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80" d="100"/>
          <a:sy n="80"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923F103-BC34-4FE4-A40E-EDDEECFDA5D0}" type="datetimeFigureOut">
              <a:rPr lang="en-US" smtClean="0"/>
              <a:pPr/>
              <a:t>3/27/2019</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smtClean="0"/>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563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smtClean="0"/>
              <a:t>3/27/2019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7152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22130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8158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1183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3/27/2019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73748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3/27/2019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0308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8901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1080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822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3/27/2019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3374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3/27/2019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208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3/27/2019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0544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3/27/2019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7149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3/27/2019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367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3/27/2019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9573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3/27/2019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9517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BE451C3-0FF4-47C4-B829-773ADF60F88C}" type="datetimeFigureOut">
              <a:rPr lang="en-US" smtClean="0"/>
              <a:t>3/27/2019</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smtClean="0"/>
              <a:t>
              </a:t>
            </a:r>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8932794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Présentation offre de partenariat VISIAPY	</a:t>
            </a:r>
            <a:br>
              <a:rPr lang="fr-FR" dirty="0" smtClean="0"/>
            </a:br>
            <a:endParaRPr lang="fr-FR" dirty="0"/>
          </a:p>
        </p:txBody>
      </p:sp>
      <p:sp>
        <p:nvSpPr>
          <p:cNvPr id="3" name="Sous-titre 2"/>
          <p:cNvSpPr>
            <a:spLocks noGrp="1"/>
          </p:cNvSpPr>
          <p:nvPr>
            <p:ph type="subTitle" idx="1"/>
          </p:nvPr>
        </p:nvSpPr>
        <p:spPr/>
        <p:txBody>
          <a:bodyPr/>
          <a:lstStyle/>
          <a:p>
            <a:r>
              <a:rPr lang="fr-FR" dirty="0" smtClean="0"/>
              <a:t>11 MARS 2019 – Mise en place d’un partenariat sante et qualite de vie au travail AUX ENTREPRISES</a:t>
            </a:r>
            <a:endParaRPr lang="fr-FR" dirty="0"/>
          </a:p>
        </p:txBody>
      </p:sp>
    </p:spTree>
    <p:extLst>
      <p:ext uri="{BB962C8B-B14F-4D97-AF65-F5344CB8AC3E}">
        <p14:creationId xmlns:p14="http://schemas.microsoft.com/office/powerpoint/2010/main" val="688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Logistique à mettre en place</a:t>
            </a:r>
            <a:endParaRPr lang="fr-FR" dirty="0"/>
          </a:p>
        </p:txBody>
      </p:sp>
      <p:sp>
        <p:nvSpPr>
          <p:cNvPr id="3" name="Espace réservé du contenu 2"/>
          <p:cNvSpPr>
            <a:spLocks noGrp="1"/>
          </p:cNvSpPr>
          <p:nvPr>
            <p:ph idx="1"/>
          </p:nvPr>
        </p:nvSpPr>
        <p:spPr/>
        <p:txBody>
          <a:bodyPr/>
          <a:lstStyle/>
          <a:p>
            <a:r>
              <a:rPr lang="fr-FR" dirty="0" err="1" smtClean="0"/>
              <a:t>Visiapy</a:t>
            </a:r>
            <a:r>
              <a:rPr lang="fr-FR" dirty="0" smtClean="0"/>
              <a:t> peut proposer en fonction du choix de l’entreprise:</a:t>
            </a:r>
          </a:p>
          <a:p>
            <a:endParaRPr lang="fr-FR" dirty="0" smtClean="0"/>
          </a:p>
          <a:p>
            <a:pPr lvl="1"/>
            <a:r>
              <a:rPr lang="fr-FR" dirty="0" smtClean="0"/>
              <a:t>Une intervention sur site (avec l’organisation de la logistique qui s’impose pour les soins manuels et les groupes)</a:t>
            </a:r>
          </a:p>
          <a:p>
            <a:pPr lvl="1"/>
            <a:r>
              <a:rPr lang="fr-FR" dirty="0" smtClean="0"/>
              <a:t>Une venue des collaborateurs dans le  centre (RER A-RER E Nogent le Perreux)</a:t>
            </a:r>
          </a:p>
          <a:p>
            <a:pPr lvl="1"/>
            <a:r>
              <a:rPr lang="fr-FR" dirty="0" smtClean="0"/>
              <a:t>Des séances en ligne pour certaines thérapies et accompagnements personnalisés (la première séance devra être de vis-à-vis avec le ou les thérapeutes en particulier pour les entretiens diagnostic et orientation vers les supports de soins coordonnés)</a:t>
            </a:r>
            <a:endParaRPr lang="fr-FR" dirty="0"/>
          </a:p>
        </p:txBody>
      </p:sp>
    </p:spTree>
    <p:extLst>
      <p:ext uri="{BB962C8B-B14F-4D97-AF65-F5344CB8AC3E}">
        <p14:creationId xmlns:p14="http://schemas.microsoft.com/office/powerpoint/2010/main" val="106625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Impact pour l’entreprise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L’employeur envoie le message que chaque collaborateur compte pour lui</a:t>
            </a:r>
          </a:p>
          <a:p>
            <a:r>
              <a:rPr lang="fr-FR" dirty="0" smtClean="0"/>
              <a:t>Il se donne les moyens de sortir son collaborateur de son marasme avec le temps dont il a besoin pour y arriver</a:t>
            </a:r>
          </a:p>
          <a:p>
            <a:r>
              <a:rPr lang="fr-FR" dirty="0" smtClean="0"/>
              <a:t>Il travaille sur l’identité, les ressources, le bien être de ses collaborateurs et leur permet d’avoir accès à des solutions clés en mains en toute confidentialité et en respectant l’individu</a:t>
            </a:r>
          </a:p>
          <a:p>
            <a:r>
              <a:rPr lang="fr-FR" dirty="0" smtClean="0"/>
              <a:t>Il envoie le message suivant : Vous êtes important pour l’entreprise vos difficultés nous importent et nous vous proposons de l’aide pour y faire face dans le respect de votre identité de vos valeurs et en toute bienveillance.</a:t>
            </a:r>
          </a:p>
          <a:p>
            <a:r>
              <a:rPr lang="fr-FR" dirty="0" smtClean="0"/>
              <a:t>Il offre une solution aux problèmes récurrents des collaborateurs en entreprise : les problèmes : de sommeil, alimentaires, le stress, les addictions; en proposant des solutions qui permettent d’accroitre la productivité avec des moyens naturels.</a:t>
            </a:r>
            <a:endParaRPr lang="fr-FR" dirty="0"/>
          </a:p>
        </p:txBody>
      </p:sp>
    </p:spTree>
    <p:extLst>
      <p:ext uri="{BB962C8B-B14F-4D97-AF65-F5344CB8AC3E}">
        <p14:creationId xmlns:p14="http://schemas.microsoft.com/office/powerpoint/2010/main" val="267026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défis des entreprises</a:t>
            </a:r>
            <a:endParaRPr lang="fr-FR" dirty="0"/>
          </a:p>
        </p:txBody>
      </p:sp>
      <p:sp>
        <p:nvSpPr>
          <p:cNvPr id="3" name="Espace réservé du contenu 2"/>
          <p:cNvSpPr>
            <a:spLocks noGrp="1"/>
          </p:cNvSpPr>
          <p:nvPr>
            <p:ph idx="1"/>
          </p:nvPr>
        </p:nvSpPr>
        <p:spPr/>
        <p:txBody>
          <a:bodyPr/>
          <a:lstStyle/>
          <a:p>
            <a:r>
              <a:rPr lang="fr-FR" dirty="0" smtClean="0"/>
              <a:t>L’entreprise a pour objectif :</a:t>
            </a:r>
          </a:p>
          <a:p>
            <a:pPr lvl="1"/>
            <a:r>
              <a:rPr lang="fr-FR" dirty="0"/>
              <a:t>D</a:t>
            </a:r>
            <a:r>
              <a:rPr lang="fr-FR" dirty="0" smtClean="0"/>
              <a:t>e retenir ses talents et d’en attirer de nouveaux</a:t>
            </a:r>
          </a:p>
          <a:p>
            <a:pPr lvl="1"/>
            <a:r>
              <a:rPr lang="fr-FR" dirty="0" smtClean="0"/>
              <a:t>De réduire l’absentéisme (fractionner 1 ou 2 jours par ci-par là &amp; plus lourd du à des maladies professionnelles : burn out, stress….)</a:t>
            </a:r>
          </a:p>
          <a:p>
            <a:pPr lvl="1"/>
            <a:r>
              <a:rPr lang="fr-FR" dirty="0" smtClean="0"/>
              <a:t>Faire face à la baisse de motivation</a:t>
            </a:r>
          </a:p>
          <a:p>
            <a:pPr lvl="1"/>
            <a:r>
              <a:rPr lang="fr-FR" dirty="0" smtClean="0"/>
              <a:t>Augmenter la performance et la productivité des collaborateurs</a:t>
            </a:r>
          </a:p>
          <a:p>
            <a:pPr lvl="1"/>
            <a:r>
              <a:rPr lang="fr-FR" dirty="0" smtClean="0"/>
              <a:t>Gagner et garder sa place dans les entreprises où il fait bon travailler</a:t>
            </a:r>
          </a:p>
          <a:p>
            <a:pPr lvl="1"/>
            <a:r>
              <a:rPr lang="fr-FR" dirty="0" smtClean="0"/>
              <a:t>Augmenter son taux d’engagement</a:t>
            </a:r>
          </a:p>
          <a:p>
            <a:endParaRPr lang="fr-FR" dirty="0"/>
          </a:p>
        </p:txBody>
      </p:sp>
    </p:spTree>
    <p:extLst>
      <p:ext uri="{BB962C8B-B14F-4D97-AF65-F5344CB8AC3E}">
        <p14:creationId xmlns:p14="http://schemas.microsoft.com/office/powerpoint/2010/main" val="294412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Qu’attend un collaborateur de son entreprise?</a:t>
            </a:r>
            <a:endParaRPr lang="fr-FR" dirty="0"/>
          </a:p>
        </p:txBody>
      </p:sp>
      <p:sp>
        <p:nvSpPr>
          <p:cNvPr id="3" name="Espace réservé du contenu 2"/>
          <p:cNvSpPr>
            <a:spLocks noGrp="1"/>
          </p:cNvSpPr>
          <p:nvPr>
            <p:ph idx="1"/>
          </p:nvPr>
        </p:nvSpPr>
        <p:spPr/>
        <p:txBody>
          <a:bodyPr>
            <a:normAutofit fontScale="92500"/>
          </a:bodyPr>
          <a:lstStyle/>
          <a:p>
            <a:r>
              <a:rPr lang="fr-FR" dirty="0" smtClean="0"/>
              <a:t>Les études publiées récemment sur les critères de choix de postuler dans telle ou telle entreprise pour les jeunes générations mettent en exergue les offres faites par l’entreprise au collaborateur de prendre en compte l’individu dans sa totalité, et non pas uniquement les aspects carrière et financier de son développement</a:t>
            </a:r>
          </a:p>
          <a:p>
            <a:r>
              <a:rPr lang="fr-FR" dirty="0" smtClean="0"/>
              <a:t>Le collaborateur cherche a avoir une prise en charge de la totalité de sa personnalité, le développement professionnel, l’appartenance à un groupe, l’adhésion à des valeurs, du sens dans ce qu’il fait, une éthique et une confiance totale dans l’entreprise pour laquelle il va s’engager. Cela suppose de sentir qu’il compte pour l’entreprise et qu’il en pris en compte y compris s’il lui arrive quelque chose d’extérieur à sa vie professionnel mais qui impactera sa manière de travailler, motivation performance implication.</a:t>
            </a:r>
          </a:p>
          <a:p>
            <a:pPr marL="0" indent="0">
              <a:buNone/>
            </a:pPr>
            <a:endParaRPr lang="fr-FR" dirty="0"/>
          </a:p>
        </p:txBody>
      </p:sp>
    </p:spTree>
    <p:extLst>
      <p:ext uri="{BB962C8B-B14F-4D97-AF65-F5344CB8AC3E}">
        <p14:creationId xmlns:p14="http://schemas.microsoft.com/office/powerpoint/2010/main" val="25464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745" y="973668"/>
            <a:ext cx="8761413" cy="706964"/>
          </a:xfrm>
        </p:spPr>
        <p:txBody>
          <a:bodyPr/>
          <a:lstStyle/>
          <a:p>
            <a:r>
              <a:rPr lang="fr-FR" dirty="0" smtClean="0"/>
              <a:t>Quelles sont les difficultés pour l’entreprise pour la mise en place d’offres bien-être au travail? </a:t>
            </a:r>
            <a:endParaRPr lang="fr-FR" dirty="0"/>
          </a:p>
        </p:txBody>
      </p:sp>
      <p:sp>
        <p:nvSpPr>
          <p:cNvPr id="3" name="Espace réservé du contenu 2"/>
          <p:cNvSpPr>
            <a:spLocks noGrp="1"/>
          </p:cNvSpPr>
          <p:nvPr>
            <p:ph idx="1"/>
          </p:nvPr>
        </p:nvSpPr>
        <p:spPr/>
        <p:txBody>
          <a:bodyPr/>
          <a:lstStyle/>
          <a:p>
            <a:r>
              <a:rPr lang="fr-FR" dirty="0" smtClean="0"/>
              <a:t>Les difficultés à prendre en compte pour l’entreprise :</a:t>
            </a:r>
          </a:p>
          <a:p>
            <a:pPr lvl="1"/>
            <a:r>
              <a:rPr lang="fr-FR" dirty="0" smtClean="0"/>
              <a:t>Sur le plan éthique l’employeur ne peut pas être juge et parti</a:t>
            </a:r>
          </a:p>
          <a:p>
            <a:pPr lvl="1"/>
            <a:r>
              <a:rPr lang="fr-FR" dirty="0" smtClean="0"/>
              <a:t>Il doit trouver des intervenants extérieurs et mettre en place avec chacun d’eux une offre pour les salariés : bien être, massage assis….</a:t>
            </a:r>
          </a:p>
          <a:p>
            <a:pPr lvl="1"/>
            <a:r>
              <a:rPr lang="fr-FR" dirty="0" smtClean="0"/>
              <a:t>Cette posture peut s’avérer compliquée et a ses limites car il y a peu d’intervenants et l’offre ne peut pas répondre à la pluridisciplinarité de problématiques que les collaborateurs peuvent rencontrer dans leur vie</a:t>
            </a:r>
          </a:p>
          <a:p>
            <a:pPr lvl="1"/>
            <a:r>
              <a:rPr lang="fr-FR" dirty="0"/>
              <a:t> </a:t>
            </a:r>
            <a:r>
              <a:rPr lang="fr-FR" dirty="0" smtClean="0"/>
              <a:t>il doit également veiller à une confidentialité totale entre vie professionnelle et vie privée</a:t>
            </a:r>
            <a:endParaRPr lang="fr-FR" dirty="0"/>
          </a:p>
        </p:txBody>
      </p:sp>
    </p:spTree>
    <p:extLst>
      <p:ext uri="{BB962C8B-B14F-4D97-AF65-F5344CB8AC3E}">
        <p14:creationId xmlns:p14="http://schemas.microsoft.com/office/powerpoint/2010/main" val="120605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prise en charge individuelle des salariés – les solutions</a:t>
            </a:r>
            <a:endParaRPr lang="fr-FR" dirty="0"/>
          </a:p>
        </p:txBody>
      </p:sp>
      <p:sp>
        <p:nvSpPr>
          <p:cNvPr id="3" name="Espace réservé du contenu 2"/>
          <p:cNvSpPr>
            <a:spLocks noGrp="1"/>
          </p:cNvSpPr>
          <p:nvPr>
            <p:ph idx="1"/>
          </p:nvPr>
        </p:nvSpPr>
        <p:spPr>
          <a:xfrm>
            <a:off x="1154955" y="2603500"/>
            <a:ext cx="9456898" cy="3416300"/>
          </a:xfrm>
        </p:spPr>
        <p:txBody>
          <a:bodyPr>
            <a:normAutofit/>
          </a:bodyPr>
          <a:lstStyle/>
          <a:p>
            <a:r>
              <a:rPr lang="fr-FR" dirty="0" smtClean="0"/>
              <a:t>Un partenariat avec une entreprise spécialisée dans le bien être et les soins de supports coordonnés</a:t>
            </a:r>
          </a:p>
          <a:p>
            <a:pPr lvl="1"/>
            <a:r>
              <a:rPr lang="fr-FR" dirty="0" smtClean="0"/>
              <a:t>Permet à l’employeur de respecter sa posture Ethique : ne pas être juge et parti</a:t>
            </a:r>
            <a:endParaRPr lang="fr-FR" dirty="0"/>
          </a:p>
          <a:p>
            <a:pPr lvl="1"/>
            <a:r>
              <a:rPr lang="fr-FR" dirty="0" smtClean="0"/>
              <a:t>Permet d’offrir à ses collaborateurs une offre bien être et des soins de supports coordonnés pour faire face à des difficultés plus importantes</a:t>
            </a:r>
          </a:p>
          <a:p>
            <a:pPr lvl="1"/>
            <a:r>
              <a:rPr lang="fr-FR" dirty="0" smtClean="0"/>
              <a:t>Permet de contracter avec une entreprise qui apporte tous les thérapeutes et les solutions clés en mains pour l’entreprise</a:t>
            </a:r>
          </a:p>
          <a:p>
            <a:pPr lvl="1"/>
            <a:r>
              <a:rPr lang="fr-FR" dirty="0" smtClean="0"/>
              <a:t>Permet d’avoir une offre pérenne et des intervenants récurrents</a:t>
            </a:r>
          </a:p>
          <a:p>
            <a:pPr lvl="1"/>
            <a:r>
              <a:rPr lang="fr-FR" dirty="0" smtClean="0"/>
              <a:t>Permet de fixer les devoirs et obligations de chaque partie</a:t>
            </a:r>
          </a:p>
          <a:p>
            <a:pPr lvl="1"/>
            <a:r>
              <a:rPr lang="fr-FR" dirty="0" smtClean="0"/>
              <a:t>Permet un référencement par les achats et un seul interlocuteur pour </a:t>
            </a:r>
            <a:r>
              <a:rPr lang="fr-FR" dirty="0" smtClean="0"/>
              <a:t>l’employeur</a:t>
            </a:r>
          </a:p>
          <a:p>
            <a:pPr lvl="1"/>
            <a:endParaRPr lang="fr-FR" dirty="0" smtClean="0"/>
          </a:p>
        </p:txBody>
      </p:sp>
    </p:spTree>
    <p:extLst>
      <p:ext uri="{BB962C8B-B14F-4D97-AF65-F5344CB8AC3E}">
        <p14:creationId xmlns:p14="http://schemas.microsoft.com/office/powerpoint/2010/main" val="16210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organiser ce partenariat?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L’entreprise contracte un contrat de partenariat avec </a:t>
            </a:r>
            <a:r>
              <a:rPr lang="fr-FR" dirty="0" err="1" smtClean="0"/>
              <a:t>Visiapy</a:t>
            </a:r>
            <a:r>
              <a:rPr lang="fr-FR" dirty="0" smtClean="0"/>
              <a:t> pour une durée définie par contrat</a:t>
            </a:r>
          </a:p>
          <a:p>
            <a:r>
              <a:rPr lang="fr-FR" dirty="0" smtClean="0"/>
              <a:t>L’entreprise définit ses besoins et compose avec </a:t>
            </a:r>
            <a:r>
              <a:rPr lang="fr-FR" dirty="0" err="1" smtClean="0"/>
              <a:t>Visiapy</a:t>
            </a:r>
            <a:r>
              <a:rPr lang="fr-FR" dirty="0" smtClean="0"/>
              <a:t> un panier de prestations qu’il souhaite proposer à ses collaborateur, l’objectif étant de mettre en avant la qualité de vie au travail en respectant la vie privée et la vie professionnelle du collaborateur et donc son identité propre, le respect de sa personne.</a:t>
            </a:r>
          </a:p>
          <a:p>
            <a:r>
              <a:rPr lang="fr-FR" dirty="0" smtClean="0"/>
              <a:t>L’entreprise impulse alors l’esprit Start up, le plaisir de travailler, l’équilibre travail vie privée et envoie le message qu’en cas de coup dur pour le collaborateur l’entreprise ne le laisse pas tomber et met à sa disposition un accès à des professionnels qui eux pourront l’aider à résoudre ses difficultés et à reprendre son travail dans les meilleures conditions. C’est le support sécurité comme le ferait un membre d’une famille.</a:t>
            </a:r>
          </a:p>
          <a:p>
            <a:endParaRPr lang="fr-FR" dirty="0" smtClean="0"/>
          </a:p>
          <a:p>
            <a:endParaRPr lang="fr-FR" dirty="0"/>
          </a:p>
        </p:txBody>
      </p:sp>
    </p:spTree>
    <p:extLst>
      <p:ext uri="{BB962C8B-B14F-4D97-AF65-F5344CB8AC3E}">
        <p14:creationId xmlns:p14="http://schemas.microsoft.com/office/powerpoint/2010/main" val="418269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prestations sont proposées?</a:t>
            </a:r>
            <a:endParaRPr lang="fr-FR" dirty="0"/>
          </a:p>
        </p:txBody>
      </p:sp>
      <p:sp>
        <p:nvSpPr>
          <p:cNvPr id="3" name="Espace réservé du contenu 2"/>
          <p:cNvSpPr>
            <a:spLocks noGrp="1"/>
          </p:cNvSpPr>
          <p:nvPr>
            <p:ph idx="1"/>
          </p:nvPr>
        </p:nvSpPr>
        <p:spPr/>
        <p:txBody>
          <a:bodyPr>
            <a:normAutofit/>
          </a:bodyPr>
          <a:lstStyle/>
          <a:p>
            <a:r>
              <a:rPr lang="fr-FR" dirty="0" smtClean="0"/>
              <a:t>Que peut contenir un panier d’offre?</a:t>
            </a:r>
          </a:p>
          <a:p>
            <a:r>
              <a:rPr lang="fr-FR" dirty="0" err="1" smtClean="0"/>
              <a:t>Visiapy</a:t>
            </a:r>
            <a:r>
              <a:rPr lang="fr-FR" dirty="0" smtClean="0"/>
              <a:t> se compose d’environ 50 thérapeutes, qui officient dans le bien être (massage…) et dans les accompagnements individuels personnalisés (psychologue, sophrologue…), des thérapeutes formés à L’EFT, L’EMDR et les TCC, pour mettre en place des thérapies courtes comportementales,  Un médecin des infirmières complètent l’équipe du centre.</a:t>
            </a:r>
          </a:p>
          <a:p>
            <a:r>
              <a:rPr lang="fr-FR" dirty="0" smtClean="0"/>
              <a:t>En fonction des besoins des collaborateurs  le centre est capable d’offrir des prestations permettant de souffler et de retrouver de l’énergie</a:t>
            </a:r>
          </a:p>
        </p:txBody>
      </p:sp>
    </p:spTree>
    <p:extLst>
      <p:ext uri="{BB962C8B-B14F-4D97-AF65-F5344CB8AC3E}">
        <p14:creationId xmlns:p14="http://schemas.microsoft.com/office/powerpoint/2010/main" val="7584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coordination de soins</a:t>
            </a:r>
            <a:endParaRPr lang="fr-FR" dirty="0"/>
          </a:p>
        </p:txBody>
      </p:sp>
      <p:sp>
        <p:nvSpPr>
          <p:cNvPr id="3" name="Espace réservé du contenu 2"/>
          <p:cNvSpPr>
            <a:spLocks noGrp="1"/>
          </p:cNvSpPr>
          <p:nvPr>
            <p:ph idx="1"/>
          </p:nvPr>
        </p:nvSpPr>
        <p:spPr/>
        <p:txBody>
          <a:bodyPr/>
          <a:lstStyle/>
          <a:p>
            <a:r>
              <a:rPr lang="fr-FR" dirty="0" err="1" smtClean="0"/>
              <a:t>Visiapy</a:t>
            </a:r>
            <a:r>
              <a:rPr lang="fr-FR" dirty="0" smtClean="0"/>
              <a:t> a toute légitimité pour proposer une coordination des soins de support afin de permettre au collaborateur de reprendre pied dans la vie professionnelle, en faisant face aux situations vécues par les collaborateurs du plus soft au plus difficile :</a:t>
            </a:r>
          </a:p>
          <a:p>
            <a:pPr lvl="1"/>
            <a:r>
              <a:rPr lang="fr-FR" dirty="0" smtClean="0"/>
              <a:t>Manque de motivation, concentration..</a:t>
            </a:r>
          </a:p>
          <a:p>
            <a:pPr lvl="1"/>
            <a:r>
              <a:rPr lang="fr-FR" dirty="0" smtClean="0"/>
              <a:t>Surmenage intellectuel, conflits, stress, perte de repères</a:t>
            </a:r>
          </a:p>
          <a:p>
            <a:pPr lvl="1"/>
            <a:r>
              <a:rPr lang="fr-FR" dirty="0" smtClean="0"/>
              <a:t>Burn out, gestion de la pression et équilibre des équipes</a:t>
            </a:r>
          </a:p>
          <a:p>
            <a:pPr lvl="1"/>
            <a:r>
              <a:rPr lang="fr-FR" dirty="0" smtClean="0"/>
              <a:t>Faire face à un deuil, à une maladie lourde cancer etc.. une addiction</a:t>
            </a:r>
          </a:p>
          <a:p>
            <a:pPr lvl="1"/>
            <a:r>
              <a:rPr lang="fr-FR" dirty="0" smtClean="0"/>
              <a:t>La coordination de soins permet de travailler au niveau physiologique, physique et émotionnel</a:t>
            </a:r>
          </a:p>
          <a:p>
            <a:pPr lvl="1"/>
            <a:endParaRPr lang="fr-FR" dirty="0"/>
          </a:p>
        </p:txBody>
      </p:sp>
    </p:spTree>
    <p:extLst>
      <p:ext uri="{BB962C8B-B14F-4D97-AF65-F5344CB8AC3E}">
        <p14:creationId xmlns:p14="http://schemas.microsoft.com/office/powerpoint/2010/main" val="283366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Financement de l’entreprise</a:t>
            </a:r>
            <a:endParaRPr lang="fr-FR" dirty="0"/>
          </a:p>
        </p:txBody>
      </p:sp>
      <p:sp>
        <p:nvSpPr>
          <p:cNvPr id="3" name="Espace réservé du contenu 2"/>
          <p:cNvSpPr>
            <a:spLocks noGrp="1"/>
          </p:cNvSpPr>
          <p:nvPr>
            <p:ph idx="1"/>
          </p:nvPr>
        </p:nvSpPr>
        <p:spPr/>
        <p:txBody>
          <a:bodyPr/>
          <a:lstStyle/>
          <a:p>
            <a:r>
              <a:rPr lang="fr-FR" dirty="0" smtClean="0"/>
              <a:t>L’entreprise peut financer cette offre par le CE et les partenaires sociaux avec une prise en charge (ex % de la masse salariale)</a:t>
            </a:r>
          </a:p>
          <a:p>
            <a:r>
              <a:rPr lang="fr-FR" dirty="0" smtClean="0"/>
              <a:t>Elle peut faire un partenariat avec « chèques santé »</a:t>
            </a:r>
          </a:p>
          <a:p>
            <a:r>
              <a:rPr lang="fr-FR" dirty="0" smtClean="0"/>
              <a:t>Elle peut abonder à hauteur d’un % dans le panier et le collaborateur de N % et définir tant d’heures par an par collaborateur ou par population…</a:t>
            </a:r>
          </a:p>
          <a:p>
            <a:r>
              <a:rPr lang="fr-FR" dirty="0" err="1" smtClean="0"/>
              <a:t>Visiapy</a:t>
            </a:r>
            <a:r>
              <a:rPr lang="fr-FR" dirty="0" smtClean="0"/>
              <a:t> facture l’entreprise en fonction du nombre d’heures faites par les collaborateurs. L’entreprise n’a pas accès au choix des collaborateurs dans le panier mais au nombre d’heures effectuées et au nom du collaborateur pour qu’il ait une justification de la facturation effectuée</a:t>
            </a:r>
            <a:endParaRPr lang="fr-FR" dirty="0"/>
          </a:p>
        </p:txBody>
      </p:sp>
    </p:spTree>
    <p:extLst>
      <p:ext uri="{BB962C8B-B14F-4D97-AF65-F5344CB8AC3E}">
        <p14:creationId xmlns:p14="http://schemas.microsoft.com/office/powerpoint/2010/main" val="1810794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491</TotalTime>
  <Words>1029</Words>
  <Application>Microsoft Office PowerPoint</Application>
  <PresentationFormat>Grand écran</PresentationFormat>
  <Paragraphs>59</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Century Gothic</vt:lpstr>
      <vt:lpstr>Wingdings 3</vt:lpstr>
      <vt:lpstr>Direction Ion</vt:lpstr>
      <vt:lpstr>Présentation offre de partenariat VISIAPY  </vt:lpstr>
      <vt:lpstr>Les défis des entreprises</vt:lpstr>
      <vt:lpstr>Qu’attend un collaborateur de son entreprise?</vt:lpstr>
      <vt:lpstr>Quelles sont les difficultés pour l’entreprise pour la mise en place d’offres bien-être au travail? </vt:lpstr>
      <vt:lpstr>Une offre de prise en charge individuelle des salariés – les solutions</vt:lpstr>
      <vt:lpstr>Comment organiser ce partenariat?</vt:lpstr>
      <vt:lpstr>Quelles prestations sont proposées?</vt:lpstr>
      <vt:lpstr>Une offre de coordination de soins</vt:lpstr>
      <vt:lpstr>Financement de l’entreprise</vt:lpstr>
      <vt:lpstr> Logistique à mettre en place</vt:lpstr>
      <vt:lpstr>Impact pour l’entreprise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offre de partenariat Kheprisanté – Deloitte</dc:title>
  <dc:creator>ERevellat</dc:creator>
  <cp:lastModifiedBy>Utilisateur Windows</cp:lastModifiedBy>
  <cp:revision>14</cp:revision>
  <cp:lastPrinted>2017-04-02T12:37:06Z</cp:lastPrinted>
  <dcterms:created xsi:type="dcterms:W3CDTF">2017-04-02T11:22:42Z</dcterms:created>
  <dcterms:modified xsi:type="dcterms:W3CDTF">2019-03-27T10:19:36Z</dcterms:modified>
</cp:coreProperties>
</file>