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75612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  <p15:guide id="5" orient="horz" pos="1133">
          <p15:clr>
            <a:srgbClr val="A4A3A4"/>
          </p15:clr>
        </p15:guide>
        <p15:guide id="6" pos="33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63" d="100"/>
          <a:sy n="63" d="100"/>
        </p:scale>
        <p:origin x="786" y="78"/>
      </p:cViewPr>
      <p:guideLst>
        <p:guide orient="horz" pos="1134"/>
        <p:guide pos="2382"/>
        <p:guide orient="horz" pos="2382"/>
        <p:guide pos="1690"/>
        <p:guide orient="horz" pos="1133"/>
        <p:guide pos="3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pPr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1113" y="850900"/>
            <a:ext cx="22971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8" y="2348894"/>
            <a:ext cx="6427074" cy="16207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284719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5" y="159278"/>
            <a:ext cx="1405924" cy="338681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9278"/>
            <a:ext cx="4095684" cy="338681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90" y="4858814"/>
            <a:ext cx="6427074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90" y="3204788"/>
            <a:ext cx="6427074" cy="16540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31" y="925905"/>
            <a:ext cx="2750147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3" y="925905"/>
            <a:ext cx="2751461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5" y="1692535"/>
            <a:ext cx="3340870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5" y="2397902"/>
            <a:ext cx="3340870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9" y="1692535"/>
            <a:ext cx="3342182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9" y="2397902"/>
            <a:ext cx="3342182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301051"/>
            <a:ext cx="2487602" cy="12812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6" y="1582266"/>
            <a:ext cx="2487602" cy="5172115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292885"/>
            <a:ext cx="453675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917741"/>
            <a:ext cx="453675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1764297"/>
            <a:ext cx="680513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7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6" y="7008173"/>
            <a:ext cx="2394399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561263" cy="7561263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alphaModFix amt="90000"/>
          </a:blip>
          <a:stretch>
            <a:fillRect/>
          </a:stretch>
        </p:blipFill>
        <p:spPr>
          <a:xfrm>
            <a:off x="1098549" y="1188344"/>
            <a:ext cx="5364164" cy="518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6093" y="2626469"/>
            <a:ext cx="466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75612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263" y="108223"/>
            <a:ext cx="68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Santé et 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Qualité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de Vie au Travail 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2000" b="1" dirty="0">
                <a:solidFill>
                  <a:srgbClr val="000000"/>
                </a:solidFill>
                <a:latin typeface="Century Gothic"/>
                <a:cs typeface="Century Gothic"/>
              </a:rPr>
              <a:t>INDIVIDUEL &amp; </a:t>
            </a: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COLLECTIF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67540" y="6722183"/>
            <a:ext cx="2394985" cy="36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Partenaire </a:t>
            </a:r>
          </a:p>
          <a:p>
            <a:pPr algn="r"/>
            <a:r>
              <a:rPr lang="fr-FR" sz="13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www.kheprisante.fr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7" y="6516935"/>
            <a:ext cx="2369095" cy="993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25" y="6678142"/>
            <a:ext cx="1908423" cy="63675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16200000">
            <a:off x="-1603511" y="3595964"/>
            <a:ext cx="4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 Ecoute - Formation</a:t>
            </a:r>
            <a:endParaRPr lang="fr-FR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16713</TotalTime>
  <Words>34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Lobster Two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221</cp:revision>
  <cp:lastPrinted>2016-01-11T11:50:12Z</cp:lastPrinted>
  <dcterms:created xsi:type="dcterms:W3CDTF">2015-06-22T10:33:01Z</dcterms:created>
  <dcterms:modified xsi:type="dcterms:W3CDTF">2019-03-22T00:57:38Z</dcterms:modified>
</cp:coreProperties>
</file>