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05613" cy="9939338"/>
  <p:embeddedFontLst>
    <p:embeddedFont>
      <p:font typeface="Roboto Slab" panose="020B0604020202020204" charset="0"/>
      <p:regular r:id="rId5"/>
      <p:bold r:id="rId6"/>
    </p:embeddedFont>
    <p:embeddedFont>
      <p:font typeface="Source Sans Pr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53B4C1-058D-45E1-95BA-9A53E337D010}">
  <a:tblStyle styleId="{9853B4C1-058D-45E1-95BA-9A53E337D0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71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8724D-EA2D-452C-9F26-4E2FC5DA9B71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AC24B-3D3D-4947-8F33-09E4A87E2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494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89" cy="44727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83216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700184" y="1360350"/>
            <a:ext cx="5807399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defRPr sz="6000" b="1">
                <a:solidFill>
                  <a:srgbClr val="0091EA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6897625" y="619995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7454375" y="56388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8827727" y="4597553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8677050" y="6577875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972225" y="6334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579634" y="337347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1843" y="79151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626321" y="1339871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8104500" y="4963100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8803950" y="5654656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96310" y="1990890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738050" y="271321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771658" y="2504485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4271583" y="474825"/>
            <a:ext cx="75899" cy="75899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7729213" y="6127437"/>
            <a:ext cx="253800" cy="2541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 descr="connections-05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 flipH="1">
            <a:off x="5945" y="0"/>
            <a:ext cx="9132108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215300" y="2501400"/>
            <a:ext cx="6713399" cy="10931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1pPr>
            <a:lvl2pPr lvl="1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2pPr>
            <a:lvl3pPr lvl="2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3pPr>
            <a:lvl4pPr lvl="3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4pPr>
            <a:lvl5pPr lvl="4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5pPr>
            <a:lvl6pPr lvl="5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6pPr>
            <a:lvl7pPr lvl="6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7pPr>
            <a:lvl8pPr lvl="7" algn="ctr" rtl="0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8pPr>
            <a:lvl9pPr lvl="8" algn="ctr">
              <a:spcBef>
                <a:spcPts val="0"/>
              </a:spcBef>
              <a:buClr>
                <a:srgbClr val="263238"/>
              </a:buClr>
              <a:buSzPct val="100000"/>
              <a:defRPr sz="3600" i="1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3593400" y="1074284"/>
            <a:ext cx="1957200" cy="1093199"/>
            <a:chOff x="3593400" y="1760084"/>
            <a:chExt cx="1957200" cy="1093199"/>
          </a:xfrm>
        </p:grpSpPr>
        <p:sp>
          <p:nvSpPr>
            <p:cNvPr id="32" name="Shape 32"/>
            <p:cNvSpPr txBox="1"/>
            <p:nvPr/>
          </p:nvSpPr>
          <p:spPr>
            <a:xfrm>
              <a:off x="3593400" y="1872096"/>
              <a:ext cx="1957200" cy="8714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algn="ctr">
                <a:spcBef>
                  <a:spcPts val="0"/>
                </a:spcBef>
                <a:buNone/>
              </a:pPr>
              <a:r>
                <a:rPr lang="en" sz="6000" b="1">
                  <a:solidFill>
                    <a:srgbClr val="0091EA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“</a:t>
              </a:r>
            </a:p>
          </p:txBody>
        </p:sp>
        <p:sp>
          <p:nvSpPr>
            <p:cNvPr id="33" name="Shape 33"/>
            <p:cNvSpPr/>
            <p:nvPr/>
          </p:nvSpPr>
          <p:spPr>
            <a:xfrm>
              <a:off x="4025400" y="1760084"/>
              <a:ext cx="1093199" cy="1093199"/>
            </a:xfrm>
            <a:prstGeom prst="ellipse">
              <a:avLst/>
            </a:prstGeom>
            <a:noFill/>
            <a:ln w="9525" cap="flat" cmpd="sng">
              <a:solidFill>
                <a:srgbClr val="CFD8DC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4190700" y="1925384"/>
              <a:ext cx="762600" cy="762600"/>
            </a:xfrm>
            <a:prstGeom prst="ellipse">
              <a:avLst/>
            </a:prstGeom>
            <a:noFill/>
            <a:ln w="19050" cap="flat" cmpd="sng">
              <a:solidFill>
                <a:srgbClr val="CFD8D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35" name="Shape 35"/>
          <p:cNvCxnSpPr>
            <a:endCxn id="33" idx="1"/>
          </p:cNvCxnSpPr>
          <p:nvPr/>
        </p:nvCxnSpPr>
        <p:spPr>
          <a:xfrm>
            <a:off x="3742095" y="871980"/>
            <a:ext cx="443400" cy="3624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6" name="Shape 36"/>
          <p:cNvCxnSpPr/>
          <p:nvPr/>
        </p:nvCxnSpPr>
        <p:spPr>
          <a:xfrm rot="10800000">
            <a:off x="4114799" y="269684"/>
            <a:ext cx="457200" cy="8046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7" name="Shape 37"/>
          <p:cNvCxnSpPr/>
          <p:nvPr/>
        </p:nvCxnSpPr>
        <p:spPr>
          <a:xfrm rot="10800000" flipH="1">
            <a:off x="4749075" y="753124"/>
            <a:ext cx="95100" cy="3489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86150" y="1682266"/>
            <a:ext cx="7571700" cy="47648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86137" y="1600200"/>
            <a:ext cx="36753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82658" y="1600200"/>
            <a:ext cx="36753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86150" y="1600200"/>
            <a:ext cx="2419799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3329991" y="1600200"/>
            <a:ext cx="2419799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5873833" y="1600200"/>
            <a:ext cx="2419799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5407123"/>
            <a:ext cx="8229600" cy="491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mplete patter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26550" y="-19800"/>
            <a:ext cx="9197100" cy="6897600"/>
          </a:xfrm>
          <a:prstGeom prst="rect">
            <a:avLst/>
          </a:prstGeom>
          <a:solidFill>
            <a:srgbClr val="CFD8DC">
              <a:alpha val="4923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0091EA"/>
              </a:buClr>
              <a:buSzPct val="100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86150" y="1682266"/>
            <a:ext cx="7571700" cy="4764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FD8DC"/>
              </a:buClr>
              <a:buSzPct val="100000"/>
              <a:buFont typeface="Source Sans Pro"/>
              <a:buChar char="◎"/>
              <a:defRPr sz="30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○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CFD8DC"/>
              </a:buClr>
              <a:buSzPct val="100000"/>
              <a:buFont typeface="Source Sans Pro"/>
              <a:buChar char="◉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CFD8DC"/>
              </a:buClr>
              <a:buSzPct val="1000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7050051" cy="4824536"/>
          </a:xfrm>
          <a:prstGeom prst="rect">
            <a:avLst/>
          </a:prstGeom>
        </p:spPr>
      </p:pic>
      <p:sp>
        <p:nvSpPr>
          <p:cNvPr id="10" name="Shape 137"/>
          <p:cNvSpPr txBox="1">
            <a:spLocks noGrp="1"/>
          </p:cNvSpPr>
          <p:nvPr>
            <p:ph type="ctrTitle"/>
          </p:nvPr>
        </p:nvSpPr>
        <p:spPr>
          <a:xfrm>
            <a:off x="1546025" y="0"/>
            <a:ext cx="5832600" cy="15464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5AB1C9"/>
                </a:solidFill>
              </a:rPr>
              <a:t>Plan du Centre</a:t>
            </a:r>
            <a:endParaRPr lang="en" dirty="0">
              <a:solidFill>
                <a:srgbClr val="5AB1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40671"/>
      </p:ext>
    </p:extLst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14942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Roboto Slab</vt:lpstr>
      <vt:lpstr>Source Sans Pro</vt:lpstr>
      <vt:lpstr>Arial</vt:lpstr>
      <vt:lpstr>Cordelia template</vt:lpstr>
      <vt:lpstr>Plan du Centre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evelyne</dc:creator>
  <cp:lastModifiedBy>Utilisateur Windows</cp:lastModifiedBy>
  <cp:revision>57</cp:revision>
  <cp:lastPrinted>2017-09-20T23:27:17Z</cp:lastPrinted>
  <dcterms:modified xsi:type="dcterms:W3CDTF">2019-02-04T23:33:37Z</dcterms:modified>
</cp:coreProperties>
</file>