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76" r:id="rId4"/>
    <p:sldId id="267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66" r:id="rId15"/>
  </p:sldIdLst>
  <p:sldSz cx="9144000" cy="6858000" type="screen4x3"/>
  <p:notesSz cx="6805613" cy="9939338"/>
  <p:embeddedFontLst>
    <p:embeddedFont>
      <p:font typeface="Roboto Slab" panose="020B0604020202020204" charset="0"/>
      <p:regular r:id="rId18"/>
      <p:bold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>
      <p:cViewPr varScale="1">
        <p:scale>
          <a:sx n="80" d="100"/>
          <a:sy n="80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Coordination Soins 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support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25052" custScaleY="10725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942083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942083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942083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942083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764717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87233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325181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561021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562968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69448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354190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2581533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11265" y="2088231"/>
          <a:ext cx="1763151" cy="151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Coordination Soins 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de 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support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9472" y="2309683"/>
        <a:ext cx="1246737" cy="1069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28/04/2019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Pôle Santé Paris-Est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 lnSpcReduction="10000"/>
          </a:bodyPr>
          <a:lstStyle/>
          <a:p>
            <a:r>
              <a:rPr lang="fr-FR" sz="1800" b="1" dirty="0" smtClean="0"/>
              <a:t> Association</a:t>
            </a:r>
          </a:p>
          <a:p>
            <a:endParaRPr lang="fr-FR" sz="1800" dirty="0" smtClean="0"/>
          </a:p>
          <a:p>
            <a:r>
              <a:rPr lang="fr-FR" sz="1800" dirty="0" smtClean="0"/>
              <a:t> </a:t>
            </a:r>
            <a:r>
              <a:rPr lang="fr-FR" sz="1800" b="1" dirty="0" smtClean="0"/>
              <a:t>Membres du bureau : </a:t>
            </a:r>
            <a:r>
              <a:rPr lang="fr-FR" sz="1800" dirty="0" smtClean="0"/>
              <a:t>Evelyne </a:t>
            </a:r>
            <a:r>
              <a:rPr lang="fr-FR" sz="1800" dirty="0"/>
              <a:t>Revellat, </a:t>
            </a:r>
            <a:r>
              <a:rPr lang="fr-FR" sz="1800" dirty="0" smtClean="0"/>
              <a:t>Jacques Labescat, Christian Schoen</a:t>
            </a:r>
          </a:p>
          <a:p>
            <a:r>
              <a:rPr lang="fr-FR" sz="1800" dirty="0" smtClean="0"/>
              <a:t> </a:t>
            </a:r>
            <a:r>
              <a:rPr lang="fr-FR" sz="1800" b="1" dirty="0" smtClean="0"/>
              <a:t>Bénévoles :</a:t>
            </a:r>
            <a:r>
              <a:rPr lang="fr-FR" sz="1800" dirty="0" smtClean="0"/>
              <a:t> Carole Fournaise, Mathilde Bloumine</a:t>
            </a:r>
          </a:p>
          <a:p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b="1" dirty="0" smtClean="0">
                <a:sym typeface="Wingdings" panose="05000000000000000000" pitchFamily="2" charset="2"/>
              </a:rPr>
              <a:t>Intervenants actifs dans le processus commercial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Evelyne Revellat, Carole Fournaise, Christian Schoen, Séverine De </a:t>
            </a:r>
            <a:r>
              <a:rPr lang="fr-FR" sz="1800" dirty="0" err="1" smtClean="0">
                <a:sym typeface="Wingdings" panose="05000000000000000000" pitchFamily="2" charset="2"/>
              </a:rPr>
              <a:t>Wailly</a:t>
            </a:r>
            <a:r>
              <a:rPr lang="fr-FR" sz="1800" dirty="0" smtClean="0"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Carole : Réseau, communication, Cie assurances, Fondations.</a:t>
            </a:r>
            <a:endParaRPr lang="fr-FR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Thématiques : Solutions au désert médical, soins de jours de </a:t>
            </a:r>
            <a:r>
              <a:rPr lang="fr-FR" sz="1800" dirty="0" err="1" smtClean="0">
                <a:sym typeface="Wingdings" panose="05000000000000000000" pitchFamily="2" charset="2"/>
              </a:rPr>
              <a:t>réadaption</a:t>
            </a:r>
            <a:r>
              <a:rPr lang="fr-FR" sz="1800" dirty="0" smtClean="0">
                <a:sym typeface="Wingdings" panose="05000000000000000000" pitchFamily="2" charset="2"/>
              </a:rPr>
              <a:t>, santé intégrative &amp; </a:t>
            </a:r>
            <a:r>
              <a:rPr lang="fr-FR" sz="1800" dirty="0" err="1" smtClean="0">
                <a:sym typeface="Wingdings" panose="05000000000000000000" pitchFamily="2" charset="2"/>
              </a:rPr>
              <a:t>Neufeedback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Coordination de soins de support (avec labo pharma)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Formation des aidants Actifs (CR)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577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Direction informatique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Philippe Revellat</a:t>
            </a:r>
          </a:p>
          <a:p>
            <a:endParaRPr lang="fr-FR" sz="1800" dirty="0" smtClean="0"/>
          </a:p>
          <a:p>
            <a:r>
              <a:rPr lang="fr-FR" sz="1800" dirty="0" smtClean="0"/>
              <a:t> Supervision refonte site web de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</a:t>
            </a:r>
          </a:p>
          <a:p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Visiapy</a:t>
            </a:r>
            <a:r>
              <a:rPr lang="fr-FR" sz="1800" dirty="0" smtClean="0">
                <a:sym typeface="Wingdings" panose="05000000000000000000" pitchFamily="2" charset="2"/>
              </a:rPr>
              <a:t> : finalisation maquette, </a:t>
            </a:r>
            <a:r>
              <a:rPr lang="fr-FR" sz="1800" dirty="0" err="1" smtClean="0">
                <a:sym typeface="Wingdings" panose="05000000000000000000" pitchFamily="2" charset="2"/>
              </a:rPr>
              <a:t>Video</a:t>
            </a:r>
            <a:r>
              <a:rPr lang="fr-FR" sz="1800" dirty="0" smtClean="0">
                <a:sym typeface="Wingdings" panose="05000000000000000000" pitchFamily="2" charset="2"/>
              </a:rPr>
              <a:t> pour démo clientèle</a:t>
            </a:r>
          </a:p>
          <a:p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Modèle financier coordination de soins</a:t>
            </a:r>
          </a:p>
          <a:p>
            <a:r>
              <a:rPr lang="fr-FR" sz="1800" dirty="0" smtClean="0">
                <a:sym typeface="Wingdings" panose="05000000000000000000" pitchFamily="2" charset="2"/>
              </a:rPr>
              <a:t> CRM</a:t>
            </a: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Suivi blog et </a:t>
            </a:r>
            <a:r>
              <a:rPr lang="fr-FR" sz="1800" dirty="0" err="1" smtClean="0">
                <a:sym typeface="Wingdings" panose="05000000000000000000" pitchFamily="2" charset="2"/>
              </a:rPr>
              <a:t>doctolib</a:t>
            </a:r>
            <a:endParaRPr lang="fr-FR" sz="1800" dirty="0" smtClean="0">
              <a:sym typeface="Wingdings" panose="05000000000000000000" pitchFamily="2" charset="2"/>
            </a:endParaRP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Suivi compta</a:t>
            </a:r>
          </a:p>
          <a:p>
            <a:endParaRPr lang="fr-FR" sz="1800" dirty="0" smtClean="0">
              <a:sym typeface="Wingdings" panose="05000000000000000000" pitchFamily="2" charset="2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059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Feuille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route et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état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d’avancement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200" b="1" dirty="0" smtClean="0">
                <a:latin typeface="+mn-lt"/>
              </a:rPr>
              <a:t>Avril 2019 : </a:t>
            </a:r>
            <a:r>
              <a:rPr lang="fr-FR" sz="1200" dirty="0" smtClean="0">
                <a:latin typeface="+mn-lt"/>
              </a:rPr>
              <a:t>Financement obtenu pour Sites Web et Juridique :</a:t>
            </a:r>
          </a:p>
          <a:p>
            <a:pPr>
              <a:buNone/>
            </a:pPr>
            <a:r>
              <a:rPr lang="fr-FR" sz="1200" dirty="0" smtClean="0">
                <a:latin typeface="+mn-lt"/>
              </a:rPr>
              <a:t>Grâce à un prêt d’honneur de croissance VMAPI pour investissement :</a:t>
            </a:r>
          </a:p>
          <a:p>
            <a:pPr>
              <a:buNone/>
            </a:pPr>
            <a:r>
              <a:rPr lang="fr-FR" sz="1200" dirty="0" smtClean="0">
                <a:latin typeface="+mn-lt"/>
              </a:rPr>
              <a:t>1/ </a:t>
            </a:r>
            <a:r>
              <a:rPr lang="fr-FR" sz="1200" dirty="0">
                <a:latin typeface="+mn-lt"/>
              </a:rPr>
              <a:t>S</a:t>
            </a:r>
            <a:r>
              <a:rPr lang="fr-FR" sz="1200" dirty="0" smtClean="0">
                <a:latin typeface="+mn-lt"/>
              </a:rPr>
              <a:t>ites web de </a:t>
            </a:r>
            <a:r>
              <a:rPr lang="fr-FR" sz="1200" dirty="0" err="1" smtClean="0">
                <a:latin typeface="+mn-lt"/>
              </a:rPr>
              <a:t>Khépri</a:t>
            </a:r>
            <a:r>
              <a:rPr lang="fr-FR" sz="1200" dirty="0" smtClean="0">
                <a:latin typeface="+mn-lt"/>
              </a:rPr>
              <a:t> Santé et de </a:t>
            </a:r>
            <a:r>
              <a:rPr lang="fr-FR" sz="1200" dirty="0" err="1" smtClean="0">
                <a:latin typeface="+mn-lt"/>
              </a:rPr>
              <a:t>Visiapy</a:t>
            </a:r>
            <a:r>
              <a:rPr lang="fr-FR" sz="1200" dirty="0" smtClean="0">
                <a:latin typeface="+mn-lt"/>
              </a:rPr>
              <a:t> </a:t>
            </a:r>
            <a:r>
              <a:rPr lang="fr-FR" sz="1200" dirty="0" smtClean="0">
                <a:latin typeface="+mn-lt"/>
                <a:sym typeface="Wingdings" panose="05000000000000000000" pitchFamily="2" charset="2"/>
              </a:rPr>
              <a:t> Livraison Juin</a:t>
            </a:r>
          </a:p>
          <a:p>
            <a:pPr>
              <a:buNone/>
            </a:pPr>
            <a:r>
              <a:rPr lang="fr-FR" sz="1200" b="1" dirty="0" smtClean="0">
                <a:latin typeface="+mn-lt"/>
                <a:sym typeface="Wingdings" panose="05000000000000000000" pitchFamily="2" charset="2"/>
              </a:rPr>
              <a:t>Septembre 2019 : </a:t>
            </a:r>
            <a:r>
              <a:rPr lang="fr-FR" sz="1200" dirty="0" smtClean="0">
                <a:latin typeface="+mn-lt"/>
                <a:sym typeface="Wingdings" panose="05000000000000000000" pitchFamily="2" charset="2"/>
              </a:rPr>
              <a:t>Commercialisation de </a:t>
            </a:r>
            <a:r>
              <a:rPr lang="fr-FR" sz="1200" dirty="0" err="1" smtClean="0">
                <a:latin typeface="+mn-lt"/>
                <a:sym typeface="Wingdings" panose="05000000000000000000" pitchFamily="2" charset="2"/>
              </a:rPr>
              <a:t>Visiapy</a:t>
            </a:r>
            <a:r>
              <a:rPr lang="fr-FR" sz="1200" dirty="0" smtClean="0">
                <a:latin typeface="+mn-lt"/>
                <a:sym typeface="Wingdings" panose="05000000000000000000" pitchFamily="2" charset="2"/>
              </a:rPr>
              <a:t> auprès des entreprises</a:t>
            </a:r>
          </a:p>
          <a:p>
            <a:pPr>
              <a:buNone/>
            </a:pPr>
            <a:r>
              <a:rPr lang="fr-FR" sz="1200" dirty="0" smtClean="0">
                <a:latin typeface="+mn-lt"/>
                <a:sym typeface="Wingdings" panose="05000000000000000000" pitchFamily="2" charset="2"/>
              </a:rPr>
              <a:t>2/ </a:t>
            </a:r>
            <a:r>
              <a:rPr lang="fr-FR" sz="1200" b="1" dirty="0" smtClean="0">
                <a:latin typeface="+mn-lt"/>
                <a:sym typeface="Wingdings" panose="05000000000000000000" pitchFamily="2" charset="2"/>
              </a:rPr>
              <a:t>Mai 2019 </a:t>
            </a:r>
            <a:r>
              <a:rPr lang="fr-FR" sz="1200" dirty="0" smtClean="0">
                <a:latin typeface="+mn-lt"/>
                <a:sym typeface="Wingdings" panose="05000000000000000000" pitchFamily="2" charset="2"/>
              </a:rPr>
              <a:t>: Mise en place Service Juridique</a:t>
            </a:r>
            <a:r>
              <a:rPr lang="fr-FR" sz="1200" dirty="0">
                <a:latin typeface="+mn-lt"/>
              </a:rPr>
              <a:t/>
            </a:r>
            <a:br>
              <a:rPr lang="fr-FR" sz="1200" dirty="0">
                <a:latin typeface="+mn-lt"/>
              </a:rPr>
            </a:br>
            <a:endParaRPr lang="fr-FR" sz="800" dirty="0" smtClean="0">
              <a:latin typeface="+mn-lt"/>
            </a:endParaRPr>
          </a:p>
          <a:p>
            <a:pPr>
              <a:buNone/>
            </a:pPr>
            <a:r>
              <a:rPr lang="fr-FR" sz="1200" b="1" dirty="0" smtClean="0">
                <a:latin typeface="+mn-lt"/>
              </a:rPr>
              <a:t>Mai 2019 : 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Proposition pour un deuxième local (100m2) au 2</a:t>
            </a:r>
            <a:r>
              <a:rPr lang="fr-FR" sz="1200" baseline="30000" dirty="0" smtClean="0">
                <a:latin typeface="+mn-lt"/>
              </a:rPr>
              <a:t>ème</a:t>
            </a:r>
            <a:r>
              <a:rPr lang="fr-FR" sz="1200" dirty="0" smtClean="0">
                <a:latin typeface="+mn-lt"/>
              </a:rPr>
              <a:t> étage du même immeuble pour installation de nouveaux thérapeutes et des médecins pour le Pôle Santé, vitrine de </a:t>
            </a:r>
            <a:r>
              <a:rPr lang="fr-FR" sz="1200" dirty="0" err="1" smtClean="0">
                <a:latin typeface="+mn-lt"/>
              </a:rPr>
              <a:t>Khépri</a:t>
            </a:r>
            <a:r>
              <a:rPr lang="fr-FR" sz="1200" dirty="0" smtClean="0">
                <a:latin typeface="+mn-lt"/>
              </a:rPr>
              <a:t> Santé</a:t>
            </a:r>
            <a:br>
              <a:rPr lang="fr-FR" sz="1200" dirty="0" smtClean="0">
                <a:latin typeface="+mn-lt"/>
              </a:rPr>
            </a:br>
            <a:r>
              <a:rPr lang="fr-FR" sz="1200" dirty="0" smtClean="0">
                <a:latin typeface="+mn-lt"/>
              </a:rPr>
              <a:t>Pluridisciplinaire Paris-Est. Négociation en cours pour prendre le local début octobre.</a:t>
            </a:r>
          </a:p>
          <a:p>
            <a:pPr>
              <a:buNone/>
            </a:pPr>
            <a:r>
              <a:rPr lang="fr-FR" sz="1200" b="1" dirty="0" smtClean="0">
                <a:latin typeface="+mn-lt"/>
              </a:rPr>
              <a:t>Questions :</a:t>
            </a:r>
            <a:r>
              <a:rPr lang="fr-FR" sz="1200" dirty="0" smtClean="0">
                <a:latin typeface="+mn-lt"/>
              </a:rPr>
              <a:t> qui signe le bail : </a:t>
            </a:r>
            <a:r>
              <a:rPr lang="fr-FR" sz="1200" dirty="0" err="1" smtClean="0">
                <a:latin typeface="+mn-lt"/>
              </a:rPr>
              <a:t>Khépri</a:t>
            </a:r>
            <a:r>
              <a:rPr lang="fr-FR" sz="1200" dirty="0" smtClean="0">
                <a:latin typeface="+mn-lt"/>
              </a:rPr>
              <a:t> Santé ou une nouvelle structure? Convention entre le Pôle et </a:t>
            </a:r>
            <a:r>
              <a:rPr lang="fr-FR" sz="1200" dirty="0" err="1" smtClean="0">
                <a:latin typeface="+mn-lt"/>
              </a:rPr>
              <a:t>Khépri</a:t>
            </a:r>
            <a:r>
              <a:rPr lang="fr-FR" sz="1200" dirty="0" smtClean="0">
                <a:latin typeface="+mn-lt"/>
              </a:rPr>
              <a:t> Santé ?</a:t>
            </a:r>
          </a:p>
          <a:p>
            <a:pPr>
              <a:buNone/>
            </a:pPr>
            <a:r>
              <a:rPr lang="fr-FR" sz="1200" dirty="0" smtClean="0">
                <a:latin typeface="+mn-lt"/>
              </a:rPr>
              <a:t>- Visite du Centre Médical qui vient d’ouvrir à Nogent-sur-Marne pour installation d’un bureau </a:t>
            </a:r>
          </a:p>
          <a:p>
            <a:pPr>
              <a:buNone/>
            </a:pPr>
            <a:r>
              <a:rPr lang="fr-FR" sz="1200" dirty="0" smtClean="0">
                <a:latin typeface="+mn-lt"/>
              </a:rPr>
              <a:t>- Visite d’un Centre Médical sur le Val d’Europe pour une installation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Rendez-vous avec Mairie de Saint Cloud </a:t>
            </a:r>
            <a:r>
              <a:rPr lang="fr-FR" sz="1200" dirty="0" smtClean="0">
                <a:latin typeface="+mn-lt"/>
                <a:sym typeface="Wingdings" panose="05000000000000000000" pitchFamily="2" charset="2"/>
              </a:rPr>
              <a:t> Chef de mission Handicap pour installation.</a:t>
            </a:r>
          </a:p>
          <a:p>
            <a:pPr>
              <a:buNone/>
            </a:pPr>
            <a:r>
              <a:rPr lang="fr-FR" sz="1200" dirty="0" smtClean="0">
                <a:latin typeface="+mn-lt"/>
                <a:sym typeface="Wingdings" panose="05000000000000000000" pitchFamily="2" charset="2"/>
              </a:rPr>
              <a:t>Septembre 2019 : Recrutement </a:t>
            </a:r>
            <a:r>
              <a:rPr lang="fr-FR" sz="1200" smtClean="0">
                <a:latin typeface="+mn-lt"/>
                <a:sym typeface="Wingdings" panose="05000000000000000000" pitchFamily="2" charset="2"/>
              </a:rPr>
              <a:t>des médecins</a:t>
            </a:r>
            <a:endParaRPr lang="fr-FR" sz="1800" dirty="0" smtClean="0">
              <a:latin typeface="+mn-lt"/>
            </a:endParaRPr>
          </a:p>
          <a:p>
            <a:pPr>
              <a:buNone/>
            </a:pPr>
            <a:endParaRPr lang="fr-FR" sz="1800" dirty="0" smtClean="0">
              <a:latin typeface="+mn-lt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30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Feuille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route et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état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d’avancement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800" dirty="0" smtClean="0">
              <a:latin typeface="+mn-lt"/>
            </a:endParaRPr>
          </a:p>
          <a:p>
            <a:pPr>
              <a:buNone/>
            </a:pPr>
            <a:endParaRPr lang="fr-FR" sz="1800" dirty="0" smtClean="0">
              <a:latin typeface="+mn-lt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13</a:t>
            </a:fld>
            <a:endParaRPr lang="fr-FR" noProof="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2748" y="1695418"/>
            <a:ext cx="7632848" cy="4320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Font typeface="Source Sans Pro"/>
              <a:buNone/>
            </a:pPr>
            <a:r>
              <a:rPr lang="fr-FR" sz="1200" b="1" dirty="0" smtClean="0">
                <a:latin typeface="+mn-lt"/>
              </a:rPr>
              <a:t>Avril 2019 : </a:t>
            </a:r>
            <a:endParaRPr lang="fr-FR" sz="1800" dirty="0" smtClean="0">
              <a:latin typeface="+mn-lt"/>
            </a:endParaRPr>
          </a:p>
          <a:p>
            <a:pPr>
              <a:buFont typeface="Source Sans Pro"/>
              <a:buNone/>
            </a:pPr>
            <a:r>
              <a:rPr lang="fr-FR" sz="1200" dirty="0" smtClean="0">
                <a:latin typeface="+mn-lt"/>
              </a:rPr>
              <a:t>Demande de subventions pour le Pôle Santé pour ses frais de fonctionnement et d’installation</a:t>
            </a:r>
          </a:p>
          <a:p>
            <a:pPr>
              <a:buFont typeface="Source Sans Pro"/>
              <a:buNone/>
            </a:pPr>
            <a:endParaRPr lang="fr-FR" sz="1200" dirty="0" smtClean="0">
              <a:latin typeface="+mn-lt"/>
            </a:endParaRPr>
          </a:p>
          <a:p>
            <a:pPr>
              <a:buFont typeface="Source Sans Pro"/>
              <a:buNone/>
            </a:pPr>
            <a:r>
              <a:rPr lang="fr-FR" sz="1200" b="1" dirty="0" smtClean="0">
                <a:latin typeface="+mn-lt"/>
              </a:rPr>
              <a:t>Septembre 2019 : </a:t>
            </a:r>
            <a:r>
              <a:rPr lang="fr-FR" sz="1200" dirty="0" smtClean="0">
                <a:latin typeface="+mn-lt"/>
              </a:rPr>
              <a:t>Reconnaissance du Pôle par L’Agence Régionale de Santé et la sécurité sociale pour assurer le développement du Groupe.</a:t>
            </a:r>
          </a:p>
          <a:p>
            <a:pPr>
              <a:buFont typeface="Source Sans Pro"/>
              <a:buNone/>
            </a:pPr>
            <a:endParaRPr lang="fr-FR" sz="1200" dirty="0" smtClean="0">
              <a:latin typeface="+mn-lt"/>
            </a:endParaRPr>
          </a:p>
          <a:p>
            <a:pPr>
              <a:buFont typeface="Source Sans Pro"/>
              <a:buNone/>
            </a:pP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dédié aux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praticiens: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intégrées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Centre de santé </a:t>
            </a:r>
            <a:r>
              <a:rPr 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Santé = marque déposée </a:t>
            </a:r>
          </a:p>
          <a:p>
            <a:pPr>
              <a:buNone/>
            </a:pPr>
            <a:endParaRPr lang="fr-FR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Formation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détient toutes les habilitations et le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datadock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marque.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Formation va devenir une SCOP KS-Formation (SKF) avec 4 dirigeants : Virginie Croisé, Isabelle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Marcy,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Evelyne Revellat.</a:t>
            </a:r>
          </a:p>
          <a:p>
            <a:pPr>
              <a:buNone/>
            </a:pP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Pluridisciplinaire Paris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(PSP Paris Est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Association, Membre du bureau Evelyne Revellat, Jacques Labescat, Christian Schoen.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: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des structures autonomes juridiquement et interdépendantes dans le concept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terme de fonctionnement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trouver l’articulation juridique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85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PARTENAIRES :</a:t>
            </a:r>
          </a:p>
          <a:p>
            <a:pPr>
              <a:buNone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Virginie Croisé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hépri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Formation, dossier subventions)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Isabelle Marcy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(Coordination de soins et développement des Prestations)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Margaux Honoré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(expertise dans la gestion de la douleur – Comité scientifique)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Aurélie Rosier (Digital)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Emma Courrège (Communication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Mag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Vanessa Charpentier (Communication)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Muriel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Montay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-Mula (Pôle Santé et actions sociales)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Virginie Nègre (Subventions laboratoires et coordination de soins)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Fatima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Néhal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(Management commercial)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Catherine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Regeffe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(Développement Commercial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relation entreprises et DRH)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Carole Fournaise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(Pôle Santé et actions sociales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46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Formation</a:t>
            </a:r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Coordination de soins de support </a:t>
            </a:r>
            <a:b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après cancer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pour les entreprises</a:t>
            </a:r>
            <a:endParaRPr lang="fr-FR" sz="1800" b="1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485945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spécialisées</a:t>
            </a: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un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Espace Co-</a:t>
            </a:r>
            <a:r>
              <a:rPr lang="fr-FR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dédié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05605" y="3284984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</a:t>
            </a:r>
            <a:r>
              <a:rPr lang="en" sz="6000" b="1" smtClean="0">
                <a:solidFill>
                  <a:srgbClr val="5AB1C9"/>
                </a:solidFill>
              </a:rPr>
              <a:t>Concept</a:t>
            </a:r>
            <a:endParaRPr lang="en" sz="6000" b="1">
              <a:solidFill>
                <a:srgbClr val="5AB1C9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257150"/>
            <a:ext cx="4623300" cy="131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santé intégrative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Centre Khépri Santé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Concept </a:t>
            </a:r>
            <a:r>
              <a:rPr lang="fr-FR" sz="1800" b="1" dirty="0" err="1" smtClean="0"/>
              <a:t>Khépri</a:t>
            </a:r>
            <a:r>
              <a:rPr lang="fr-FR" sz="1800" b="1" dirty="0" smtClean="0"/>
              <a:t> Santé </a:t>
            </a:r>
            <a:r>
              <a:rPr lang="fr-FR" sz="1800" b="1" dirty="0" err="1" smtClean="0"/>
              <a:t>duplicable</a:t>
            </a:r>
            <a:r>
              <a:rPr lang="fr-FR" sz="1800" b="1" dirty="0" smtClean="0"/>
              <a:t> sur le plan :</a:t>
            </a:r>
            <a:endParaRPr lang="fr-FR" sz="1800" b="1" dirty="0"/>
          </a:p>
          <a:p>
            <a:pPr>
              <a:buNone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/>
              <a:t> Informatique : gestion des réservations automatiques,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Sécurisation des accès,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Modèle économique de paiement des salles,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Marketing avec une Enseigne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A terme un réseau de Centres au niveau national (50 Centres)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 Vendre de la formation, du savoir-faire, de l’installation, du recrutement, le système informatique, des produits…</a:t>
            </a:r>
            <a:endParaRPr lang="fr-FR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243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Centre Khépri Santé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 fontScale="92500" lnSpcReduction="10000"/>
          </a:bodyPr>
          <a:lstStyle/>
          <a:p>
            <a:r>
              <a:rPr lang="fr-FR" sz="1800" b="1" smtClean="0"/>
              <a:t> Coordination de soins de support </a:t>
            </a:r>
            <a:r>
              <a:rPr lang="fr-FR" sz="1800" b="1"/>
              <a:t>p</a:t>
            </a:r>
            <a:r>
              <a:rPr lang="fr-FR" sz="1800" b="1" smtClean="0"/>
              <a:t>our la cancérologie et les pathologies chroniques</a:t>
            </a:r>
            <a:endParaRPr lang="fr-FR" sz="1800" b="1" dirty="0"/>
          </a:p>
          <a:p>
            <a:pPr>
              <a:buNone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 Un modèle économique : mise en place plans de traitements pour les cas complèxes avec clés de répartition de CA pour les différents professionnels aux différentes étapes d’intervention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Objectifs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</a:t>
            </a:r>
            <a:r>
              <a:rPr lang="fr-FR" sz="1800"/>
              <a:t>G</a:t>
            </a:r>
            <a:r>
              <a:rPr lang="fr-FR" sz="1800" smtClean="0"/>
              <a:t>énérer des rendez-vous supplémentaires pour les praticiens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Fidéliser la clientèle usagers du centre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Augmenter le taux de remplissage.</a:t>
            </a: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Intervenants actifs dans ce processus: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Jean-Yves Bane, Lamine Amroune, Isabelle Marcy, Fatima Nehal, Nawal Tahiri, Virginie Nègre, Virginie Croisé, Jean-Jacques Remond, Justine Lebacle, Margaux Honoré, Aurélie Rosier, Lauras Valladas, Christele Benoist, Rodolphe Bihanic, Nabila Meniri.</a:t>
            </a:r>
            <a:endParaRPr lang="fr-FR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67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Formation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SCOP KSF</a:t>
            </a:r>
          </a:p>
          <a:p>
            <a:endParaRPr lang="fr-FR" sz="1800" dirty="0" smtClean="0"/>
          </a:p>
          <a:p>
            <a:r>
              <a:rPr lang="fr-FR" sz="1800" dirty="0" smtClean="0"/>
              <a:t>Dirigeants : Virginie Croisé, Isabelle Marcy, Evelyne Revellat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Intervenants actifs dans ce processus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en tant que commerciaux: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Catherine </a:t>
            </a:r>
            <a:r>
              <a:rPr lang="fr-FR" sz="1800" dirty="0" err="1" smtClean="0">
                <a:sym typeface="Wingdings" panose="05000000000000000000" pitchFamily="2" charset="2"/>
              </a:rPr>
              <a:t>Regeffe</a:t>
            </a:r>
            <a:r>
              <a:rPr lang="fr-FR" sz="1800" dirty="0" smtClean="0">
                <a:sym typeface="Wingdings" panose="05000000000000000000" pitchFamily="2" charset="2"/>
              </a:rPr>
              <a:t>, Fatima Nehal</a:t>
            </a:r>
            <a:r>
              <a:rPr lang="fr-FR" sz="1800" b="1" dirty="0" smtClean="0">
                <a:sym typeface="Wingdings" panose="05000000000000000000" pitchFamily="2" charset="2"/>
              </a:rPr>
              <a:t>, Virginie Nègre, Isabelle Marcy</a:t>
            </a:r>
            <a:r>
              <a:rPr lang="fr-FR" sz="1800" dirty="0" smtClean="0">
                <a:sym typeface="Wingdings" panose="05000000000000000000" pitchFamily="2" charset="2"/>
              </a:rPr>
              <a:t>, Aurélie Rosier, </a:t>
            </a:r>
            <a:r>
              <a:rPr lang="fr-FR" sz="1800" b="1" dirty="0" smtClean="0">
                <a:sym typeface="Wingdings" panose="05000000000000000000" pitchFamily="2" charset="2"/>
              </a:rPr>
              <a:t>Evelyne Revellat, Carole Fournaise</a:t>
            </a:r>
            <a:r>
              <a:rPr lang="fr-FR" sz="1800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18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SAS</a:t>
            </a:r>
          </a:p>
          <a:p>
            <a:r>
              <a:rPr lang="fr-FR" sz="1800" b="1" dirty="0" smtClean="0"/>
              <a:t> Prévision de Présentation commerciale à l’équipe le 15 janvier 2019</a:t>
            </a:r>
          </a:p>
          <a:p>
            <a:endParaRPr lang="fr-FR" sz="1800" dirty="0" smtClean="0"/>
          </a:p>
          <a:p>
            <a:r>
              <a:rPr lang="fr-FR" sz="1800" dirty="0" smtClean="0"/>
              <a:t> Dirigeants : </a:t>
            </a:r>
            <a:r>
              <a:rPr lang="fr-FR" sz="1800" dirty="0"/>
              <a:t>Philippe </a:t>
            </a:r>
            <a:r>
              <a:rPr lang="fr-FR" sz="1800" dirty="0" smtClean="0"/>
              <a:t>Revellat, </a:t>
            </a:r>
            <a:r>
              <a:rPr lang="fr-FR" sz="1800" dirty="0"/>
              <a:t>Flavien Revellat </a:t>
            </a:r>
            <a:endParaRPr lang="fr-FR" sz="1800" dirty="0" smtClean="0"/>
          </a:p>
          <a:p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 smtClean="0">
                <a:sym typeface="Wingdings" panose="05000000000000000000" pitchFamily="2" charset="2"/>
              </a:rPr>
              <a:t> Intervenants actifs dans ce processus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en tant que commerciaux: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Catherine </a:t>
            </a:r>
            <a:r>
              <a:rPr lang="fr-FR" sz="1800" dirty="0" err="1" smtClean="0">
                <a:sym typeface="Wingdings" panose="05000000000000000000" pitchFamily="2" charset="2"/>
              </a:rPr>
              <a:t>Regeffe</a:t>
            </a:r>
            <a:r>
              <a:rPr lang="fr-FR" sz="1800" dirty="0" smtClean="0">
                <a:sym typeface="Wingdings" panose="05000000000000000000" pitchFamily="2" charset="2"/>
              </a:rPr>
              <a:t>, Fatima Nehal, Virginie Nègre, Isabelle Marcy, Aurélie Rosier, Evelyne Revellat, Carole Fournaise.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949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44639</TotalTime>
  <Words>861</Words>
  <Application>Microsoft Office PowerPoint</Application>
  <PresentationFormat>Affichage à l'écran (4:3)</PresentationFormat>
  <Paragraphs>149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Roboto Slab</vt:lpstr>
      <vt:lpstr>Source Sans Pro</vt:lpstr>
      <vt:lpstr>Calibri</vt:lpstr>
      <vt:lpstr>Wingdings</vt:lpstr>
      <vt:lpstr>Arial</vt:lpstr>
      <vt:lpstr>Cordelia template</vt:lpstr>
      <vt:lpstr>Présentation PowerPoint</vt:lpstr>
      <vt:lpstr>SAS Sophrokhépri</vt:lpstr>
      <vt:lpstr>SAS Sophrokhépri</vt:lpstr>
      <vt:lpstr> Khépri Santé = 1 expertise et 4 Solutions intégrées</vt:lpstr>
      <vt:lpstr>Le Concept</vt:lpstr>
      <vt:lpstr>Centre Khépri Santé</vt:lpstr>
      <vt:lpstr>Centre Khépri Santé</vt:lpstr>
      <vt:lpstr>Khépri Formation</vt:lpstr>
      <vt:lpstr>VISIAPY</vt:lpstr>
      <vt:lpstr>Pôle Santé Paris-Est</vt:lpstr>
      <vt:lpstr>Direction informatique</vt:lpstr>
      <vt:lpstr>Feuille de route et état d’avancement</vt:lpstr>
      <vt:lpstr>Feuille de route et état d’avancement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67</cp:revision>
  <cp:lastPrinted>2018-10-01T08:23:08Z</cp:lastPrinted>
  <dcterms:modified xsi:type="dcterms:W3CDTF">2019-04-28T15:41:26Z</dcterms:modified>
</cp:coreProperties>
</file>