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45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Visiapy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cap="none" dirty="0" smtClean="0"/>
              <a:t>Processus d’une Consultation Client</a:t>
            </a:r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3989740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cap="none" dirty="0" smtClean="0"/>
              <a:t>D’où vient le client</a:t>
            </a:r>
            <a:endParaRPr lang="fr-FR" cap="non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cap="none" dirty="0" smtClean="0"/>
              <a:t>D’une société Adhérente</a:t>
            </a:r>
            <a:endParaRPr lang="fr-FR" cap="none" dirty="0"/>
          </a:p>
          <a:p>
            <a:pPr lvl="1"/>
            <a:r>
              <a:rPr lang="fr-FR" cap="none" dirty="0" smtClean="0"/>
              <a:t>Que se passe-t-il au sein de la société adhérente</a:t>
            </a:r>
          </a:p>
          <a:p>
            <a:pPr lvl="1"/>
            <a:r>
              <a:rPr lang="fr-FR" cap="none" dirty="0" smtClean="0"/>
              <a:t>Processus</a:t>
            </a:r>
          </a:p>
        </p:txBody>
      </p:sp>
    </p:spTree>
    <p:extLst>
      <p:ext uri="{BB962C8B-B14F-4D97-AF65-F5344CB8AC3E}">
        <p14:creationId xmlns:p14="http://schemas.microsoft.com/office/powerpoint/2010/main" val="4102566644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TM04033925[[fn=Ronds dans l’eau]]</Template>
  <TotalTime>4056</TotalTime>
  <Words>22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Tw Cen MT</vt:lpstr>
      <vt:lpstr>Ronds dans l’eau</vt:lpstr>
      <vt:lpstr>Visiapy</vt:lpstr>
      <vt:lpstr>D’où vient le client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Visiapy</dc:title>
  <dc:creator>Utilisateur Windows</dc:creator>
  <cp:lastModifiedBy>Utilisateur Windows</cp:lastModifiedBy>
  <cp:revision>2</cp:revision>
  <dcterms:created xsi:type="dcterms:W3CDTF">2020-02-10T15:32:58Z</dcterms:created>
  <dcterms:modified xsi:type="dcterms:W3CDTF">2020-02-13T11:09:52Z</dcterms:modified>
</cp:coreProperties>
</file>