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32" autoAdjust="0"/>
    <p:restoredTop sz="66499" autoAdjust="0"/>
  </p:normalViewPr>
  <p:slideViewPr>
    <p:cSldViewPr>
      <p:cViewPr>
        <p:scale>
          <a:sx n="67" d="100"/>
          <a:sy n="67" d="100"/>
        </p:scale>
        <p:origin x="-1386" y="-264"/>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1104"/>
    </p:cViewPr>
  </p:sorterViewPr>
  <p:notesViewPr>
    <p:cSldViewPr>
      <p:cViewPr varScale="1">
        <p:scale>
          <a:sx n="53" d="100"/>
          <a:sy n="53" d="100"/>
        </p:scale>
        <p:origin x="-164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61C4FF-C0F0-424C-848B-A08B86AA3B36}" type="datetimeFigureOut">
              <a:rPr lang="fr-FR" smtClean="0"/>
              <a:pPr/>
              <a:t>03/05/2014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9CFC9F-260C-42FC-8280-B5F6E99F8509}" type="datetimeFigureOut">
              <a:rPr lang="fr-FR" smtClean="0"/>
              <a:pPr/>
              <a:t>03/05/2014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04/05/2014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a:t>
            </a:r>
            <a:r>
              <a:rPr lang="fr-FR" sz="2800" dirty="0" smtClean="0">
                <a:solidFill>
                  <a:schemeClr val="accent6"/>
                </a:solidFill>
              </a:rPr>
              <a:t>5 </a:t>
            </a:r>
            <a:r>
              <a:rPr lang="fr-FR" sz="2800" dirty="0" smtClean="0">
                <a:solidFill>
                  <a:schemeClr val="accent6"/>
                </a:solidFill>
              </a:rPr>
              <a:t>mai </a:t>
            </a:r>
            <a:r>
              <a:rPr lang="fr-FR" sz="2800" dirty="0" smtClean="0">
                <a:solidFill>
                  <a:schemeClr val="accent6"/>
                </a:solidFill>
              </a:rPr>
              <a:t>et le 26 mai 2014</a:t>
            </a:r>
            <a:endParaRPr lang="fr-FR" sz="2800" dirty="0" smtClean="0">
              <a:solidFill>
                <a:schemeClr val="accent6"/>
              </a:solidFill>
            </a:endParaRP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a:t>
            </a:r>
            <a:r>
              <a:rPr lang="fr-FR" sz="1600" b="1" dirty="0" smtClean="0"/>
              <a:t>esoin </a:t>
            </a:r>
            <a:r>
              <a:rPr lang="fr-FR" sz="1600" b="1" dirty="0" smtClean="0"/>
              <a:t>qu'on </a:t>
            </a:r>
            <a:r>
              <a:rPr lang="fr-FR" sz="1600" b="1" dirty="0" smtClean="0"/>
              <a:t>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471488" y="1196752"/>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a:t>
            </a:r>
            <a:r>
              <a:rPr lang="fr-FR" dirty="0" smtClean="0"/>
              <a:t>et gérer les différents états de </a:t>
            </a:r>
            <a:r>
              <a:rPr lang="fr-FR" dirty="0" smtClean="0"/>
              <a:t>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r>
              <a:rPr lang="fr-FR" dirty="0" smtClean="0">
                <a:sym typeface="Wingdings" pitchFamily="2" charset="2"/>
              </a:rPr>
              <a:t>?</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a:t>
            </a:r>
            <a:r>
              <a:rPr lang="fr-FR" dirty="0" smtClean="0"/>
              <a:t>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a:t>
            </a:r>
            <a:r>
              <a:rPr lang="fr-FR" dirty="0" smtClean="0"/>
              <a:t>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r>
              <a:rPr lang="fr-FR" dirty="0" smtClean="0"/>
              <a:t>...</a:t>
            </a:r>
            <a:endParaRPr lang="fr-FR" dirty="0" smtClean="0"/>
          </a:p>
          <a:p>
            <a:pPr>
              <a:buNone/>
            </a:pPr>
            <a:r>
              <a:rPr lang="fr-FR" dirty="0" smtClean="0"/>
              <a:t>	1. Les 4 territoires cérébraux et prise de </a:t>
            </a:r>
            <a:r>
              <a:rPr lang="fr-FR" dirty="0" smtClean="0"/>
              <a:t>décisions</a:t>
            </a:r>
          </a:p>
          <a:p>
            <a:pPr marL="274320" lvl="2" indent="-274320">
              <a:spcBef>
                <a:spcPts val="600"/>
              </a:spcBef>
              <a:buClr>
                <a:schemeClr val="accent1"/>
              </a:buClr>
              <a:buSzPct val="70000"/>
              <a:buNone/>
            </a:pPr>
            <a:r>
              <a:rPr lang="fr-FR" dirty="0" smtClean="0"/>
              <a:t>	 </a:t>
            </a:r>
            <a:r>
              <a:rPr lang="fr-FR" dirty="0" smtClean="0"/>
              <a:t>    </a:t>
            </a:r>
            <a:r>
              <a:rPr lang="fr-FR" sz="2400" dirty="0" smtClean="0"/>
              <a:t>Qu'est-ce </a:t>
            </a:r>
            <a:r>
              <a:rPr lang="fr-FR" sz="2400" dirty="0" smtClean="0"/>
              <a:t>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a:t>
            </a:r>
            <a:r>
              <a:rPr lang="fr-FR" sz="2400" dirty="0" smtClean="0"/>
              <a:t>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a:t>
            </a:r>
            <a:r>
              <a:rPr lang="fr-FR" sz="2400" dirty="0" smtClean="0"/>
              <a:t>stress</a:t>
            </a:r>
          </a:p>
          <a:p>
            <a:pPr marL="548640" lvl="2">
              <a:spcBef>
                <a:spcPts val="600"/>
              </a:spcBef>
              <a:buSzPct val="70000"/>
            </a:pPr>
            <a:endParaRPr lang="fr-FR" sz="2400" dirty="0" smtClean="0"/>
          </a:p>
          <a:p>
            <a:pPr marL="548640" lvl="2">
              <a:spcBef>
                <a:spcPts val="600"/>
              </a:spcBef>
              <a:buSzPct val="70000"/>
              <a:buNone/>
            </a:pPr>
            <a:r>
              <a:rPr lang="fr-FR" sz="2400" dirty="0" smtClean="0"/>
              <a:t>3</a:t>
            </a:r>
            <a:r>
              <a:rPr lang="fr-FR" sz="2400" dirty="0" smtClean="0"/>
              <a:t>. Auto-évaluation du stress (cf. Questionnaire</a:t>
            </a:r>
            <a:r>
              <a:rPr lang="fr-FR" sz="2400" dirty="0" smtClean="0"/>
              <a:t>)</a:t>
            </a:r>
          </a:p>
          <a:p>
            <a:pPr marL="548640" lvl="2">
              <a:spcBef>
                <a:spcPts val="600"/>
              </a:spcBef>
              <a:buSzPct val="70000"/>
              <a:buNone/>
            </a:pPr>
            <a:r>
              <a:rPr lang="fr-FR" sz="2400" dirty="0" smtClean="0"/>
              <a:t>Les modes mentaux : les 6 </a:t>
            </a:r>
            <a:r>
              <a:rPr lang="fr-FR" sz="2400" dirty="0" smtClean="0"/>
              <a:t>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endParaRPr lang="fr-FR" dirty="0" smtClean="0"/>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a:t>
            </a:r>
            <a:r>
              <a:rPr lang="fr-FR" dirty="0" smtClean="0"/>
              <a:t>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a:t>
            </a:r>
            <a:r>
              <a:rPr lang="fr-FR" b="1" dirty="0" smtClean="0"/>
              <a:t>interlocuteurs </a:t>
            </a:r>
            <a:r>
              <a:rPr lang="fr-FR" b="1" dirty="0" smtClean="0">
                <a:sym typeface="Wingdings"/>
              </a:rPr>
              <a:t>en GRS :</a:t>
            </a:r>
            <a:endParaRPr lang="fr-FR" dirty="0" smtClean="0"/>
          </a:p>
          <a:p>
            <a:r>
              <a:rPr lang="fr-FR" b="1" dirty="0" smtClean="0"/>
              <a:t>C'est apprendre à </a:t>
            </a:r>
            <a:r>
              <a:rPr lang="fr-FR" b="1" dirty="0" smtClean="0"/>
              <a:t>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a:t>
            </a:r>
            <a:r>
              <a:rPr lang="fr-FR" dirty="0" smtClean="0"/>
              <a:t>menacer, sanctionner</a:t>
            </a:r>
            <a:endParaRPr lang="fr-FR" dirty="0" smtClean="0"/>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a:t>
            </a:r>
            <a:r>
              <a:rPr lang="fr-FR" dirty="0" smtClean="0"/>
              <a:t> en :</a:t>
            </a:r>
          </a:p>
          <a:p>
            <a:pPr>
              <a:buNone/>
            </a:pPr>
            <a:r>
              <a:rPr lang="fr-FR" dirty="0" smtClean="0"/>
              <a:t>- reformulant </a:t>
            </a:r>
            <a:r>
              <a:rPr lang="fr-FR" dirty="0" smtClean="0"/>
              <a:t>ses réponses</a:t>
            </a:r>
          </a:p>
          <a:p>
            <a:pPr>
              <a:buNone/>
            </a:pPr>
            <a:r>
              <a:rPr lang="fr-FR" dirty="0" smtClean="0"/>
              <a:t>- étant </a:t>
            </a:r>
            <a:r>
              <a:rPr lang="fr-FR" dirty="0" smtClean="0"/>
              <a:t>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a:t>
            </a:r>
            <a:r>
              <a:rPr lang="fr-FR" dirty="0" smtClean="0"/>
              <a:t>lutte</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a:t>
            </a:r>
            <a:r>
              <a:rPr lang="fr-FR" dirty="0" smtClean="0"/>
              <a:t>("Calmez-vous</a:t>
            </a:r>
            <a:r>
              <a:rPr lang="fr-FR" dirty="0" smtClean="0"/>
              <a:t>! </a:t>
            </a:r>
            <a:r>
              <a:rPr lang="fr-FR" dirty="0" smtClean="0"/>
              <a:t> Ne </a:t>
            </a:r>
            <a:r>
              <a:rPr lang="fr-FR" dirty="0" smtClean="0"/>
              <a:t>vous énervez pas! </a:t>
            </a:r>
            <a:r>
              <a:rPr lang="fr-FR" dirty="0" smtClean="0"/>
              <a:t>")</a:t>
            </a:r>
            <a:endParaRPr lang="fr-FR" dirty="0" smtClean="0"/>
          </a:p>
          <a:p>
            <a:r>
              <a:rPr lang="fr-FR" dirty="0" smtClean="0"/>
              <a:t>Agacer</a:t>
            </a:r>
          </a:p>
          <a:p>
            <a:r>
              <a:rPr lang="fr-FR" dirty="0" smtClean="0"/>
              <a:t>Etre imprécis, hésitant, Paraître désorganisé, </a:t>
            </a:r>
            <a:r>
              <a:rPr lang="fr-FR" dirty="0" smtClean="0"/>
              <a:t>lent</a:t>
            </a:r>
            <a:endParaRPr lang="fr-FR" dirty="0" smtClean="0"/>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a:t>
            </a:r>
            <a:r>
              <a:rPr lang="fr-FR" dirty="0" smtClean="0"/>
              <a:t>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a:t>
            </a:r>
            <a:r>
              <a:rPr lang="fr-FR" dirty="0" smtClean="0"/>
              <a:t>éviter</a:t>
            </a:r>
            <a:endParaRPr lang="fr-FR" dirty="0" smtClean="0"/>
          </a:p>
        </p:txBody>
      </p:sp>
      <p:sp>
        <p:nvSpPr>
          <p:cNvPr id="6" name="Espace réservé du texte 5"/>
          <p:cNvSpPr>
            <a:spLocks noGrp="1"/>
          </p:cNvSpPr>
          <p:nvPr>
            <p:ph type="body" sz="quarter" idx="3"/>
          </p:nvPr>
        </p:nvSpPr>
        <p:spPr/>
        <p:txBody>
          <a:bodyPr/>
          <a:lstStyle/>
          <a:p>
            <a:r>
              <a:rPr lang="fr-FR" dirty="0" smtClean="0"/>
              <a:t>Attitudes positives à adopter (avec modération</a:t>
            </a:r>
            <a:r>
              <a:rPr lang="fr-FR" dirty="0" smtClean="0"/>
              <a:t>)</a:t>
            </a:r>
            <a:endParaRPr lang="fr-F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t>
            </a:r>
            <a:r>
              <a:rPr lang="fr-FR" dirty="0" smtClean="0"/>
              <a:t>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a:t>
            </a:r>
            <a:r>
              <a:rPr lang="fr-FR" dirty="0" smtClean="0"/>
              <a:t>d'action</a:t>
            </a:r>
            <a:endParaRPr lang="fr-FR" dirty="0" smtClean="0"/>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a:t>
            </a:r>
            <a:r>
              <a:rPr lang="fr-FR" dirty="0" smtClean="0"/>
              <a:t>savoir être</a:t>
            </a:r>
            <a:r>
              <a:rPr lang="fr-FR" dirty="0" smtClean="0"/>
              <a:t>, capacités relationnelles, etc.)</a:t>
            </a:r>
          </a:p>
          <a:p>
            <a:r>
              <a:rPr lang="fr-FR" dirty="0" smtClean="0"/>
              <a:t>Trouver des projets à la portée de la personne, qu'elle réalisera pas à </a:t>
            </a:r>
            <a:r>
              <a:rPr lang="fr-FR" dirty="0" smtClean="0"/>
              <a:t>pas</a:t>
            </a:r>
            <a:endParaRPr lang="fr-FR" dirty="0" smtClean="0"/>
          </a:p>
        </p:txBody>
      </p:sp>
      <p:sp>
        <p:nvSpPr>
          <p:cNvPr id="5" name="Espace réservé du texte 4"/>
          <p:cNvSpPr>
            <a:spLocks noGrp="1"/>
          </p:cNvSpPr>
          <p:nvPr>
            <p:ph type="body" sz="quarter" idx="1"/>
          </p:nvPr>
        </p:nvSpPr>
        <p:spPr/>
        <p:txBody>
          <a:bodyPr/>
          <a:lstStyle/>
          <a:p>
            <a:r>
              <a:rPr lang="fr-FR" dirty="0" smtClean="0"/>
              <a:t>Attitudes aggravantes à </a:t>
            </a:r>
            <a:r>
              <a:rPr lang="fr-FR" dirty="0" smtClean="0"/>
              <a:t>éviter</a:t>
            </a:r>
            <a:endParaRPr lang="fr-FR" dirty="0" smtClean="0"/>
          </a:p>
        </p:txBody>
      </p:sp>
      <p:sp>
        <p:nvSpPr>
          <p:cNvPr id="6" name="Espace réservé du texte 5"/>
          <p:cNvSpPr>
            <a:spLocks noGrp="1"/>
          </p:cNvSpPr>
          <p:nvPr>
            <p:ph type="body" sz="quarter" idx="3"/>
          </p:nvPr>
        </p:nvSpPr>
        <p:spPr/>
        <p:txBody>
          <a:bodyPr/>
          <a:lstStyle/>
          <a:p>
            <a:r>
              <a:rPr lang="fr-FR" dirty="0" smtClean="0"/>
              <a:t>Attitudes positives à adopter (avec modération</a:t>
            </a:r>
            <a:r>
              <a:rPr lang="fr-FR" dirty="0" smtClean="0"/>
              <a:t>)</a:t>
            </a:r>
            <a:endParaRPr lang="fr-F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smtClean="0"/>
              <a:t>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endParaRPr lang="fr-FR" b="1" dirty="0" smtClean="0">
              <a:solidFill>
                <a:schemeClr val="accent1">
                  <a:lumMod val="75000"/>
                </a:schemeClr>
              </a:solidFill>
            </a:endParaRPr>
          </a:p>
          <a:p>
            <a:endParaRPr lang="fr-FR" dirty="0" smtClean="0">
              <a:solidFill>
                <a:schemeClr val="accent1">
                  <a:lumMod val="75000"/>
                </a:schemeClr>
              </a:solidFill>
            </a:endParaRPr>
          </a:p>
          <a:p>
            <a:r>
              <a:rPr lang="fr-FR" b="1" dirty="0" smtClean="0">
                <a:solidFill>
                  <a:schemeClr val="accent1">
                    <a:lumMod val="75000"/>
                  </a:schemeClr>
                </a:solidFill>
              </a:rPr>
              <a:t>L'ATTITUDE </a:t>
            </a:r>
            <a:r>
              <a:rPr lang="fr-FR" b="1" dirty="0" smtClean="0">
                <a:solidFill>
                  <a:schemeClr val="accent1">
                    <a:lumMod val="75000"/>
                  </a:schemeClr>
                </a:solidFill>
              </a:rPr>
              <a:t>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endParaRPr lang="fr-FR" b="1" dirty="0" smtClean="0">
              <a:solidFill>
                <a:schemeClr val="accent1">
                  <a:lumMod val="75000"/>
                </a:schemeClr>
              </a:solidFill>
            </a:endParaRP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a:t>
            </a:r>
            <a:r>
              <a:rPr lang="fr-FR" dirty="0" smtClean="0"/>
              <a:t>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endParaRPr lang="fr-FR" b="1" dirty="0" smtClean="0">
              <a:solidFill>
                <a:srgbClr val="002060"/>
              </a:solidFill>
            </a:endParaRP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t>
            </a:r>
            <a:r>
              <a:rPr lang="fr-FR" dirty="0" smtClean="0"/>
              <a:t>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a:t>
            </a:r>
            <a:r>
              <a:rPr lang="fr-FR" sz="1400" dirty="0" smtClean="0"/>
              <a:t>en voulant </a:t>
            </a:r>
            <a:r>
              <a:rPr lang="fr-FR" sz="1400" dirty="0" smtClean="0"/>
              <a:t>dominer</a:t>
            </a:r>
          </a:p>
          <a:p>
            <a:r>
              <a:rPr lang="fr-FR" sz="1400" dirty="0" smtClean="0"/>
              <a:t>Ne pas se laisser séduire </a:t>
            </a:r>
            <a:r>
              <a:rPr lang="fr-FR" sz="1400" dirty="0" smtClean="0"/>
              <a:t>ou impressionner</a:t>
            </a:r>
            <a:endParaRPr lang="fr-FR" sz="1400" dirty="0" smtClean="0"/>
          </a:p>
          <a:p>
            <a:r>
              <a:rPr lang="fr-FR" sz="1400" dirty="0" smtClean="0"/>
              <a:t>Se soumettre</a:t>
            </a:r>
          </a:p>
          <a:p>
            <a:r>
              <a:rPr lang="fr-FR" sz="1400" dirty="0" smtClean="0"/>
              <a:t>Réagir en stress de </a:t>
            </a:r>
            <a:r>
              <a:rPr lang="fr-FR" sz="1400" dirty="0" smtClean="0"/>
              <a:t>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a:t>
            </a:r>
            <a:r>
              <a:rPr lang="fr-FR" sz="1400" dirty="0" smtClean="0"/>
              <a:t>neutre</a:t>
            </a:r>
          </a:p>
          <a:p>
            <a:r>
              <a:rPr lang="fr-FR" sz="1400" dirty="0" smtClean="0"/>
              <a:t>Faire appel à des stimulants </a:t>
            </a:r>
            <a:r>
              <a:rPr lang="fr-FR" sz="1400" dirty="0" smtClean="0"/>
              <a:t>comme la  réflexion </a:t>
            </a:r>
            <a:r>
              <a:rPr lang="fr-FR" sz="1400" dirty="0" smtClean="0"/>
              <a:t>(territoires préfrontaux), les valeurs (</a:t>
            </a:r>
            <a:r>
              <a:rPr lang="fr-FR" sz="1400" dirty="0" smtClean="0"/>
              <a:t>territoires néo limbiques), </a:t>
            </a:r>
            <a:r>
              <a:rPr lang="fr-FR" sz="1400" dirty="0" smtClean="0"/>
              <a:t>la </a:t>
            </a:r>
            <a:r>
              <a:rPr lang="fr-FR" sz="1400" dirty="0" smtClean="0"/>
              <a:t>personnalité</a:t>
            </a:r>
            <a:endParaRPr lang="fr-FR" sz="1400" dirty="0" smtClean="0"/>
          </a:p>
          <a:p>
            <a:r>
              <a:rPr lang="fr-FR" sz="1400" dirty="0" smtClean="0"/>
              <a:t>Adopter une attitude directe, sans violence</a:t>
            </a:r>
          </a:p>
          <a:p>
            <a:r>
              <a:rPr lang="fr-FR" sz="1400" dirty="0" smtClean="0"/>
              <a:t>Etre </a:t>
            </a:r>
            <a:r>
              <a:rPr lang="fr-FR" sz="1400" dirty="0" smtClean="0"/>
              <a:t>factuel et ferme, poli et </a:t>
            </a:r>
            <a:r>
              <a:rPr lang="fr-FR" sz="1400" dirty="0" smtClean="0"/>
              <a:t>affirmé</a:t>
            </a:r>
            <a:endParaRPr lang="fr-FR" sz="1400" dirty="0" smtClean="0"/>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endParaRPr lang="fr-FR" dirty="0" smtClean="0"/>
          </a:p>
        </p:txBody>
      </p:sp>
      <p:sp>
        <p:nvSpPr>
          <p:cNvPr id="6" name="Espace réservé du texte 5"/>
          <p:cNvSpPr>
            <a:spLocks noGrp="1"/>
          </p:cNvSpPr>
          <p:nvPr>
            <p:ph type="body" sz="quarter" idx="3"/>
          </p:nvPr>
        </p:nvSpPr>
        <p:spPr/>
        <p:txBody>
          <a:bodyPr/>
          <a:lstStyle/>
          <a:p>
            <a:r>
              <a:rPr lang="fr-FR" dirty="0" smtClean="0"/>
              <a:t>A faire</a:t>
            </a:r>
            <a:endParaRPr lang="fr-F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a:t>
            </a:r>
            <a:r>
              <a:rPr lang="fr-FR" dirty="0" smtClean="0"/>
              <a:t>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a:t>
            </a:r>
            <a:r>
              <a:rPr lang="fr-FR" sz="1400" dirty="0" smtClean="0"/>
              <a:t>pas être intrusif </a:t>
            </a:r>
            <a:r>
              <a:rPr lang="fr-FR" sz="1400" dirty="0" smtClean="0"/>
              <a:t>Forcer </a:t>
            </a:r>
            <a:r>
              <a:rPr lang="fr-FR" sz="1400" dirty="0" smtClean="0"/>
              <a:t>à l'action autonome</a:t>
            </a:r>
          </a:p>
          <a:p>
            <a:r>
              <a:rPr lang="fr-FR" sz="1400" dirty="0" smtClean="0"/>
              <a:t>Tenter de convaincre</a:t>
            </a:r>
            <a:endParaRPr lang="fr-FR" sz="1400" dirty="0" smtClean="0"/>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a:t>
            </a:r>
            <a:r>
              <a:rPr lang="fr-FR" sz="1400" dirty="0" smtClean="0"/>
              <a:t>prosélytisme</a:t>
            </a:r>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a:t>
            </a:r>
            <a:r>
              <a:rPr lang="fr-FR" dirty="0" smtClean="0"/>
              <a:t>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endParaRPr lang="fr-FR" sz="1400" i="1" dirty="0" smtClean="0"/>
          </a:p>
          <a:p>
            <a:r>
              <a:rPr lang="fr-FR" sz="1400" dirty="0" smtClean="0"/>
              <a:t>Chercher à convaincre le sujet qu'il a tort</a:t>
            </a:r>
          </a:p>
          <a:p>
            <a:r>
              <a:rPr lang="fr-FR" sz="1400" dirty="0" smtClean="0"/>
              <a:t>Encourager "Mais </a:t>
            </a:r>
            <a:r>
              <a:rPr lang="fr-FR" sz="1400" dirty="0" smtClean="0"/>
              <a:t>si, tu en es capable</a:t>
            </a:r>
            <a:r>
              <a:rPr lang="fr-FR" sz="1400" dirty="0" smtClean="0"/>
              <a:t>!"</a:t>
            </a:r>
            <a:endParaRPr lang="fr-FR" sz="1400" dirty="0" smtClean="0"/>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a:t>
            </a:r>
            <a:r>
              <a:rPr lang="fr-FR" sz="1200" dirty="0" smtClean="0"/>
              <a:t>de l'état </a:t>
            </a:r>
            <a:r>
              <a:rPr lang="fr-FR" sz="1200" dirty="0" smtClean="0"/>
              <a:t>plus que le problème lui-même</a:t>
            </a:r>
          </a:p>
          <a:p>
            <a:r>
              <a:rPr lang="fr-FR" sz="1200" dirty="0" smtClean="0"/>
              <a:t>Rester factuel</a:t>
            </a:r>
          </a:p>
          <a:p>
            <a:r>
              <a:rPr lang="fr-FR" sz="1200" dirty="0" smtClean="0"/>
              <a:t>Ne pas émettre de jugement</a:t>
            </a:r>
          </a:p>
          <a:p>
            <a:r>
              <a:rPr lang="fr-FR" sz="1200" dirty="0" smtClean="0"/>
              <a:t>Faire changer de mode mental, au moyen </a:t>
            </a:r>
            <a:r>
              <a:rPr lang="fr-FR" sz="1200" dirty="0" smtClean="0"/>
              <a:t>d'une trame </a:t>
            </a:r>
            <a:r>
              <a:rPr lang="fr-FR" sz="1200" dirty="0" smtClean="0"/>
              <a:t>de questions </a:t>
            </a:r>
            <a:r>
              <a:rPr lang="fr-FR" sz="1200" dirty="0" smtClean="0"/>
              <a:t>comme :</a:t>
            </a:r>
            <a:endParaRPr lang="fr-FR" sz="1200" dirty="0" smtClean="0"/>
          </a:p>
          <a:p>
            <a:pPr>
              <a:buNone/>
            </a:pPr>
            <a:r>
              <a:rPr lang="fr-FR" sz="1200" dirty="0" smtClean="0"/>
              <a:t>1.</a:t>
            </a:r>
            <a:r>
              <a:rPr lang="fr-FR" sz="1200" i="1" dirty="0" smtClean="0"/>
              <a:t>"Tu </a:t>
            </a:r>
            <a:r>
              <a:rPr lang="fr-FR" sz="1200" i="1" dirty="0" smtClean="0"/>
              <a:t>n'as pas l'air bien, que t'arrive -t-il</a:t>
            </a:r>
            <a:r>
              <a:rPr lang="fr-FR" sz="1200" i="1" dirty="0" smtClean="0"/>
              <a:t>?"</a:t>
            </a:r>
            <a:endParaRPr lang="fr-FR" sz="1200" i="1" dirty="0" smtClean="0"/>
          </a:p>
          <a:p>
            <a:pPr>
              <a:buNone/>
            </a:pPr>
            <a:r>
              <a:rPr lang="fr-FR" sz="1200" dirty="0" smtClean="0"/>
              <a:t>2. </a:t>
            </a:r>
            <a:r>
              <a:rPr lang="fr-FR" sz="1200" dirty="0" smtClean="0"/>
              <a:t>"Ah </a:t>
            </a:r>
            <a:r>
              <a:rPr lang="fr-FR" sz="1200" dirty="0" smtClean="0"/>
              <a:t>bon, qu'est ce qui se passe</a:t>
            </a:r>
            <a:r>
              <a:rPr lang="fr-FR" sz="1200" dirty="0" smtClean="0"/>
              <a:t>?"</a:t>
            </a:r>
            <a:endParaRPr lang="fr-FR" sz="1200" dirty="0" smtClean="0"/>
          </a:p>
          <a:p>
            <a:pPr>
              <a:buNone/>
            </a:pPr>
            <a:r>
              <a:rPr lang="fr-FR" sz="1200" dirty="0" smtClean="0"/>
              <a:t>3. "</a:t>
            </a:r>
            <a:r>
              <a:rPr lang="fr-FR" sz="1200" dirty="0" smtClean="0"/>
              <a:t>Qu'est </a:t>
            </a:r>
            <a:r>
              <a:rPr lang="fr-FR" sz="1200" dirty="0" smtClean="0"/>
              <a:t>ce qui te fait dire cela</a:t>
            </a:r>
            <a:r>
              <a:rPr lang="fr-FR" sz="1200" dirty="0" smtClean="0"/>
              <a:t>?"</a:t>
            </a:r>
            <a:endParaRPr lang="fr-FR" sz="1200" dirty="0" smtClean="0"/>
          </a:p>
          <a:p>
            <a:pPr>
              <a:buNone/>
            </a:pPr>
            <a:r>
              <a:rPr lang="fr-FR" sz="1200" dirty="0" smtClean="0"/>
              <a:t>4. </a:t>
            </a:r>
            <a:r>
              <a:rPr lang="fr-FR" sz="1200" dirty="0" smtClean="0"/>
              <a:t>"Je </a:t>
            </a:r>
            <a:r>
              <a:rPr lang="fr-FR" sz="1200" dirty="0" smtClean="0"/>
              <a:t>connais ce que tu vis, ça m'arrive </a:t>
            </a:r>
            <a:r>
              <a:rPr lang="fr-FR" sz="1200" dirty="0" smtClean="0"/>
              <a:t>aussi. Je comprends </a:t>
            </a:r>
            <a:r>
              <a:rPr lang="fr-FR" sz="1200" dirty="0" smtClean="0"/>
              <a:t>bien l'état dans lequel tu es</a:t>
            </a:r>
            <a:r>
              <a:rPr lang="fr-FR" sz="1200" dirty="0" smtClean="0"/>
              <a:t>."</a:t>
            </a:r>
            <a:endParaRPr lang="fr-FR" sz="1200" dirty="0" smtClean="0"/>
          </a:p>
          <a:p>
            <a:pPr>
              <a:buNone/>
            </a:pPr>
            <a:r>
              <a:rPr lang="fr-FR" sz="1200" dirty="0" smtClean="0"/>
              <a:t>5. "</a:t>
            </a:r>
            <a:r>
              <a:rPr lang="fr-FR" sz="1200" dirty="0" smtClean="0"/>
              <a:t>Je </a:t>
            </a:r>
            <a:r>
              <a:rPr lang="fr-FR" sz="1200" dirty="0" smtClean="0"/>
              <a:t>ne sais peut-être pas tout .. Est ce que </a:t>
            </a:r>
            <a:r>
              <a:rPr lang="fr-FR" sz="1200" dirty="0" smtClean="0"/>
              <a:t>tu pourrais </a:t>
            </a:r>
            <a:r>
              <a:rPr lang="fr-FR" sz="1200" dirty="0" smtClean="0"/>
              <a:t>m'expliquer</a:t>
            </a:r>
            <a:r>
              <a:rPr lang="fr-FR" sz="1200" dirty="0" smtClean="0"/>
              <a:t>?"</a:t>
            </a:r>
            <a:endParaRPr lang="fr-FR" sz="1200" dirty="0" smtClean="0"/>
          </a:p>
          <a:p>
            <a:pPr>
              <a:buNone/>
            </a:pPr>
            <a:r>
              <a:rPr lang="fr-FR" sz="1200" dirty="0" smtClean="0"/>
              <a:t>6. </a:t>
            </a:r>
            <a:r>
              <a:rPr lang="fr-FR" sz="1200" dirty="0" smtClean="0"/>
              <a:t>"Qu'en </a:t>
            </a:r>
            <a:r>
              <a:rPr lang="fr-FR" sz="1200" dirty="0" smtClean="0"/>
              <a:t>penses-tu</a:t>
            </a:r>
            <a:r>
              <a:rPr lang="fr-FR" sz="1200" dirty="0" smtClean="0"/>
              <a:t>?"</a:t>
            </a:r>
            <a:endParaRPr lang="fr-FR" sz="1200" dirty="0" smtClean="0"/>
          </a:p>
          <a:p>
            <a:pPr>
              <a:buNone/>
            </a:pPr>
            <a:r>
              <a:rPr lang="fr-FR" sz="1200" dirty="0" smtClean="0"/>
              <a:t>7. </a:t>
            </a:r>
            <a:r>
              <a:rPr lang="fr-FR" sz="1200" dirty="0" smtClean="0"/>
              <a:t>"Je </a:t>
            </a:r>
            <a:r>
              <a:rPr lang="fr-FR" sz="1200" dirty="0" smtClean="0"/>
              <a:t>comprends que ce que tu penses </a:t>
            </a:r>
            <a:r>
              <a:rPr lang="fr-FR" sz="1200" dirty="0" smtClean="0"/>
              <a:t>te pose </a:t>
            </a:r>
            <a:r>
              <a:rPr lang="fr-FR" sz="1200" dirty="0" smtClean="0"/>
              <a:t>des problèmes. Ce n'est pas simple </a:t>
            </a:r>
            <a:r>
              <a:rPr lang="fr-FR" sz="1200" dirty="0" smtClean="0"/>
              <a:t>à Résoudre</a:t>
            </a:r>
            <a:r>
              <a:rPr lang="fr-FR" sz="1200" dirty="0" smtClean="0"/>
              <a:t>"</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a:t>
            </a:r>
            <a:r>
              <a:rPr lang="fr-FR" dirty="0" smtClean="0"/>
              <a:t>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a:t>
            </a:r>
            <a:r>
              <a:rPr lang="fr-FR" sz="1400" dirty="0" smtClean="0"/>
              <a:t>prendre au sérieux</a:t>
            </a:r>
          </a:p>
          <a:p>
            <a:r>
              <a:rPr lang="fr-FR" sz="1400" dirty="0" smtClean="0"/>
              <a:t>Attitude légèrement incrédule ou </a:t>
            </a:r>
            <a:r>
              <a:rPr lang="fr-FR" sz="1400" dirty="0" smtClean="0"/>
              <a:t>dubitative</a:t>
            </a:r>
          </a:p>
          <a:p>
            <a:r>
              <a:rPr lang="fr-FR" sz="1400" dirty="0" smtClean="0"/>
              <a:t>Etre </a:t>
            </a:r>
            <a:r>
              <a:rPr lang="fr-FR" sz="1400" dirty="0" smtClean="0"/>
              <a:t>factuel</a:t>
            </a:r>
          </a:p>
          <a:p>
            <a:r>
              <a:rPr lang="fr-FR" sz="1400" dirty="0" smtClean="0"/>
              <a:t>Questionner </a:t>
            </a:r>
            <a:endParaRPr lang="fr-FR" sz="1400"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a:t>
            </a:r>
            <a:r>
              <a:rPr lang="fr-FR" dirty="0" smtClean="0"/>
              <a:t>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a:t>
            </a:r>
            <a:r>
              <a:rPr lang="fr-FR" sz="1600" b="1" dirty="0" smtClean="0">
                <a:solidFill>
                  <a:schemeClr val="accent1">
                    <a:lumMod val="75000"/>
                  </a:schemeClr>
                </a:solidFill>
                <a:sym typeface="Wingdings" pitchFamily="2" charset="2"/>
              </a:rPr>
              <a:t>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r>
              <a:rPr lang="fr-FR" sz="1600" b="1" dirty="0" smtClean="0"/>
              <a: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a:t>
            </a:r>
            <a:r>
              <a:rPr lang="fr-FR" dirty="0" smtClean="0"/>
              <a:t>. Les 4 </a:t>
            </a:r>
            <a:r>
              <a:rPr lang="fr-FR" dirty="0" smtClean="0"/>
              <a:t>territoires : </a:t>
            </a:r>
            <a:r>
              <a:rPr lang="fr-FR" dirty="0" smtClean="0"/>
              <a:t>modes </a:t>
            </a:r>
            <a:r>
              <a:rPr lang="fr-FR" dirty="0" smtClean="0"/>
              <a:t>de fonctionnement du </a:t>
            </a:r>
            <a:r>
              <a:rPr lang="fr-FR" dirty="0" smtClean="0"/>
              <a:t>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221088"/>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a:t>
            </a:r>
            <a:r>
              <a:rPr lang="fr-FR" dirty="0" smtClean="0"/>
              <a:t>du </a:t>
            </a:r>
            <a:r>
              <a:rPr lang="fr-FR" dirty="0" smtClean="0"/>
              <a:t>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endParaRPr lang="fr-FR" sz="2000" b="1" dirty="0" smtClean="0">
              <a:solidFill>
                <a:schemeClr val="accent1"/>
              </a:solidFill>
            </a:endParaRP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a:t>
            </a:r>
            <a:r>
              <a:rPr lang="fr-FR" b="1" dirty="0" smtClean="0"/>
              <a:t>plus par </a:t>
            </a:r>
            <a:r>
              <a:rPr lang="fr-FR" b="1" dirty="0" smtClean="0"/>
              <a:t>quel bout</a:t>
            </a:r>
            <a:r>
              <a:rPr lang="fr-FR" b="1" dirty="0" smtClean="0"/>
              <a: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13232</TotalTime>
  <Words>5043</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 5 mai et le 26 mai 2014</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58</cp:revision>
  <dcterms:created xsi:type="dcterms:W3CDTF">2014-03-26T10:34:40Z</dcterms:created>
  <dcterms:modified xsi:type="dcterms:W3CDTF">2014-05-04T15:44:33Z</dcterms:modified>
</cp:coreProperties>
</file>