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794500" cy="9906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8A52-73CE-402F-84E7-5BE355800372}" type="datetimeFigureOut">
              <a:rPr lang="fr-FR" smtClean="0"/>
              <a:t>04/02/2012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840-7E51-4BC2-931B-D4D22F17B0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8A52-73CE-402F-84E7-5BE355800372}" type="datetimeFigureOut">
              <a:rPr lang="fr-FR" smtClean="0"/>
              <a:t>04/02/2012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840-7E51-4BC2-931B-D4D22F17B0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8A52-73CE-402F-84E7-5BE355800372}" type="datetimeFigureOut">
              <a:rPr lang="fr-FR" smtClean="0"/>
              <a:t>04/02/2012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840-7E51-4BC2-931B-D4D22F17B0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8A52-73CE-402F-84E7-5BE355800372}" type="datetimeFigureOut">
              <a:rPr lang="fr-FR" smtClean="0"/>
              <a:t>04/02/2012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840-7E51-4BC2-931B-D4D22F17B0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8A52-73CE-402F-84E7-5BE355800372}" type="datetimeFigureOut">
              <a:rPr lang="fr-FR" smtClean="0"/>
              <a:t>04/02/2012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840-7E51-4BC2-931B-D4D22F17B0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8A52-73CE-402F-84E7-5BE355800372}" type="datetimeFigureOut">
              <a:rPr lang="fr-FR" smtClean="0"/>
              <a:t>04/02/2012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840-7E51-4BC2-931B-D4D22F17B0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8A52-73CE-402F-84E7-5BE355800372}" type="datetimeFigureOut">
              <a:rPr lang="fr-FR" smtClean="0"/>
              <a:t>04/02/2012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840-7E51-4BC2-931B-D4D22F17B0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8A52-73CE-402F-84E7-5BE355800372}" type="datetimeFigureOut">
              <a:rPr lang="fr-FR" smtClean="0"/>
              <a:t>04/02/2012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840-7E51-4BC2-931B-D4D22F17B0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8A52-73CE-402F-84E7-5BE355800372}" type="datetimeFigureOut">
              <a:rPr lang="fr-FR" smtClean="0"/>
              <a:t>04/02/2012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840-7E51-4BC2-931B-D4D22F17B0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8A52-73CE-402F-84E7-5BE355800372}" type="datetimeFigureOut">
              <a:rPr lang="fr-FR" smtClean="0"/>
              <a:t>04/02/2012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840-7E51-4BC2-931B-D4D22F17B0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8A52-73CE-402F-84E7-5BE355800372}" type="datetimeFigureOut">
              <a:rPr lang="fr-FR" smtClean="0"/>
              <a:t>04/02/2012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B3840-7E51-4BC2-931B-D4D22F17B0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68A52-73CE-402F-84E7-5BE355800372}" type="datetimeFigureOut">
              <a:rPr lang="fr-FR" smtClean="0"/>
              <a:t>04/02/2012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B3840-7E51-4BC2-931B-D4D22F17B09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http://aminosite.chez-alice.fr/sl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27682" cy="5013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pixers.fr/image/nBn_uUTR6x0ZCJkWUJ1Unx2NtdUcwcjTMB-dyl0RMVVQsFTdfdTN0UTMyUjMfZ0XwADNvQTNvEjMvUjMvADMvcGcq9SbvNmLhlGbvR-bm5yYpRXY0NnLsd-LvoDc0RH_/papier-peint-car-line-drawing,252154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704449" y="-704448"/>
            <a:ext cx="6857999" cy="82668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moto2.fr/blogmoto2/wp-content/gallery/ducati-monster-1100-details/Ducati%20Monster%201100-%20sketch%20crayon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278881" cy="568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yupedia.com/wp-content/uploads/2011/12/CBR600_001B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836712"/>
            <a:ext cx="6499838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Affichage à l'écran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evelyne</dc:creator>
  <cp:lastModifiedBy>evelyne</cp:lastModifiedBy>
  <cp:revision>3</cp:revision>
  <dcterms:created xsi:type="dcterms:W3CDTF">2012-02-04T11:54:03Z</dcterms:created>
  <dcterms:modified xsi:type="dcterms:W3CDTF">2012-02-04T12:26:33Z</dcterms:modified>
</cp:coreProperties>
</file>