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autoAdjust="0"/>
    <p:restoredTop sz="66499" autoAdjust="0"/>
  </p:normalViewPr>
  <p:slideViewPr>
    <p:cSldViewPr>
      <p:cViewPr>
        <p:scale>
          <a:sx n="67" d="100"/>
          <a:sy n="67" d="100"/>
        </p:scale>
        <p:origin x="-1386" y="-264"/>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44" y="-78"/>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22/05/2014</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22/05/2014</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a:t>
            </a:r>
            <a:r>
              <a:rPr lang="fr-FR" sz="2800" dirty="0" smtClean="0">
                <a:solidFill>
                  <a:schemeClr val="accent6"/>
                </a:solidFill>
              </a:rPr>
              <a:t>2014</a:t>
            </a:r>
            <a:endParaRPr lang="fr-FR" sz="2800" dirty="0" smtClean="0">
              <a:solidFill>
                <a:schemeClr val="accent6"/>
              </a:solidFill>
            </a:endParaRP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1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a:t>
            </a:r>
            <a:r>
              <a:rPr lang="fr-FR" sz="1600" b="1" dirty="0" smtClean="0">
                <a:solidFill>
                  <a:schemeClr val="accent1">
                    <a:lumMod val="75000"/>
                  </a:schemeClr>
                </a:solidFill>
                <a:sym typeface="Wingdings" pitchFamily="2" charset="2"/>
              </a:rPr>
              <a:t>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13334</TotalTime>
  <Words>5037</Words>
  <Application>Microsoft Office PowerPoint</Application>
  <PresentationFormat>Affichage à l'écran (4:3)</PresentationFormat>
  <Paragraphs>575</Paragraphs>
  <Slides>34</Slides>
  <Notes>34</Notes>
  <HiddenSlides>1</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Oriel</vt:lpstr>
      <vt:lpstr>Formation 2014</vt:lpstr>
      <vt:lpstr>Déroulement de la formation – 9 h à 11 h</vt:lpstr>
      <vt:lpstr>Déroulement de la formation – 11 h à 13 h</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63</cp:revision>
  <dcterms:created xsi:type="dcterms:W3CDTF">2014-03-26T10:34:40Z</dcterms:created>
  <dcterms:modified xsi:type="dcterms:W3CDTF">2014-05-22T06:01:02Z</dcterms:modified>
</cp:coreProperties>
</file>