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80" r:id="rId3"/>
  </p:sldIdLst>
  <p:sldSz cx="9144000" cy="6858000" type="screen4x3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8" autoAdjust="0"/>
    <p:restoredTop sz="94600" autoAdjust="0"/>
  </p:normalViewPr>
  <p:slideViewPr>
    <p:cSldViewPr>
      <p:cViewPr varScale="1">
        <p:scale>
          <a:sx n="96" d="100"/>
          <a:sy n="96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4. Qui </a:t>
            </a:r>
            <a:r>
              <a:rPr lang="fr-FR" altLang="fr-FR" sz="3600" b="1" dirty="0"/>
              <a:t>sont nos clients </a:t>
            </a:r>
            <a:r>
              <a:rPr lang="fr-FR" altLang="fr-FR" b="1" i="1" dirty="0" smtClean="0"/>
              <a:t>?</a:t>
            </a:r>
            <a:endParaRPr lang="fr-FR" altLang="fr-FR" b="1" dirty="0" smtClean="0"/>
          </a:p>
        </p:txBody>
      </p:sp>
      <p:sp>
        <p:nvSpPr>
          <p:cNvPr id="11270" name="ZoneTexte 7"/>
          <p:cNvSpPr txBox="1">
            <a:spLocks noChangeArrowheads="1"/>
          </p:cNvSpPr>
          <p:nvPr/>
        </p:nvSpPr>
        <p:spPr bwMode="auto">
          <a:xfrm>
            <a:off x="3419475" y="1268760"/>
            <a:ext cx="2009775" cy="646331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Centre </a:t>
            </a:r>
            <a:r>
              <a:rPr lang="fr-FR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SOPHROKHEPRI </a:t>
            </a:r>
            <a:endParaRPr lang="fr-FR" altLang="fr-FR" sz="18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1271" name="ZoneTexte 10"/>
          <p:cNvSpPr txBox="1">
            <a:spLocks noChangeArrowheads="1"/>
          </p:cNvSpPr>
          <p:nvPr/>
        </p:nvSpPr>
        <p:spPr bwMode="auto">
          <a:xfrm>
            <a:off x="6786563" y="2059583"/>
            <a:ext cx="1530350" cy="369332"/>
          </a:xfrm>
          <a:prstGeom prst="rect">
            <a:avLst/>
          </a:prstGeom>
          <a:solidFill>
            <a:srgbClr val="00F26D"/>
          </a:solidFill>
          <a:ln w="28575">
            <a:solidFill>
              <a:srgbClr val="00F26D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Grand Public</a:t>
            </a:r>
          </a:p>
        </p:txBody>
      </p:sp>
      <p:cxnSp>
        <p:nvCxnSpPr>
          <p:cNvPr id="13" name="Connecteur en angle 12"/>
          <p:cNvCxnSpPr/>
          <p:nvPr/>
        </p:nvCxnSpPr>
        <p:spPr>
          <a:xfrm>
            <a:off x="5435600" y="1627783"/>
            <a:ext cx="1323975" cy="42862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/>
          <p:nvPr/>
        </p:nvCxnSpPr>
        <p:spPr>
          <a:xfrm rot="10800000" flipV="1">
            <a:off x="2195513" y="1627783"/>
            <a:ext cx="1223962" cy="50482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>
            <a:off x="6859588" y="2415183"/>
            <a:ext cx="15875" cy="652462"/>
          </a:xfrm>
          <a:prstGeom prst="straightConnector1">
            <a:avLst/>
          </a:prstGeom>
          <a:ln w="38100">
            <a:solidFill>
              <a:srgbClr val="00F26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5" name="ZoneTexte 60"/>
          <p:cNvSpPr txBox="1">
            <a:spLocks noChangeArrowheads="1"/>
          </p:cNvSpPr>
          <p:nvPr/>
        </p:nvSpPr>
        <p:spPr bwMode="auto">
          <a:xfrm>
            <a:off x="7716838" y="3181945"/>
            <a:ext cx="1247775" cy="338138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>
                <a:solidFill>
                  <a:schemeClr val="tx2"/>
                </a:solidFill>
              </a:rPr>
              <a:t>Mieux-Etre</a:t>
            </a:r>
          </a:p>
        </p:txBody>
      </p:sp>
      <p:sp>
        <p:nvSpPr>
          <p:cNvPr id="11276" name="ZoneTexte 61"/>
          <p:cNvSpPr txBox="1">
            <a:spLocks noChangeArrowheads="1"/>
          </p:cNvSpPr>
          <p:nvPr/>
        </p:nvSpPr>
        <p:spPr bwMode="auto">
          <a:xfrm>
            <a:off x="6156325" y="3181945"/>
            <a:ext cx="989013" cy="338138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>
                <a:solidFill>
                  <a:schemeClr val="tx2"/>
                </a:solidFill>
              </a:rPr>
              <a:t>Santé</a:t>
            </a:r>
          </a:p>
        </p:txBody>
      </p:sp>
      <p:sp>
        <p:nvSpPr>
          <p:cNvPr id="11277" name="ZoneTexte 72"/>
          <p:cNvSpPr txBox="1">
            <a:spLocks noChangeArrowheads="1"/>
          </p:cNvSpPr>
          <p:nvPr/>
        </p:nvSpPr>
        <p:spPr bwMode="auto">
          <a:xfrm>
            <a:off x="6175375" y="6001345"/>
            <a:ext cx="2428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b="1">
                <a:solidFill>
                  <a:schemeClr val="tx2"/>
                </a:solidFill>
              </a:rPr>
              <a:t>Assistance Téléphonique</a:t>
            </a:r>
          </a:p>
        </p:txBody>
      </p:sp>
      <p:cxnSp>
        <p:nvCxnSpPr>
          <p:cNvPr id="75" name="Connecteur droit 74"/>
          <p:cNvCxnSpPr/>
          <p:nvPr/>
        </p:nvCxnSpPr>
        <p:spPr>
          <a:xfrm rot="10800000" flipV="1">
            <a:off x="7472363" y="3539133"/>
            <a:ext cx="244475" cy="9525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7145338" y="3539133"/>
            <a:ext cx="327025" cy="952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 flipH="1">
            <a:off x="3708400" y="1964333"/>
            <a:ext cx="3175" cy="7191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avec flèche 106"/>
          <p:cNvCxnSpPr/>
          <p:nvPr/>
        </p:nvCxnSpPr>
        <p:spPr>
          <a:xfrm rot="5400000">
            <a:off x="7921625" y="2740620"/>
            <a:ext cx="642938" cy="1588"/>
          </a:xfrm>
          <a:prstGeom prst="straightConnector1">
            <a:avLst/>
          </a:prstGeom>
          <a:ln w="38100">
            <a:solidFill>
              <a:srgbClr val="00F26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ZoneTexte 114"/>
          <p:cNvSpPr txBox="1">
            <a:spLocks noChangeArrowheads="1"/>
          </p:cNvSpPr>
          <p:nvPr/>
        </p:nvSpPr>
        <p:spPr bwMode="auto">
          <a:xfrm>
            <a:off x="5737225" y="5228233"/>
            <a:ext cx="17145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chemeClr val="tx2"/>
                </a:solidFill>
              </a:rPr>
              <a:t>Formation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chemeClr val="tx2"/>
                </a:solidFill>
              </a:rPr>
              <a:t>Ateliers Découverte Interactifs</a:t>
            </a:r>
          </a:p>
        </p:txBody>
      </p:sp>
      <p:sp>
        <p:nvSpPr>
          <p:cNvPr id="11283" name="ZoneTexte 115"/>
          <p:cNvSpPr txBox="1">
            <a:spLocks noChangeArrowheads="1"/>
          </p:cNvSpPr>
          <p:nvPr/>
        </p:nvSpPr>
        <p:spPr bwMode="auto">
          <a:xfrm>
            <a:off x="7596188" y="5301258"/>
            <a:ext cx="11731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chemeClr val="tx2"/>
                </a:solidFill>
              </a:rPr>
              <a:t>Ateliers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chemeClr val="tx2"/>
                </a:solidFill>
              </a:rPr>
              <a:t>Formation</a:t>
            </a:r>
          </a:p>
        </p:txBody>
      </p:sp>
      <p:sp>
        <p:nvSpPr>
          <p:cNvPr id="11284" name="ZoneTexte 10"/>
          <p:cNvSpPr txBox="1">
            <a:spLocks noChangeArrowheads="1"/>
          </p:cNvSpPr>
          <p:nvPr/>
        </p:nvSpPr>
        <p:spPr bwMode="auto">
          <a:xfrm>
            <a:off x="2700338" y="2708870"/>
            <a:ext cx="1428750" cy="5842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>
                <a:solidFill>
                  <a:schemeClr val="tx2"/>
                </a:solidFill>
                <a:latin typeface="Calibri" panose="020F0502020204030204" pitchFamily="34" charset="0"/>
              </a:rPr>
              <a:t>Entreprises &amp; PME</a:t>
            </a:r>
          </a:p>
        </p:txBody>
      </p:sp>
      <p:cxnSp>
        <p:nvCxnSpPr>
          <p:cNvPr id="50" name="Connecteur droit 49"/>
          <p:cNvCxnSpPr/>
          <p:nvPr/>
        </p:nvCxnSpPr>
        <p:spPr>
          <a:xfrm flipH="1">
            <a:off x="7451725" y="3643908"/>
            <a:ext cx="3175" cy="12969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524750" y="3788370"/>
            <a:ext cx="1439863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Méditation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867400" y="3788370"/>
            <a:ext cx="1512888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Thérapie individuelle / Groupe</a:t>
            </a:r>
          </a:p>
        </p:txBody>
      </p:sp>
      <p:sp>
        <p:nvSpPr>
          <p:cNvPr id="11288" name="ZoneTexte 10"/>
          <p:cNvSpPr txBox="1">
            <a:spLocks noChangeArrowheads="1"/>
          </p:cNvSpPr>
          <p:nvPr/>
        </p:nvSpPr>
        <p:spPr bwMode="auto">
          <a:xfrm>
            <a:off x="611188" y="1988145"/>
            <a:ext cx="1573212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Thérapeutes</a:t>
            </a:r>
            <a:endParaRPr lang="fr-FR" altLang="fr-FR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289" name="ZoneTexte 10"/>
          <p:cNvSpPr txBox="1">
            <a:spLocks noChangeArrowheads="1"/>
          </p:cNvSpPr>
          <p:nvPr/>
        </p:nvSpPr>
        <p:spPr bwMode="auto">
          <a:xfrm>
            <a:off x="4427538" y="2708870"/>
            <a:ext cx="1428750" cy="5842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>
                <a:solidFill>
                  <a:schemeClr val="tx2"/>
                </a:solidFill>
                <a:latin typeface="Calibri" panose="020F0502020204030204" pitchFamily="34" charset="0"/>
              </a:rPr>
              <a:t>Professionnels de la santé</a:t>
            </a:r>
          </a:p>
        </p:txBody>
      </p:sp>
      <p:cxnSp>
        <p:nvCxnSpPr>
          <p:cNvPr id="57" name="Connecteur droit 56"/>
          <p:cNvCxnSpPr/>
          <p:nvPr/>
        </p:nvCxnSpPr>
        <p:spPr>
          <a:xfrm flipH="1">
            <a:off x="5222876" y="1953220"/>
            <a:ext cx="1" cy="7556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1" name="ZoneTexte 8"/>
          <p:cNvSpPr txBox="1">
            <a:spLocks noChangeArrowheads="1"/>
          </p:cNvSpPr>
          <p:nvPr/>
        </p:nvSpPr>
        <p:spPr bwMode="auto">
          <a:xfrm>
            <a:off x="539750" y="4625388"/>
            <a:ext cx="1313180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smtClean="0">
                <a:solidFill>
                  <a:schemeClr val="tx1"/>
                </a:solidFill>
              </a:rPr>
              <a:t>Ostéopathes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11292" name="ZoneTexte 21"/>
          <p:cNvSpPr txBox="1">
            <a:spLocks noChangeArrowheads="1"/>
          </p:cNvSpPr>
          <p:nvPr/>
        </p:nvSpPr>
        <p:spPr bwMode="auto">
          <a:xfrm>
            <a:off x="539750" y="3009411"/>
            <a:ext cx="1223412" cy="4096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>
                <a:solidFill>
                  <a:schemeClr val="tx1"/>
                </a:solidFill>
              </a:rPr>
              <a:t>Diététiciens</a:t>
            </a:r>
          </a:p>
        </p:txBody>
      </p:sp>
      <p:sp>
        <p:nvSpPr>
          <p:cNvPr id="11293" name="ZoneTexte 22"/>
          <p:cNvSpPr txBox="1">
            <a:spLocks noChangeArrowheads="1"/>
          </p:cNvSpPr>
          <p:nvPr/>
        </p:nvSpPr>
        <p:spPr bwMode="auto">
          <a:xfrm>
            <a:off x="539750" y="3462755"/>
            <a:ext cx="1529586" cy="372409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err="1" smtClean="0">
                <a:solidFill>
                  <a:schemeClr val="tx1"/>
                </a:solidFill>
              </a:rPr>
              <a:t>Haptonomistes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11294" name="ZoneTexte 22"/>
          <p:cNvSpPr txBox="1">
            <a:spLocks noChangeArrowheads="1"/>
          </p:cNvSpPr>
          <p:nvPr/>
        </p:nvSpPr>
        <p:spPr bwMode="auto">
          <a:xfrm>
            <a:off x="539750" y="3861570"/>
            <a:ext cx="1408113" cy="33813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err="1">
                <a:solidFill>
                  <a:schemeClr val="tx1"/>
                </a:solidFill>
              </a:rPr>
              <a:t>Kinésiologues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11296" name="ZoneTexte 22"/>
          <p:cNvSpPr txBox="1">
            <a:spLocks noChangeArrowheads="1"/>
          </p:cNvSpPr>
          <p:nvPr/>
        </p:nvSpPr>
        <p:spPr bwMode="auto">
          <a:xfrm>
            <a:off x="4067175" y="3572470"/>
            <a:ext cx="1544638" cy="3381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>
                <a:solidFill>
                  <a:schemeClr val="tx1"/>
                </a:solidFill>
              </a:rPr>
              <a:t>Ades soignants</a:t>
            </a:r>
          </a:p>
        </p:txBody>
      </p:sp>
      <p:sp>
        <p:nvSpPr>
          <p:cNvPr id="11297" name="ZoneTexte 22"/>
          <p:cNvSpPr txBox="1">
            <a:spLocks noChangeArrowheads="1"/>
          </p:cNvSpPr>
          <p:nvPr/>
        </p:nvSpPr>
        <p:spPr bwMode="auto">
          <a:xfrm>
            <a:off x="4067175" y="4436070"/>
            <a:ext cx="1554163" cy="3381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>
                <a:solidFill>
                  <a:schemeClr val="tx1"/>
                </a:solidFill>
              </a:rPr>
              <a:t>Infirmiers-</a:t>
            </a:r>
            <a:r>
              <a:rPr lang="fr-FR" altLang="fr-FR" sz="1600" dirty="0" err="1">
                <a:solidFill>
                  <a:schemeClr val="tx1"/>
                </a:solidFill>
              </a:rPr>
              <a:t>ières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11298" name="ZoneTexte 22"/>
          <p:cNvSpPr txBox="1">
            <a:spLocks noChangeArrowheads="1"/>
          </p:cNvSpPr>
          <p:nvPr/>
        </p:nvSpPr>
        <p:spPr bwMode="auto">
          <a:xfrm>
            <a:off x="4067175" y="4004270"/>
            <a:ext cx="1720850" cy="3381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>
                <a:solidFill>
                  <a:schemeClr val="tx1"/>
                </a:solidFill>
              </a:rPr>
              <a:t>Aidants familiaux</a:t>
            </a:r>
          </a:p>
        </p:txBody>
      </p:sp>
      <p:sp>
        <p:nvSpPr>
          <p:cNvPr id="11299" name="ZoneTexte 10"/>
          <p:cNvSpPr txBox="1">
            <a:spLocks noChangeArrowheads="1"/>
          </p:cNvSpPr>
          <p:nvPr/>
        </p:nvSpPr>
        <p:spPr bwMode="auto">
          <a:xfrm>
            <a:off x="6804025" y="1556345"/>
            <a:ext cx="1528763" cy="3381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</a:rPr>
              <a:t>B2C</a:t>
            </a:r>
          </a:p>
        </p:txBody>
      </p:sp>
      <p:sp>
        <p:nvSpPr>
          <p:cNvPr id="11300" name="ZoneTexte 10"/>
          <p:cNvSpPr txBox="1">
            <a:spLocks noChangeArrowheads="1"/>
          </p:cNvSpPr>
          <p:nvPr/>
        </p:nvSpPr>
        <p:spPr bwMode="auto">
          <a:xfrm>
            <a:off x="2339975" y="1988145"/>
            <a:ext cx="3455988" cy="3381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</a:rPr>
              <a:t>B2B</a:t>
            </a:r>
          </a:p>
        </p:txBody>
      </p:sp>
      <p:sp>
        <p:nvSpPr>
          <p:cNvPr id="11301" name="ZoneTexte 8"/>
          <p:cNvSpPr txBox="1">
            <a:spLocks noChangeArrowheads="1"/>
          </p:cNvSpPr>
          <p:nvPr/>
        </p:nvSpPr>
        <p:spPr bwMode="auto">
          <a:xfrm>
            <a:off x="539750" y="4252655"/>
            <a:ext cx="1558440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smtClean="0">
                <a:solidFill>
                  <a:schemeClr val="tx1"/>
                </a:solidFill>
              </a:rPr>
              <a:t>Orthophonistes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11302" name="ZoneTexte 8"/>
          <p:cNvSpPr txBox="1">
            <a:spLocks noChangeArrowheads="1"/>
          </p:cNvSpPr>
          <p:nvPr/>
        </p:nvSpPr>
        <p:spPr bwMode="auto">
          <a:xfrm>
            <a:off x="539750" y="5008027"/>
            <a:ext cx="2226379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>
                <a:solidFill>
                  <a:schemeClr val="tx1"/>
                </a:solidFill>
              </a:rPr>
              <a:t>Praticiens </a:t>
            </a:r>
            <a:r>
              <a:rPr lang="fr-FR" altLang="fr-FR" sz="1600" dirty="0" smtClean="0">
                <a:solidFill>
                  <a:schemeClr val="tx1"/>
                </a:solidFill>
              </a:rPr>
              <a:t>EFT &amp; Peat*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36" name="ZoneTexte 8"/>
          <p:cNvSpPr txBox="1">
            <a:spLocks noChangeArrowheads="1"/>
          </p:cNvSpPr>
          <p:nvPr/>
        </p:nvSpPr>
        <p:spPr bwMode="auto">
          <a:xfrm>
            <a:off x="539750" y="5397704"/>
            <a:ext cx="2079608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smtClean="0">
                <a:solidFill>
                  <a:schemeClr val="tx1"/>
                </a:solidFill>
              </a:rPr>
              <a:t>Psychologue clinicien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37" name="ZoneTexte 8"/>
          <p:cNvSpPr txBox="1">
            <a:spLocks noChangeArrowheads="1"/>
          </p:cNvSpPr>
          <p:nvPr/>
        </p:nvSpPr>
        <p:spPr bwMode="auto">
          <a:xfrm>
            <a:off x="539750" y="5796933"/>
            <a:ext cx="1434111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smtClean="0">
                <a:solidFill>
                  <a:schemeClr val="tx1"/>
                </a:solidFill>
              </a:rPr>
              <a:t>Réflexologues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563888" y="578154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  <a:r>
              <a:rPr lang="fr-FR" dirty="0" smtClean="0"/>
              <a:t>tc…</a:t>
            </a:r>
            <a:endParaRPr lang="fr-FR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5224742" y="3277245"/>
            <a:ext cx="0" cy="2952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84019" y="6093296"/>
            <a:ext cx="589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</a:t>
            </a:r>
            <a:r>
              <a:rPr lang="fr-FR" sz="1100" i="1" dirty="0"/>
              <a:t>Activation de </a:t>
            </a:r>
            <a:r>
              <a:rPr lang="fr-FR" sz="1100" i="1" dirty="0" smtClean="0"/>
              <a:t>l’Energie </a:t>
            </a:r>
            <a:r>
              <a:rPr lang="fr-FR" sz="1100" i="1" dirty="0"/>
              <a:t>P</a:t>
            </a:r>
            <a:r>
              <a:rPr lang="fr-FR" sz="1100" i="1" dirty="0" smtClean="0"/>
              <a:t>rimordiale </a:t>
            </a:r>
            <a:r>
              <a:rPr lang="fr-FR" sz="1100" i="1" dirty="0"/>
              <a:t>de la </a:t>
            </a:r>
            <a:r>
              <a:rPr lang="fr-FR" sz="1100" i="1" dirty="0" smtClean="0"/>
              <a:t>transcendance (Thérapie dite de 4</a:t>
            </a:r>
            <a:r>
              <a:rPr lang="fr-FR" sz="1100" i="1" baseline="30000" dirty="0" smtClean="0"/>
              <a:t>ème</a:t>
            </a:r>
            <a:r>
              <a:rPr lang="fr-FR" sz="1100" i="1" dirty="0" smtClean="0"/>
              <a:t> génération)</a:t>
            </a:r>
            <a:endParaRPr lang="fr-FR" sz="1100" i="1" dirty="0"/>
          </a:p>
        </p:txBody>
      </p:sp>
      <p:sp>
        <p:nvSpPr>
          <p:cNvPr id="48" name="ZoneTexte 22"/>
          <p:cNvSpPr txBox="1">
            <a:spLocks noChangeArrowheads="1"/>
          </p:cNvSpPr>
          <p:nvPr/>
        </p:nvSpPr>
        <p:spPr bwMode="auto">
          <a:xfrm>
            <a:off x="539750" y="2623732"/>
            <a:ext cx="1844031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err="1" smtClean="0">
                <a:solidFill>
                  <a:schemeClr val="tx1"/>
                </a:solidFill>
              </a:rPr>
              <a:t>Aromathérapeutes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42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1</a:t>
            </a:fld>
            <a:endParaRPr lang="fr-FR" altLang="fr-FR" sz="1400" dirty="0"/>
          </a:p>
        </p:txBody>
      </p:sp>
      <p:sp>
        <p:nvSpPr>
          <p:cNvPr id="43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  <p:sp>
        <p:nvSpPr>
          <p:cNvPr id="44" name="ZoneTexte 8"/>
          <p:cNvSpPr txBox="1">
            <a:spLocks noChangeArrowheads="1"/>
          </p:cNvSpPr>
          <p:nvPr/>
        </p:nvSpPr>
        <p:spPr bwMode="auto">
          <a:xfrm>
            <a:off x="2090437" y="5796933"/>
            <a:ext cx="1408719" cy="33855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dirty="0" smtClean="0">
                <a:solidFill>
                  <a:schemeClr val="tx1"/>
                </a:solidFill>
              </a:rPr>
              <a:t>Sophrologues</a:t>
            </a:r>
            <a:endParaRPr lang="fr-FR" altLang="fr-FR" sz="16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621127" y="2303787"/>
            <a:ext cx="1" cy="35980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512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6021</TotalTime>
  <Words>78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frproposal</vt:lpstr>
      <vt:lpstr>4. Qui sont nos clients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81</cp:revision>
  <cp:lastPrinted>2015-03-10T15:17:42Z</cp:lastPrinted>
  <dcterms:created xsi:type="dcterms:W3CDTF">2015-02-15T15:45:30Z</dcterms:created>
  <dcterms:modified xsi:type="dcterms:W3CDTF">2015-03-10T16:09:49Z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