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80" r:id="rId3"/>
  </p:sldIdLst>
  <p:sldSz cx="9144000" cy="6858000" type="screen4x3"/>
  <p:notesSz cx="6805613" cy="9939338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26D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8" autoAdjust="0"/>
    <p:restoredTop sz="94600" autoAdjust="0"/>
  </p:normalViewPr>
  <p:slideViewPr>
    <p:cSldViewPr>
      <p:cViewPr varScale="1">
        <p:scale>
          <a:sx n="96" d="100"/>
          <a:sy n="96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6E36CE36-F72D-492F-BED1-F272E1826E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64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656F8C2-E0C1-4C2A-9CA8-04C9B3E518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37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717A0-112A-4458-86ED-B9D4BCA818D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99321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943CDD-A6B4-4B09-8FB2-BB3C5931F43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0912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54110E-BAF7-436C-BC95-6219A52A0F6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3021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3BBB0C-3B56-4A9C-9EBA-229C62CE1EF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96434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5AC735-5290-4BE8-9C9D-B98D9394A37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31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07504" y="6297086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48264" y="630932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/>
              <a:t>Page </a:t>
            </a:r>
            <a:fld id="{97B5623A-F374-474F-B53D-C2D626558A64}" type="slidenum">
              <a:rPr lang="fr-FR" altLang="fr-FR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‹N°›</a:t>
            </a:fld>
            <a:endParaRPr lang="fr-FR" altLang="fr-FR" sz="1400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3124200" y="6284168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2321080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283A2C-37A5-451E-8950-711EECEEA81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0252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07B3D-4D6D-4094-B825-8CFC6C8DC81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1988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BC21DC-7467-406C-BC42-FA391E23FFF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096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41695-DE6F-4CAF-AC10-4F92691B06A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7015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9098E-FF83-42E3-A010-3CCAECF1E51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72999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23B8CC-5D49-47FB-8C13-212844C0C32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3418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B8E3F-4455-4C76-8D9C-22C9F1C9C83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0218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7B8D0ED-3C37-455B-8603-FC29B23377D8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1600"/>
          </a:xfrm>
        </p:spPr>
        <p:txBody>
          <a:bodyPr/>
          <a:lstStyle/>
          <a:p>
            <a:r>
              <a:rPr lang="fr-FR" altLang="fr-FR" sz="3600" b="1" dirty="0" smtClean="0"/>
              <a:t>4. Qui </a:t>
            </a:r>
            <a:r>
              <a:rPr lang="fr-FR" altLang="fr-FR" sz="3600" b="1" dirty="0"/>
              <a:t>sont nos clients </a:t>
            </a:r>
            <a:r>
              <a:rPr lang="fr-FR" altLang="fr-FR" b="1" i="1" dirty="0" smtClean="0"/>
              <a:t>?</a:t>
            </a:r>
            <a:endParaRPr lang="fr-FR" altLang="fr-FR" b="1" dirty="0" smtClean="0"/>
          </a:p>
        </p:txBody>
      </p:sp>
      <p:sp>
        <p:nvSpPr>
          <p:cNvPr id="11270" name="ZoneTexte 7"/>
          <p:cNvSpPr txBox="1">
            <a:spLocks noChangeArrowheads="1"/>
          </p:cNvSpPr>
          <p:nvPr/>
        </p:nvSpPr>
        <p:spPr bwMode="auto">
          <a:xfrm>
            <a:off x="3419475" y="1268760"/>
            <a:ext cx="2009775" cy="646331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>
                <a:solidFill>
                  <a:schemeClr val="tx2"/>
                </a:solidFill>
                <a:latin typeface="Calibri" panose="020F0502020204030204" pitchFamily="34" charset="0"/>
              </a:rPr>
              <a:t>Centre </a:t>
            </a:r>
            <a:r>
              <a:rPr lang="fr-FR" altLang="fr-FR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SOPHROKHEPRI </a:t>
            </a:r>
            <a:endParaRPr lang="fr-FR" altLang="fr-FR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1271" name="ZoneTexte 10"/>
          <p:cNvSpPr txBox="1">
            <a:spLocks noChangeArrowheads="1"/>
          </p:cNvSpPr>
          <p:nvPr/>
        </p:nvSpPr>
        <p:spPr bwMode="auto">
          <a:xfrm>
            <a:off x="6786563" y="2059583"/>
            <a:ext cx="1530350" cy="369332"/>
          </a:xfrm>
          <a:prstGeom prst="rect">
            <a:avLst/>
          </a:prstGeom>
          <a:solidFill>
            <a:srgbClr val="00F26D"/>
          </a:solidFill>
          <a:ln w="28575">
            <a:solidFill>
              <a:srgbClr val="00F26D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>
                <a:solidFill>
                  <a:schemeClr val="bg1"/>
                </a:solidFill>
                <a:latin typeface="Calibri" panose="020F0502020204030204" pitchFamily="34" charset="0"/>
              </a:rPr>
              <a:t>Grand Public</a:t>
            </a:r>
          </a:p>
        </p:txBody>
      </p:sp>
      <p:cxnSp>
        <p:nvCxnSpPr>
          <p:cNvPr id="13" name="Connecteur en angle 12"/>
          <p:cNvCxnSpPr/>
          <p:nvPr/>
        </p:nvCxnSpPr>
        <p:spPr>
          <a:xfrm>
            <a:off x="5435600" y="1627783"/>
            <a:ext cx="1323975" cy="42862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/>
          <p:nvPr/>
        </p:nvCxnSpPr>
        <p:spPr>
          <a:xfrm rot="10800000" flipV="1">
            <a:off x="2195513" y="1627783"/>
            <a:ext cx="1223962" cy="50482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>
            <a:off x="6859588" y="2415183"/>
            <a:ext cx="15875" cy="652462"/>
          </a:xfrm>
          <a:prstGeom prst="straightConnector1">
            <a:avLst/>
          </a:prstGeom>
          <a:ln w="38100">
            <a:solidFill>
              <a:srgbClr val="00F26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ZoneTexte 60"/>
          <p:cNvSpPr txBox="1">
            <a:spLocks noChangeArrowheads="1"/>
          </p:cNvSpPr>
          <p:nvPr/>
        </p:nvSpPr>
        <p:spPr bwMode="auto">
          <a:xfrm>
            <a:off x="7716838" y="3181945"/>
            <a:ext cx="1247775" cy="33813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chemeClr val="tx2"/>
                </a:solidFill>
              </a:rPr>
              <a:t>Mieux-Etre</a:t>
            </a:r>
          </a:p>
        </p:txBody>
      </p:sp>
      <p:sp>
        <p:nvSpPr>
          <p:cNvPr id="11276" name="ZoneTexte 61"/>
          <p:cNvSpPr txBox="1">
            <a:spLocks noChangeArrowheads="1"/>
          </p:cNvSpPr>
          <p:nvPr/>
        </p:nvSpPr>
        <p:spPr bwMode="auto">
          <a:xfrm>
            <a:off x="6156325" y="3181945"/>
            <a:ext cx="989013" cy="33813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chemeClr val="tx2"/>
                </a:solidFill>
              </a:rPr>
              <a:t>Santé</a:t>
            </a:r>
          </a:p>
        </p:txBody>
      </p:sp>
      <p:sp>
        <p:nvSpPr>
          <p:cNvPr id="11277" name="ZoneTexte 72"/>
          <p:cNvSpPr txBox="1">
            <a:spLocks noChangeArrowheads="1"/>
          </p:cNvSpPr>
          <p:nvPr/>
        </p:nvSpPr>
        <p:spPr bwMode="auto">
          <a:xfrm>
            <a:off x="6175375" y="6001345"/>
            <a:ext cx="2428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b="1">
                <a:solidFill>
                  <a:schemeClr val="tx2"/>
                </a:solidFill>
              </a:rPr>
              <a:t>Assistance Téléphonique</a:t>
            </a:r>
          </a:p>
        </p:txBody>
      </p:sp>
      <p:cxnSp>
        <p:nvCxnSpPr>
          <p:cNvPr id="75" name="Connecteur droit 74"/>
          <p:cNvCxnSpPr/>
          <p:nvPr/>
        </p:nvCxnSpPr>
        <p:spPr>
          <a:xfrm rot="10800000" flipV="1">
            <a:off x="7472363" y="3539133"/>
            <a:ext cx="244475" cy="9525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7145338" y="3539133"/>
            <a:ext cx="327025" cy="9525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 flipH="1">
            <a:off x="3708400" y="1964333"/>
            <a:ext cx="3175" cy="7191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/>
          <p:nvPr/>
        </p:nvCxnSpPr>
        <p:spPr>
          <a:xfrm rot="5400000">
            <a:off x="7921625" y="2740620"/>
            <a:ext cx="642938" cy="1588"/>
          </a:xfrm>
          <a:prstGeom prst="straightConnector1">
            <a:avLst/>
          </a:prstGeom>
          <a:ln w="38100">
            <a:solidFill>
              <a:srgbClr val="00F26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2" name="ZoneTexte 114"/>
          <p:cNvSpPr txBox="1">
            <a:spLocks noChangeArrowheads="1"/>
          </p:cNvSpPr>
          <p:nvPr/>
        </p:nvSpPr>
        <p:spPr bwMode="auto">
          <a:xfrm>
            <a:off x="5737225" y="5228233"/>
            <a:ext cx="1714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>
                <a:solidFill>
                  <a:schemeClr val="tx2"/>
                </a:solidFill>
              </a:rPr>
              <a:t>Formation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>
                <a:solidFill>
                  <a:schemeClr val="tx2"/>
                </a:solidFill>
              </a:rPr>
              <a:t>Ateliers Découverte Interactifs</a:t>
            </a:r>
          </a:p>
        </p:txBody>
      </p:sp>
      <p:sp>
        <p:nvSpPr>
          <p:cNvPr id="11283" name="ZoneTexte 115"/>
          <p:cNvSpPr txBox="1">
            <a:spLocks noChangeArrowheads="1"/>
          </p:cNvSpPr>
          <p:nvPr/>
        </p:nvSpPr>
        <p:spPr bwMode="auto">
          <a:xfrm>
            <a:off x="7596188" y="5301258"/>
            <a:ext cx="1173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>
                <a:solidFill>
                  <a:schemeClr val="tx2"/>
                </a:solidFill>
              </a:rPr>
              <a:t>Ateliers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>
                <a:solidFill>
                  <a:schemeClr val="tx2"/>
                </a:solidFill>
              </a:rPr>
              <a:t>Formation</a:t>
            </a:r>
          </a:p>
        </p:txBody>
      </p:sp>
      <p:sp>
        <p:nvSpPr>
          <p:cNvPr id="11284" name="ZoneTexte 10"/>
          <p:cNvSpPr txBox="1">
            <a:spLocks noChangeArrowheads="1"/>
          </p:cNvSpPr>
          <p:nvPr/>
        </p:nvSpPr>
        <p:spPr bwMode="auto">
          <a:xfrm>
            <a:off x="2700338" y="2708870"/>
            <a:ext cx="1428750" cy="584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>
                <a:solidFill>
                  <a:schemeClr val="tx2"/>
                </a:solidFill>
                <a:latin typeface="Calibri" panose="020F0502020204030204" pitchFamily="34" charset="0"/>
              </a:rPr>
              <a:t>Entreprises &amp; PME</a:t>
            </a:r>
          </a:p>
        </p:txBody>
      </p:sp>
      <p:cxnSp>
        <p:nvCxnSpPr>
          <p:cNvPr id="50" name="Connecteur droit 49"/>
          <p:cNvCxnSpPr/>
          <p:nvPr/>
        </p:nvCxnSpPr>
        <p:spPr>
          <a:xfrm flipH="1">
            <a:off x="7451725" y="3643908"/>
            <a:ext cx="3175" cy="12969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524750" y="3788370"/>
            <a:ext cx="1439863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Méditation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867400" y="3788370"/>
            <a:ext cx="1512888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Thérapie individuelle / Groupe</a:t>
            </a:r>
          </a:p>
        </p:txBody>
      </p:sp>
      <p:sp>
        <p:nvSpPr>
          <p:cNvPr id="11288" name="ZoneTexte 10"/>
          <p:cNvSpPr txBox="1">
            <a:spLocks noChangeArrowheads="1"/>
          </p:cNvSpPr>
          <p:nvPr/>
        </p:nvSpPr>
        <p:spPr bwMode="auto">
          <a:xfrm>
            <a:off x="611188" y="1988145"/>
            <a:ext cx="157321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Thérapeutes</a:t>
            </a:r>
            <a:endParaRPr lang="fr-FR" altLang="fr-FR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289" name="ZoneTexte 10"/>
          <p:cNvSpPr txBox="1">
            <a:spLocks noChangeArrowheads="1"/>
          </p:cNvSpPr>
          <p:nvPr/>
        </p:nvSpPr>
        <p:spPr bwMode="auto">
          <a:xfrm>
            <a:off x="4427538" y="2708870"/>
            <a:ext cx="1428750" cy="584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>
                <a:solidFill>
                  <a:schemeClr val="tx2"/>
                </a:solidFill>
                <a:latin typeface="Calibri" panose="020F0502020204030204" pitchFamily="34" charset="0"/>
              </a:rPr>
              <a:t>Professionnels de la santé</a:t>
            </a:r>
          </a:p>
        </p:txBody>
      </p:sp>
      <p:cxnSp>
        <p:nvCxnSpPr>
          <p:cNvPr id="57" name="Connecteur droit 56"/>
          <p:cNvCxnSpPr/>
          <p:nvPr/>
        </p:nvCxnSpPr>
        <p:spPr>
          <a:xfrm flipH="1">
            <a:off x="5222876" y="1953220"/>
            <a:ext cx="1" cy="7556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1" name="ZoneTexte 8"/>
          <p:cNvSpPr txBox="1">
            <a:spLocks noChangeArrowheads="1"/>
          </p:cNvSpPr>
          <p:nvPr/>
        </p:nvSpPr>
        <p:spPr bwMode="auto">
          <a:xfrm>
            <a:off x="539750" y="4625388"/>
            <a:ext cx="1313180" cy="33855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 smtClean="0">
                <a:solidFill>
                  <a:schemeClr val="tx1"/>
                </a:solidFill>
              </a:rPr>
              <a:t>Ostéopathes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11292" name="ZoneTexte 21"/>
          <p:cNvSpPr txBox="1">
            <a:spLocks noChangeArrowheads="1"/>
          </p:cNvSpPr>
          <p:nvPr/>
        </p:nvSpPr>
        <p:spPr bwMode="auto">
          <a:xfrm>
            <a:off x="539750" y="3009411"/>
            <a:ext cx="1223412" cy="4096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>
                <a:solidFill>
                  <a:schemeClr val="tx1"/>
                </a:solidFill>
              </a:rPr>
              <a:t>Diététiciens</a:t>
            </a:r>
          </a:p>
        </p:txBody>
      </p:sp>
      <p:sp>
        <p:nvSpPr>
          <p:cNvPr id="11293" name="ZoneTexte 22"/>
          <p:cNvSpPr txBox="1">
            <a:spLocks noChangeArrowheads="1"/>
          </p:cNvSpPr>
          <p:nvPr/>
        </p:nvSpPr>
        <p:spPr bwMode="auto">
          <a:xfrm>
            <a:off x="539750" y="3462755"/>
            <a:ext cx="1529586" cy="37240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 err="1" smtClean="0">
                <a:solidFill>
                  <a:schemeClr val="tx1"/>
                </a:solidFill>
              </a:rPr>
              <a:t>Haptonomistes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11294" name="ZoneTexte 22"/>
          <p:cNvSpPr txBox="1">
            <a:spLocks noChangeArrowheads="1"/>
          </p:cNvSpPr>
          <p:nvPr/>
        </p:nvSpPr>
        <p:spPr bwMode="auto">
          <a:xfrm>
            <a:off x="539750" y="3861570"/>
            <a:ext cx="1408113" cy="33813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 err="1">
                <a:solidFill>
                  <a:schemeClr val="tx1"/>
                </a:solidFill>
              </a:rPr>
              <a:t>Kinésiologues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11296" name="ZoneTexte 22"/>
          <p:cNvSpPr txBox="1">
            <a:spLocks noChangeArrowheads="1"/>
          </p:cNvSpPr>
          <p:nvPr/>
        </p:nvSpPr>
        <p:spPr bwMode="auto">
          <a:xfrm>
            <a:off x="4067175" y="3572470"/>
            <a:ext cx="1544638" cy="3381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chemeClr val="tx1"/>
                </a:solidFill>
              </a:rPr>
              <a:t>Ades soignants</a:t>
            </a:r>
          </a:p>
        </p:txBody>
      </p:sp>
      <p:sp>
        <p:nvSpPr>
          <p:cNvPr id="11297" name="ZoneTexte 22"/>
          <p:cNvSpPr txBox="1">
            <a:spLocks noChangeArrowheads="1"/>
          </p:cNvSpPr>
          <p:nvPr/>
        </p:nvSpPr>
        <p:spPr bwMode="auto">
          <a:xfrm>
            <a:off x="4067175" y="4436070"/>
            <a:ext cx="1554163" cy="3381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>
                <a:solidFill>
                  <a:schemeClr val="tx1"/>
                </a:solidFill>
              </a:rPr>
              <a:t>Infirmiers-</a:t>
            </a:r>
            <a:r>
              <a:rPr lang="fr-FR" altLang="fr-FR" sz="1600" dirty="0" err="1">
                <a:solidFill>
                  <a:schemeClr val="tx1"/>
                </a:solidFill>
              </a:rPr>
              <a:t>ières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11298" name="ZoneTexte 22"/>
          <p:cNvSpPr txBox="1">
            <a:spLocks noChangeArrowheads="1"/>
          </p:cNvSpPr>
          <p:nvPr/>
        </p:nvSpPr>
        <p:spPr bwMode="auto">
          <a:xfrm>
            <a:off x="4067175" y="4004270"/>
            <a:ext cx="1720850" cy="3381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>
                <a:solidFill>
                  <a:schemeClr val="tx1"/>
                </a:solidFill>
              </a:rPr>
              <a:t>Aidants familiaux</a:t>
            </a:r>
          </a:p>
        </p:txBody>
      </p:sp>
      <p:sp>
        <p:nvSpPr>
          <p:cNvPr id="11299" name="ZoneTexte 10"/>
          <p:cNvSpPr txBox="1">
            <a:spLocks noChangeArrowheads="1"/>
          </p:cNvSpPr>
          <p:nvPr/>
        </p:nvSpPr>
        <p:spPr bwMode="auto">
          <a:xfrm>
            <a:off x="6804025" y="1556345"/>
            <a:ext cx="1528763" cy="3381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</a:rPr>
              <a:t>B2C</a:t>
            </a:r>
          </a:p>
        </p:txBody>
      </p:sp>
      <p:sp>
        <p:nvSpPr>
          <p:cNvPr id="11300" name="ZoneTexte 10"/>
          <p:cNvSpPr txBox="1">
            <a:spLocks noChangeArrowheads="1"/>
          </p:cNvSpPr>
          <p:nvPr/>
        </p:nvSpPr>
        <p:spPr bwMode="auto">
          <a:xfrm>
            <a:off x="2339975" y="1988145"/>
            <a:ext cx="3455988" cy="3381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</a:rPr>
              <a:t>B2B</a:t>
            </a:r>
          </a:p>
        </p:txBody>
      </p:sp>
      <p:sp>
        <p:nvSpPr>
          <p:cNvPr id="11301" name="ZoneTexte 8"/>
          <p:cNvSpPr txBox="1">
            <a:spLocks noChangeArrowheads="1"/>
          </p:cNvSpPr>
          <p:nvPr/>
        </p:nvSpPr>
        <p:spPr bwMode="auto">
          <a:xfrm>
            <a:off x="539750" y="4252655"/>
            <a:ext cx="1558440" cy="33855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 smtClean="0">
                <a:solidFill>
                  <a:schemeClr val="tx1"/>
                </a:solidFill>
              </a:rPr>
              <a:t>Orthophonistes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11302" name="ZoneTexte 8"/>
          <p:cNvSpPr txBox="1">
            <a:spLocks noChangeArrowheads="1"/>
          </p:cNvSpPr>
          <p:nvPr/>
        </p:nvSpPr>
        <p:spPr bwMode="auto">
          <a:xfrm>
            <a:off x="539750" y="5008027"/>
            <a:ext cx="2226379" cy="33855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>
                <a:solidFill>
                  <a:schemeClr val="tx1"/>
                </a:solidFill>
              </a:rPr>
              <a:t>Praticiens </a:t>
            </a:r>
            <a:r>
              <a:rPr lang="fr-FR" altLang="fr-FR" sz="1600" dirty="0" smtClean="0">
                <a:solidFill>
                  <a:schemeClr val="tx1"/>
                </a:solidFill>
              </a:rPr>
              <a:t>EFT &amp; Peat*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36" name="ZoneTexte 8"/>
          <p:cNvSpPr txBox="1">
            <a:spLocks noChangeArrowheads="1"/>
          </p:cNvSpPr>
          <p:nvPr/>
        </p:nvSpPr>
        <p:spPr bwMode="auto">
          <a:xfrm>
            <a:off x="539750" y="5397704"/>
            <a:ext cx="2079608" cy="33855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 smtClean="0">
                <a:solidFill>
                  <a:schemeClr val="tx1"/>
                </a:solidFill>
              </a:rPr>
              <a:t>Psychologue clinicien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37" name="ZoneTexte 8"/>
          <p:cNvSpPr txBox="1">
            <a:spLocks noChangeArrowheads="1"/>
          </p:cNvSpPr>
          <p:nvPr/>
        </p:nvSpPr>
        <p:spPr bwMode="auto">
          <a:xfrm>
            <a:off x="539750" y="5796933"/>
            <a:ext cx="1434111" cy="33855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 smtClean="0">
                <a:solidFill>
                  <a:schemeClr val="tx1"/>
                </a:solidFill>
              </a:rPr>
              <a:t>Réflexologues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563888" y="578154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tc…</a:t>
            </a:r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5224742" y="3277245"/>
            <a:ext cx="0" cy="2952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84019" y="6093296"/>
            <a:ext cx="58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</a:t>
            </a:r>
            <a:r>
              <a:rPr lang="fr-FR" sz="1100" i="1" dirty="0"/>
              <a:t>Activation de </a:t>
            </a:r>
            <a:r>
              <a:rPr lang="fr-FR" sz="1100" i="1" dirty="0" smtClean="0"/>
              <a:t>l’Energie </a:t>
            </a:r>
            <a:r>
              <a:rPr lang="fr-FR" sz="1100" i="1" dirty="0"/>
              <a:t>P</a:t>
            </a:r>
            <a:r>
              <a:rPr lang="fr-FR" sz="1100" i="1" dirty="0" smtClean="0"/>
              <a:t>rimordiale </a:t>
            </a:r>
            <a:r>
              <a:rPr lang="fr-FR" sz="1100" i="1" dirty="0"/>
              <a:t>de la </a:t>
            </a:r>
            <a:r>
              <a:rPr lang="fr-FR" sz="1100" i="1" dirty="0" smtClean="0"/>
              <a:t>transcendance (Thérapie dite de 4</a:t>
            </a:r>
            <a:r>
              <a:rPr lang="fr-FR" sz="1100" i="1" baseline="30000" dirty="0" smtClean="0"/>
              <a:t>ème</a:t>
            </a:r>
            <a:r>
              <a:rPr lang="fr-FR" sz="1100" i="1" dirty="0" smtClean="0"/>
              <a:t> génération)</a:t>
            </a:r>
            <a:endParaRPr lang="fr-FR" sz="1100" i="1" dirty="0"/>
          </a:p>
        </p:txBody>
      </p:sp>
      <p:sp>
        <p:nvSpPr>
          <p:cNvPr id="48" name="ZoneTexte 22"/>
          <p:cNvSpPr txBox="1">
            <a:spLocks noChangeArrowheads="1"/>
          </p:cNvSpPr>
          <p:nvPr/>
        </p:nvSpPr>
        <p:spPr bwMode="auto">
          <a:xfrm>
            <a:off x="539750" y="2623732"/>
            <a:ext cx="1844031" cy="33855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 err="1" smtClean="0">
                <a:solidFill>
                  <a:schemeClr val="tx1"/>
                </a:solidFill>
              </a:rPr>
              <a:t>Aromathérapeutes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41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42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1</a:t>
            </a:fld>
            <a:endParaRPr lang="fr-FR" altLang="fr-FR" sz="1400" dirty="0"/>
          </a:p>
        </p:txBody>
      </p:sp>
      <p:sp>
        <p:nvSpPr>
          <p:cNvPr id="43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  <p:sp>
        <p:nvSpPr>
          <p:cNvPr id="44" name="ZoneTexte 8"/>
          <p:cNvSpPr txBox="1">
            <a:spLocks noChangeArrowheads="1"/>
          </p:cNvSpPr>
          <p:nvPr/>
        </p:nvSpPr>
        <p:spPr bwMode="auto">
          <a:xfrm>
            <a:off x="2090437" y="5796933"/>
            <a:ext cx="1408719" cy="33855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 smtClean="0">
                <a:solidFill>
                  <a:schemeClr val="tx1"/>
                </a:solidFill>
              </a:rPr>
              <a:t>Sophrologues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621127" y="2303787"/>
            <a:ext cx="1" cy="35980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512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frproposal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0E7608-AD23-4176-BC16-327A967B3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d'un projet</Template>
  <TotalTime>6021</TotalTime>
  <Words>78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frproposal</vt:lpstr>
      <vt:lpstr>4. Qui sont nos clients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Nom du projet</dc:title>
  <dc:creator>evelyne revellat</dc:creator>
  <cp:lastModifiedBy>Dell</cp:lastModifiedBy>
  <cp:revision>81</cp:revision>
  <cp:lastPrinted>2015-03-10T15:17:42Z</cp:lastPrinted>
  <dcterms:created xsi:type="dcterms:W3CDTF">2015-02-15T15:45:30Z</dcterms:created>
  <dcterms:modified xsi:type="dcterms:W3CDTF">2015-03-10T16:09:49Z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TC060891601036</vt:lpwstr>
  </property>
</Properties>
</file>