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72" r:id="rId3"/>
    <p:sldId id="290" r:id="rId4"/>
    <p:sldId id="291" r:id="rId5"/>
    <p:sldId id="292" r:id="rId6"/>
    <p:sldId id="293" r:id="rId7"/>
    <p:sldId id="294" r:id="rId8"/>
    <p:sldId id="295" r:id="rId9"/>
  </p:sldIdLst>
  <p:sldSz cx="9144000" cy="6858000" type="screen4x3"/>
  <p:notesSz cx="6805613" cy="9939338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00" autoAdjust="0"/>
  </p:normalViewPr>
  <p:slideViewPr>
    <p:cSldViewPr>
      <p:cViewPr varScale="1">
        <p:scale>
          <a:sx n="96" d="100"/>
          <a:sy n="96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9066F7-D20A-4D71-A971-72400D4BE868}" type="slidenum">
              <a:rPr lang="fr-FR" altLang="fr-FR"/>
              <a:pPr eaLnBrk="1" hangingPunct="1"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41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DC3739-7D56-4EAB-907F-8DE37054E7BB}" type="slidenum">
              <a:rPr lang="fr-FR" altLang="fr-FR"/>
              <a:pPr eaLnBrk="1" hangingPunct="1"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9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AA54A8-77A0-49A6-AEC2-E0504B5D7A06}" type="slidenum">
              <a:rPr lang="fr-FR" altLang="fr-FR"/>
              <a:pPr eaLnBrk="1" hangingPunct="1"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0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2B534A-1273-46B0-8C64-7110D9DFA09F}" type="slidenum">
              <a:rPr lang="fr-FR" altLang="fr-FR"/>
              <a:pPr eaLnBrk="1" hangingPunct="1"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1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128BD4-B8FB-485C-BA98-5B8B78B5EDD7}" type="slidenum">
              <a:rPr lang="fr-FR" altLang="fr-FR"/>
              <a:pPr eaLnBrk="1" hangingPunct="1"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49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A0D147-D94F-42AD-8C07-2ED32D176ED0}" type="slidenum">
              <a:rPr lang="fr-FR" altLang="fr-FR"/>
              <a:pPr eaLnBrk="1" hangingPunct="1"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01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066409" y="6244816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fr-FR" sz="1400" dirty="0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2492896"/>
            <a:ext cx="7772400" cy="1512168"/>
          </a:xfrm>
        </p:spPr>
        <p:txBody>
          <a:bodyPr/>
          <a:lstStyle/>
          <a:p>
            <a:r>
              <a:rPr lang="fr-FR" altLang="fr-FR" sz="3600" i="1" dirty="0" smtClean="0"/>
              <a:t>         Centre </a:t>
            </a:r>
            <a:r>
              <a:rPr lang="fr-FR" altLang="fr-FR" sz="3600" i="1" dirty="0" err="1" smtClean="0"/>
              <a:t>SophroKhepri</a:t>
            </a:r>
            <a:r>
              <a:rPr lang="fr-FR" altLang="fr-FR" sz="3600" i="1" dirty="0"/>
              <a:t/>
            </a:r>
            <a:br>
              <a:rPr lang="fr-FR" altLang="fr-FR" sz="3600" i="1" dirty="0"/>
            </a:br>
            <a:r>
              <a:rPr lang="fr-FR" altLang="fr-FR" sz="3600" i="1" dirty="0" smtClean="0"/>
              <a:t>    </a:t>
            </a:r>
            <a:r>
              <a:rPr lang="fr-FR" altLang="fr-FR" sz="2400" i="1" dirty="0" smtClean="0"/>
              <a:t>Centre </a:t>
            </a:r>
            <a:r>
              <a:rPr lang="fr-FR" altLang="fr-FR" sz="2400" i="1" dirty="0"/>
              <a:t>du Mieux-être</a:t>
            </a:r>
            <a:br>
              <a:rPr lang="fr-FR" altLang="fr-FR" sz="2400" i="1" dirty="0"/>
            </a:br>
            <a:r>
              <a:rPr lang="fr-FR" altLang="fr-FR" sz="2400" i="1" dirty="0"/>
              <a:t>Sophrologie et Thérapies alternatives </a:t>
            </a:r>
            <a:endParaRPr lang="fr-FR" altLang="fr-FR" sz="2400" i="1" dirty="0" smtClean="0"/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23900" y="4365104"/>
            <a:ext cx="7952556" cy="16561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fr-FR" altLang="fr-FR" sz="2400" b="1" i="1" dirty="0" smtClean="0"/>
              <a:t>Equilibre, Santé et Qualité de vie </a:t>
            </a:r>
          </a:p>
          <a:p>
            <a:pPr algn="ctr" eaLnBrk="1" hangingPunct="1">
              <a:lnSpc>
                <a:spcPct val="90000"/>
              </a:lnSpc>
            </a:pPr>
            <a:r>
              <a:rPr lang="fr-FR" altLang="fr-FR" sz="2400" b="1" i="1" dirty="0" smtClean="0"/>
              <a:t>à l'école, au travail, en famille, à la retraite...</a:t>
            </a:r>
          </a:p>
          <a:p>
            <a:pPr algn="ctr" eaLnBrk="1" hangingPunct="1">
              <a:lnSpc>
                <a:spcPct val="90000"/>
              </a:lnSpc>
            </a:pPr>
            <a:endParaRPr lang="fr-FR" altLang="fr-FR" sz="1200" b="1" dirty="0" smtClean="0"/>
          </a:p>
          <a:p>
            <a:pPr algn="ctr" eaLnBrk="1" hangingPunct="1">
              <a:lnSpc>
                <a:spcPct val="90000"/>
              </a:lnSpc>
            </a:pPr>
            <a:r>
              <a:rPr lang="fr-FR" altLang="fr-FR" sz="2400" b="1" dirty="0" smtClean="0"/>
              <a:t> Val de Marne</a:t>
            </a:r>
            <a:r>
              <a:rPr lang="fr-FR" altLang="fr-FR" sz="2400" b="1" i="1" dirty="0" smtClean="0"/>
              <a:t> – Nogent-sur-Marne</a:t>
            </a:r>
          </a:p>
          <a:p>
            <a:pPr algn="ctr" eaLnBrk="1" hangingPunct="1">
              <a:lnSpc>
                <a:spcPct val="90000"/>
              </a:lnSpc>
            </a:pPr>
            <a:endParaRPr lang="fr-FR" altLang="fr-FR" sz="800" i="1" dirty="0" smtClean="0"/>
          </a:p>
          <a:p>
            <a:pPr eaLnBrk="1" hangingPunct="1">
              <a:lnSpc>
                <a:spcPct val="90000"/>
              </a:lnSpc>
            </a:pPr>
            <a:r>
              <a:rPr lang="fr-FR" altLang="fr-FR" sz="1600" i="1" dirty="0" smtClean="0"/>
              <a:t>N.B.* </a:t>
            </a:r>
            <a:r>
              <a:rPr lang="fr-FR" altLang="fr-FR" sz="1600" i="1" dirty="0" err="1" smtClean="0"/>
              <a:t>Khépri</a:t>
            </a:r>
            <a:r>
              <a:rPr lang="fr-FR" altLang="fr-FR" sz="1600" i="1" dirty="0" smtClean="0"/>
              <a:t> : Venir à l'existence, Etre et Devenir"</a:t>
            </a:r>
          </a:p>
        </p:txBody>
      </p:sp>
      <p:pic>
        <p:nvPicPr>
          <p:cNvPr id="3079" name="Picture 2" descr="\\FREEBOX\Disque dur\evelyne\Sophrologie\googlesite\logokhepri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91655"/>
            <a:ext cx="2113409" cy="211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6958070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3716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7. Business Plan</a:t>
            </a:r>
            <a:endParaRPr lang="fr-FR" altLang="fr-FR" sz="3600" dirty="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775700" cy="4216400"/>
          </a:xfrm>
        </p:spPr>
        <p:txBody>
          <a:bodyPr/>
          <a:lstStyle/>
          <a:p>
            <a:pPr marL="381000" indent="-381000" eaLnBrk="1" hangingPunct="1"/>
            <a:endParaRPr lang="fr-FR" altLang="fr-FR" dirty="0" smtClean="0"/>
          </a:p>
          <a:p>
            <a:pPr lvl="4" eaLnBrk="1" hangingPunct="1">
              <a:buSzTx/>
            </a:pPr>
            <a:r>
              <a:rPr lang="fr-FR" altLang="fr-FR" sz="3200" dirty="0" smtClean="0"/>
              <a:t>Comptes d’exploitation </a:t>
            </a:r>
          </a:p>
          <a:p>
            <a:pPr lvl="4" eaLnBrk="1" hangingPunct="1">
              <a:buSzTx/>
            </a:pPr>
            <a:r>
              <a:rPr lang="fr-FR" altLang="fr-FR" sz="3200" dirty="0" smtClean="0"/>
              <a:t>Plan de financement</a:t>
            </a:r>
          </a:p>
          <a:p>
            <a:pPr lvl="4" eaLnBrk="1" hangingPunct="1">
              <a:buSzTx/>
            </a:pPr>
            <a:r>
              <a:rPr lang="fr-FR" altLang="fr-FR" sz="3200" dirty="0" smtClean="0"/>
              <a:t>Bilans</a:t>
            </a:r>
          </a:p>
          <a:p>
            <a:pPr lvl="4" eaLnBrk="1" hangingPunct="1">
              <a:buSzTx/>
            </a:pPr>
            <a:r>
              <a:rPr lang="fr-FR" altLang="fr-FR" sz="3200" dirty="0" smtClean="0"/>
              <a:t>BFR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2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32616968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1600"/>
          </a:xfrm>
        </p:spPr>
        <p:txBody>
          <a:bodyPr/>
          <a:lstStyle/>
          <a:p>
            <a:r>
              <a:rPr lang="fr-FR" altLang="fr-FR" sz="3600" b="1" dirty="0" err="1" smtClean="0"/>
              <a:t>Contruction</a:t>
            </a:r>
            <a:r>
              <a:rPr lang="fr-FR" altLang="fr-FR" sz="3600" b="1" dirty="0" smtClean="0"/>
              <a:t> du CA - Ventes</a:t>
            </a:r>
          </a:p>
        </p:txBody>
      </p:sp>
      <p:pic>
        <p:nvPicPr>
          <p:cNvPr id="1026" name="Picture 2" descr="D:\du msi\Mes documents\KHEPRI Developpement\Installation 2013\Cabinet paramédical Khepri\Dossier complet Creation SAS Khepri\Construction B-Plan\CA ca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54696"/>
            <a:ext cx="59055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u msi\Mes documents\KHEPRI Developpement\Installation 2013\Cabinet paramédical Khepri\Dossier complet Creation SAS Khepri\Construction B-Plan\Forfait cab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79812"/>
            <a:ext cx="59055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u msi\Mes documents\KHEPRI Developpement\Installation 2013\Cabinet paramédical Khepri\Dossier complet Creation SAS Khepri\Construction B-Plan\Salles forma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79" y="4607024"/>
            <a:ext cx="4876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3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169865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Comptes d’exploitation</a:t>
            </a:r>
          </a:p>
        </p:txBody>
      </p:sp>
      <p:pic>
        <p:nvPicPr>
          <p:cNvPr id="3074" name="Picture 2" descr="D:\du msi\Mes documents\KHEPRI Developpement\Installation 2013\Cabinet paramédical Khepri\Dossier complet Creation SAS Khepri\Construction B-Plan\C-Exploit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011510"/>
            <a:ext cx="7124700" cy="536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4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2114033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3184"/>
            <a:ext cx="8229600" cy="1083568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Plan de financement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519363" y="13076238"/>
            <a:ext cx="3876675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2471738" y="12523788"/>
            <a:ext cx="3905250" cy="35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:\du msi\Mes documents\KHEPRI Developpement\Installation 2013\Cabinet paramédical Khepri\Dossier complet Creation SAS Khepri\Construction B-Plan\Répart Kp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2" y="4653136"/>
            <a:ext cx="3028329" cy="213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D:\du msi\Mes documents\KHEPRI Developpement\Installation 2013\Cabinet paramédical Khepri\Dossier complet Creation SAS Khepri\Construction B-Plan\Repartition C-coura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53136"/>
            <a:ext cx="3528392" cy="179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u msi\Mes documents\KHEPRI Developpement\Installation 2013\Cabinet paramédical Khepri\Dossier complet Creation SAS Khepri\Construction B-Plan\C-Financemen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75" y="908720"/>
            <a:ext cx="7776864" cy="391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5</a:t>
            </a:fld>
            <a:endParaRPr lang="fr-FR" altLang="fr-FR" sz="1400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150064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92"/>
            <a:ext cx="8229600" cy="101156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Bilans</a:t>
            </a:r>
          </a:p>
        </p:txBody>
      </p:sp>
      <p:pic>
        <p:nvPicPr>
          <p:cNvPr id="4098" name="Picture 2" descr="D:\du msi\Mes documents\KHEPRI Developpement\Installation 2013\Cabinet paramédical Khepri\Dossier complet Creation SAS Khepri\Construction B-Plan\Bila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18" y="1268760"/>
            <a:ext cx="8153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6</a:t>
            </a:fld>
            <a:endParaRPr lang="fr-FR" altLang="fr-FR" sz="1400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929104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92"/>
            <a:ext cx="8229600" cy="13716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/>
              <a:t>BFR</a:t>
            </a:r>
          </a:p>
        </p:txBody>
      </p:sp>
      <p:pic>
        <p:nvPicPr>
          <p:cNvPr id="5122" name="Picture 2" descr="D:\du msi\Mes documents\KHEPRI Developpement\Installation 2013\Cabinet paramédical Khepri\Dossier complet Creation SAS Khepri\Construction B-Plan\BF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65" y="1485272"/>
            <a:ext cx="8246199" cy="359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7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916078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5969</TotalTime>
  <Words>105</Words>
  <Application>Microsoft Office PowerPoint</Application>
  <PresentationFormat>Affichage à l'écran (4:3)</PresentationFormat>
  <Paragraphs>45</Paragraphs>
  <Slides>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frproposal</vt:lpstr>
      <vt:lpstr>         Centre SophroKhepri     Centre du Mieux-être Sophrologie et Thérapies alternatives </vt:lpstr>
      <vt:lpstr>7. Business Plan</vt:lpstr>
      <vt:lpstr>Contruction du CA - Ventes</vt:lpstr>
      <vt:lpstr>Comptes d’exploitation</vt:lpstr>
      <vt:lpstr>Plan de financement</vt:lpstr>
      <vt:lpstr>Bilans</vt:lpstr>
      <vt:lpstr>BFR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80</cp:revision>
  <cp:lastPrinted>2015-03-05T00:14:30Z</cp:lastPrinted>
  <dcterms:created xsi:type="dcterms:W3CDTF">2015-02-15T15:45:30Z</dcterms:created>
  <dcterms:modified xsi:type="dcterms:W3CDTF">2015-03-06T23:34:52Z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