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 id="2147483809" r:id="rId2"/>
    <p:sldMasterId id="2147483810" r:id="rId3"/>
    <p:sldMasterId id="2147483811" r:id="rId4"/>
  </p:sldMasterIdLst>
  <p:notesMasterIdLst>
    <p:notesMasterId r:id="rId24"/>
  </p:notesMasterIdLst>
  <p:handoutMasterIdLst>
    <p:handoutMasterId r:id="rId25"/>
  </p:handoutMasterIdLst>
  <p:sldIdLst>
    <p:sldId id="302" r:id="rId5"/>
    <p:sldId id="258" r:id="rId6"/>
    <p:sldId id="297" r:id="rId7"/>
    <p:sldId id="317" r:id="rId8"/>
    <p:sldId id="299" r:id="rId9"/>
    <p:sldId id="318" r:id="rId10"/>
    <p:sldId id="307" r:id="rId11"/>
    <p:sldId id="294" r:id="rId12"/>
    <p:sldId id="281" r:id="rId13"/>
    <p:sldId id="319" r:id="rId14"/>
    <p:sldId id="314" r:id="rId15"/>
    <p:sldId id="270" r:id="rId16"/>
    <p:sldId id="267" r:id="rId17"/>
    <p:sldId id="266" r:id="rId18"/>
    <p:sldId id="271" r:id="rId19"/>
    <p:sldId id="312" r:id="rId20"/>
    <p:sldId id="313" r:id="rId21"/>
    <p:sldId id="320" r:id="rId22"/>
    <p:sldId id="321" r:id="rId23"/>
  </p:sldIdLst>
  <p:sldSz cx="9144000" cy="6858000" type="screen4x3"/>
  <p:notesSz cx="6865938" cy="9998075"/>
  <p:custShowLst>
    <p:custShow name="Custom Show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25">
          <p15:clr>
            <a:srgbClr val="A4A3A4"/>
          </p15:clr>
        </p15:guide>
        <p15:guide id="2" orient="horz" pos="2413">
          <p15:clr>
            <a:srgbClr val="A4A3A4"/>
          </p15:clr>
        </p15:guide>
        <p15:guide id="3" pos="2577">
          <p15:clr>
            <a:srgbClr val="A4A3A4"/>
          </p15:clr>
        </p15:guide>
      </p15:sldGuideLst>
    </p:ext>
    <p:ext uri="{2D200454-40CA-4A62-9FC3-DE9A4176ACB9}">
      <p15:notesGuideLst xmlns:p15="http://schemas.microsoft.com/office/powerpoint/2012/main">
        <p15:guide id="1" orient="horz" pos="3150" userDrawn="1">
          <p15:clr>
            <a:srgbClr val="A4A3A4"/>
          </p15:clr>
        </p15:guide>
        <p15:guide id="2" pos="21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mp;R" initials="Y" lastIdx="1" clrIdx="0"/>
  <p:cmAuthor id="1" name="Audrey Sumberg" initials="ATS"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34BCBA"/>
    <a:srgbClr val="2895D5"/>
    <a:srgbClr val="000000"/>
    <a:srgbClr val="0066FF"/>
    <a:srgbClr val="009999"/>
    <a:srgbClr val="288BD6"/>
    <a:srgbClr val="2393D4"/>
    <a:srgbClr val="7777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95644" autoAdjust="0"/>
  </p:normalViewPr>
  <p:slideViewPr>
    <p:cSldViewPr snapToGrid="0" showGuides="1">
      <p:cViewPr>
        <p:scale>
          <a:sx n="68" d="100"/>
          <a:sy n="68" d="100"/>
        </p:scale>
        <p:origin x="268" y="564"/>
      </p:cViewPr>
      <p:guideLst>
        <p:guide orient="horz" pos="3825"/>
        <p:guide orient="horz" pos="2413"/>
        <p:guide pos="2577"/>
      </p:guideLst>
    </p:cSldViewPr>
  </p:slideViewPr>
  <p:outlineViewPr>
    <p:cViewPr>
      <p:scale>
        <a:sx n="33" d="100"/>
        <a:sy n="33" d="100"/>
      </p:scale>
      <p:origin x="0" y="2328"/>
    </p:cViewPr>
  </p:outlineViewPr>
  <p:notesTextViewPr>
    <p:cViewPr>
      <p:scale>
        <a:sx n="100" d="100"/>
        <a:sy n="100" d="100"/>
      </p:scale>
      <p:origin x="0" y="0"/>
    </p:cViewPr>
  </p:notesTextViewPr>
  <p:sorterViewPr>
    <p:cViewPr varScale="1">
      <p:scale>
        <a:sx n="1" d="1"/>
        <a:sy n="1" d="1"/>
      </p:scale>
      <p:origin x="0" y="-2856"/>
    </p:cViewPr>
  </p:sorterViewPr>
  <p:notesViewPr>
    <p:cSldViewPr snapToGrid="0" showGuides="1">
      <p:cViewPr>
        <p:scale>
          <a:sx n="160" d="100"/>
          <a:sy n="160" d="100"/>
        </p:scale>
        <p:origin x="844" y="-4980"/>
      </p:cViewPr>
      <p:guideLst>
        <p:guide orient="horz" pos="3150"/>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EA72C-D645-4459-B5F2-3CC2C63237D5}" type="doc">
      <dgm:prSet loTypeId="urn:microsoft.com/office/officeart/2005/8/layout/radial5" loCatId="relationship" qsTypeId="urn:microsoft.com/office/officeart/2005/8/quickstyle/3d3" qsCatId="3D" csTypeId="urn:microsoft.com/office/officeart/2005/8/colors/colorful5" csCatId="colorful" phldr="1"/>
      <dgm:spPr/>
      <dgm:t>
        <a:bodyPr/>
        <a:lstStyle/>
        <a:p>
          <a:endParaRPr lang="fr-FR"/>
        </a:p>
      </dgm:t>
    </dgm:pt>
    <dgm:pt modelId="{D539B8FA-2A0C-4B5C-99F2-6CD3E79D9E21}">
      <dgm:prSet phldrT="[Texte]" custT="1"/>
      <dgm:spPr>
        <a:solidFill>
          <a:srgbClr val="002060"/>
        </a:solidFill>
      </dgm:spPr>
      <dgm:t>
        <a:bodyPr/>
        <a:lstStyle/>
        <a:p>
          <a:r>
            <a:rPr lang="fr-FR" sz="2000" b="1" dirty="0" smtClean="0"/>
            <a:t>MOOC</a:t>
          </a:r>
          <a:endParaRPr lang="fr-FR" sz="2000" b="1" dirty="0"/>
        </a:p>
      </dgm:t>
    </dgm:pt>
    <dgm:pt modelId="{53950BFD-04B4-43EB-A7F2-6DEBACC82E71}" type="parTrans" cxnId="{FC41BD4D-F209-4C0C-AA6C-9A84A8A65366}">
      <dgm:prSet/>
      <dgm:spPr/>
      <dgm:t>
        <a:bodyPr/>
        <a:lstStyle/>
        <a:p>
          <a:endParaRPr lang="fr-FR" sz="1200" b="1"/>
        </a:p>
      </dgm:t>
    </dgm:pt>
    <dgm:pt modelId="{B56BA587-4EAF-40BF-BFDD-800C066BCAA0}" type="sibTrans" cxnId="{FC41BD4D-F209-4C0C-AA6C-9A84A8A65366}">
      <dgm:prSet/>
      <dgm:spPr/>
      <dgm:t>
        <a:bodyPr/>
        <a:lstStyle/>
        <a:p>
          <a:endParaRPr lang="fr-FR" sz="1200" b="1"/>
        </a:p>
      </dgm:t>
    </dgm:pt>
    <dgm:pt modelId="{761D69CE-D5BB-44FD-B61B-57CAEFED285D}">
      <dgm:prSet phldrT="[Texte]" custT="1"/>
      <dgm:spPr/>
      <dgm:t>
        <a:bodyPr/>
        <a:lstStyle/>
        <a:p>
          <a:r>
            <a:rPr lang="fr-FR" sz="1200" b="1" dirty="0" smtClean="0"/>
            <a:t>Ouvert à tous</a:t>
          </a:r>
          <a:endParaRPr lang="fr-FR" sz="1200" b="1" dirty="0"/>
        </a:p>
      </dgm:t>
    </dgm:pt>
    <dgm:pt modelId="{38E7DFC1-3294-4754-B607-F568530C6A4A}" type="parTrans" cxnId="{5539894A-1713-4665-978B-AC3A64D8DC29}">
      <dgm:prSet custT="1"/>
      <dgm:spPr/>
      <dgm:t>
        <a:bodyPr/>
        <a:lstStyle/>
        <a:p>
          <a:endParaRPr lang="fr-FR" sz="1200" b="1"/>
        </a:p>
      </dgm:t>
    </dgm:pt>
    <dgm:pt modelId="{E1E1D5DB-0539-44C9-B121-AFBE16B27C89}" type="sibTrans" cxnId="{5539894A-1713-4665-978B-AC3A64D8DC29}">
      <dgm:prSet/>
      <dgm:spPr/>
      <dgm:t>
        <a:bodyPr/>
        <a:lstStyle/>
        <a:p>
          <a:endParaRPr lang="fr-FR" sz="1200" b="1"/>
        </a:p>
      </dgm:t>
    </dgm:pt>
    <dgm:pt modelId="{5A0D14C6-CB4D-4623-B846-6913477282BA}">
      <dgm:prSet phldrT="[Texte]" custT="1"/>
      <dgm:spPr/>
      <dgm:t>
        <a:bodyPr/>
        <a:lstStyle/>
        <a:p>
          <a:r>
            <a:rPr lang="fr-FR" sz="1200" b="1" dirty="0" smtClean="0"/>
            <a:t>Illimité</a:t>
          </a:r>
          <a:endParaRPr lang="fr-FR" sz="1200" b="1" dirty="0"/>
        </a:p>
      </dgm:t>
    </dgm:pt>
    <dgm:pt modelId="{1D8762FD-6984-4F65-AAFC-8E17AE008E89}" type="parTrans" cxnId="{2AD17A84-998C-4AB7-86B3-C4F4FB26F3FA}">
      <dgm:prSet custT="1"/>
      <dgm:spPr/>
      <dgm:t>
        <a:bodyPr/>
        <a:lstStyle/>
        <a:p>
          <a:endParaRPr lang="fr-FR" sz="1200" b="1"/>
        </a:p>
      </dgm:t>
    </dgm:pt>
    <dgm:pt modelId="{75A64EB0-0FF0-403C-B6E7-C4A0D240AACE}" type="sibTrans" cxnId="{2AD17A84-998C-4AB7-86B3-C4F4FB26F3FA}">
      <dgm:prSet/>
      <dgm:spPr/>
      <dgm:t>
        <a:bodyPr/>
        <a:lstStyle/>
        <a:p>
          <a:endParaRPr lang="fr-FR" sz="1200" b="1"/>
        </a:p>
      </dgm:t>
    </dgm:pt>
    <dgm:pt modelId="{006F62C3-F290-4413-98FB-FFC208DC8546}">
      <dgm:prSet phldrT="[Texte]" custT="1"/>
      <dgm:spPr/>
      <dgm:t>
        <a:bodyPr/>
        <a:lstStyle/>
        <a:p>
          <a:r>
            <a:rPr lang="fr-FR" sz="1200" b="1" dirty="0" smtClean="0"/>
            <a:t>informel</a:t>
          </a:r>
          <a:endParaRPr lang="fr-FR" sz="1200" b="1" dirty="0"/>
        </a:p>
      </dgm:t>
    </dgm:pt>
    <dgm:pt modelId="{DD23B528-F486-4B8D-8718-BF1BEFE70053}" type="parTrans" cxnId="{1B9F6F58-17E1-4722-BF2E-6806A080204D}">
      <dgm:prSet custT="1"/>
      <dgm:spPr/>
      <dgm:t>
        <a:bodyPr/>
        <a:lstStyle/>
        <a:p>
          <a:endParaRPr lang="fr-FR" sz="1200" b="1"/>
        </a:p>
      </dgm:t>
    </dgm:pt>
    <dgm:pt modelId="{E009F125-D7DA-4FF7-8316-234EC7FC0D0C}" type="sibTrans" cxnId="{1B9F6F58-17E1-4722-BF2E-6806A080204D}">
      <dgm:prSet/>
      <dgm:spPr/>
      <dgm:t>
        <a:bodyPr/>
        <a:lstStyle/>
        <a:p>
          <a:endParaRPr lang="fr-FR" sz="1200" b="1"/>
        </a:p>
      </dgm:t>
    </dgm:pt>
    <dgm:pt modelId="{387689C4-4ED5-459E-A694-BD972C833BA9}">
      <dgm:prSet phldrT="[Texte]" custT="1"/>
      <dgm:spPr/>
      <dgm:t>
        <a:bodyPr/>
        <a:lstStyle/>
        <a:p>
          <a:r>
            <a:rPr lang="fr-FR" sz="1200" b="1" dirty="0" smtClean="0"/>
            <a:t>Gratuit </a:t>
          </a:r>
          <a:endParaRPr lang="fr-FR" sz="1200" b="1" dirty="0"/>
        </a:p>
      </dgm:t>
    </dgm:pt>
    <dgm:pt modelId="{A2472739-BE85-42FD-BD32-948CC8AC71FC}" type="parTrans" cxnId="{B57CAEB0-A0FF-489B-B59E-C231AFDEE27A}">
      <dgm:prSet custT="1"/>
      <dgm:spPr/>
      <dgm:t>
        <a:bodyPr/>
        <a:lstStyle/>
        <a:p>
          <a:endParaRPr lang="fr-FR" sz="1200" b="1"/>
        </a:p>
      </dgm:t>
    </dgm:pt>
    <dgm:pt modelId="{F80D1F31-2E7D-44BE-9794-005729BA3D6F}" type="sibTrans" cxnId="{B57CAEB0-A0FF-489B-B59E-C231AFDEE27A}">
      <dgm:prSet/>
      <dgm:spPr/>
      <dgm:t>
        <a:bodyPr/>
        <a:lstStyle/>
        <a:p>
          <a:endParaRPr lang="fr-FR" sz="1200" b="1"/>
        </a:p>
      </dgm:t>
    </dgm:pt>
    <dgm:pt modelId="{94D89714-0B96-4513-BAA1-622095FB1C41}">
      <dgm:prSet custT="1"/>
      <dgm:spPr/>
      <dgm:t>
        <a:bodyPr/>
        <a:lstStyle/>
        <a:p>
          <a:r>
            <a:rPr lang="fr-FR" sz="1200" b="1" dirty="0" smtClean="0"/>
            <a:t>Partage des dossiers</a:t>
          </a:r>
          <a:endParaRPr lang="fr-FR" sz="1200" b="1" dirty="0"/>
        </a:p>
      </dgm:t>
    </dgm:pt>
    <dgm:pt modelId="{25F1230B-837D-41C6-A2EF-0128A01C5B56}" type="parTrans" cxnId="{9EEA8AA1-E138-46A8-B6B7-C40EAEE17D16}">
      <dgm:prSet custT="1"/>
      <dgm:spPr/>
      <dgm:t>
        <a:bodyPr/>
        <a:lstStyle/>
        <a:p>
          <a:endParaRPr lang="fr-FR" sz="1200" b="1"/>
        </a:p>
      </dgm:t>
    </dgm:pt>
    <dgm:pt modelId="{5B3D2986-7F04-43C2-932A-C4F9948975E8}" type="sibTrans" cxnId="{9EEA8AA1-E138-46A8-B6B7-C40EAEE17D16}">
      <dgm:prSet/>
      <dgm:spPr/>
      <dgm:t>
        <a:bodyPr/>
        <a:lstStyle/>
        <a:p>
          <a:endParaRPr lang="fr-FR" sz="1200" b="1"/>
        </a:p>
      </dgm:t>
    </dgm:pt>
    <dgm:pt modelId="{B95C2135-E5AF-44DB-B6A6-65E6FCCC7788}">
      <dgm:prSet custT="1"/>
      <dgm:spPr/>
      <dgm:t>
        <a:bodyPr/>
        <a:lstStyle/>
        <a:p>
          <a:r>
            <a:rPr lang="fr-FR" sz="1200" b="1" dirty="0" smtClean="0"/>
            <a:t>Pas </a:t>
          </a:r>
          <a:r>
            <a:rPr lang="fr-FR" sz="1200" b="1" dirty="0" smtClean="0"/>
            <a:t>d’inscription </a:t>
          </a:r>
          <a:r>
            <a:rPr lang="fr-FR" sz="1200" b="1" dirty="0" smtClean="0"/>
            <a:t>préalable</a:t>
          </a:r>
          <a:endParaRPr lang="fr-FR" sz="1200" b="1" dirty="0"/>
        </a:p>
      </dgm:t>
    </dgm:pt>
    <dgm:pt modelId="{7E9040D7-346E-47FC-971C-D98B84B75014}" type="parTrans" cxnId="{F446C2E3-4FF4-4AD7-90FA-0E5756907A39}">
      <dgm:prSet custT="1"/>
      <dgm:spPr/>
      <dgm:t>
        <a:bodyPr/>
        <a:lstStyle/>
        <a:p>
          <a:endParaRPr lang="fr-FR" sz="1200" b="1"/>
        </a:p>
      </dgm:t>
    </dgm:pt>
    <dgm:pt modelId="{3DEFDF54-CF17-4696-AB8F-3077E78E7FE5}" type="sibTrans" cxnId="{F446C2E3-4FF4-4AD7-90FA-0E5756907A39}">
      <dgm:prSet/>
      <dgm:spPr/>
      <dgm:t>
        <a:bodyPr/>
        <a:lstStyle/>
        <a:p>
          <a:endParaRPr lang="fr-FR" sz="1200" b="1"/>
        </a:p>
      </dgm:t>
    </dgm:pt>
    <dgm:pt modelId="{63A4E395-641D-4685-A1D7-A447D345F03D}">
      <dgm:prSet custT="1"/>
      <dgm:spPr/>
      <dgm:t>
        <a:bodyPr/>
        <a:lstStyle/>
        <a:p>
          <a:r>
            <a:rPr lang="fr-FR" sz="1200" b="1" dirty="0" smtClean="0"/>
            <a:t>Pc et internet</a:t>
          </a:r>
          <a:endParaRPr lang="fr-FR" sz="1200" b="1" dirty="0"/>
        </a:p>
      </dgm:t>
    </dgm:pt>
    <dgm:pt modelId="{06EA8D8D-DF0D-4191-94C4-C622A8A6A4DD}" type="parTrans" cxnId="{65BA8E9F-828E-4214-BDCF-4362EB17574A}">
      <dgm:prSet custT="1"/>
      <dgm:spPr/>
      <dgm:t>
        <a:bodyPr/>
        <a:lstStyle/>
        <a:p>
          <a:endParaRPr lang="fr-FR" sz="1200" b="1"/>
        </a:p>
      </dgm:t>
    </dgm:pt>
    <dgm:pt modelId="{BEEF1265-C041-45DC-8918-4C0A7EFF30DB}" type="sibTrans" cxnId="{65BA8E9F-828E-4214-BDCF-4362EB17574A}">
      <dgm:prSet/>
      <dgm:spPr/>
      <dgm:t>
        <a:bodyPr/>
        <a:lstStyle/>
        <a:p>
          <a:endParaRPr lang="fr-FR" sz="1200" b="1"/>
        </a:p>
      </dgm:t>
    </dgm:pt>
    <dgm:pt modelId="{E1B7A2F8-8F53-4612-A4C1-DD9574EFB535}">
      <dgm:prSet custT="1"/>
      <dgm:spPr/>
      <dgm:t>
        <a:bodyPr/>
        <a:lstStyle/>
        <a:p>
          <a:r>
            <a:rPr lang="fr-FR" sz="1200" b="1" dirty="0" smtClean="0"/>
            <a:t>Entreprises leaders</a:t>
          </a:r>
          <a:endParaRPr lang="fr-FR" sz="1200" b="1" dirty="0"/>
        </a:p>
      </dgm:t>
    </dgm:pt>
    <dgm:pt modelId="{3C7A02DB-9C84-4887-B9D2-27CEB51B2E4A}" type="parTrans" cxnId="{EB3F23D1-789A-4AEA-9694-76DDD87D11D1}">
      <dgm:prSet custT="1"/>
      <dgm:spPr/>
      <dgm:t>
        <a:bodyPr/>
        <a:lstStyle/>
        <a:p>
          <a:endParaRPr lang="fr-FR" sz="1200" b="1"/>
        </a:p>
      </dgm:t>
    </dgm:pt>
    <dgm:pt modelId="{234632A4-BC9E-49B9-99F6-33CE07C8B8A2}" type="sibTrans" cxnId="{EB3F23D1-789A-4AEA-9694-76DDD87D11D1}">
      <dgm:prSet/>
      <dgm:spPr/>
      <dgm:t>
        <a:bodyPr/>
        <a:lstStyle/>
        <a:p>
          <a:endParaRPr lang="fr-FR" sz="1200" b="1"/>
        </a:p>
      </dgm:t>
    </dgm:pt>
    <dgm:pt modelId="{184E34BE-5B6A-4405-A6E0-56B75D927BED}">
      <dgm:prSet custT="1"/>
      <dgm:spPr/>
      <dgm:t>
        <a:bodyPr/>
        <a:lstStyle/>
        <a:p>
          <a:r>
            <a:rPr lang="fr-FR" sz="1400" b="1" dirty="0" smtClean="0"/>
            <a:t>Ludique</a:t>
          </a:r>
          <a:r>
            <a:rPr lang="fr-FR" sz="1700" dirty="0" smtClean="0"/>
            <a:t> </a:t>
          </a:r>
          <a:endParaRPr lang="fr-FR" sz="1700" dirty="0"/>
        </a:p>
      </dgm:t>
    </dgm:pt>
    <dgm:pt modelId="{1D49DCAF-9EF2-4F9F-8DCF-1DDD17ED529B}" type="parTrans" cxnId="{DA458A31-B83E-4E51-9197-1A186AC0AEE4}">
      <dgm:prSet/>
      <dgm:spPr/>
      <dgm:t>
        <a:bodyPr/>
        <a:lstStyle/>
        <a:p>
          <a:endParaRPr lang="fr-FR"/>
        </a:p>
      </dgm:t>
    </dgm:pt>
    <dgm:pt modelId="{E9BD992B-1144-47AD-9502-BF0AE7D9EAD3}" type="sibTrans" cxnId="{DA458A31-B83E-4E51-9197-1A186AC0AEE4}">
      <dgm:prSet/>
      <dgm:spPr/>
      <dgm:t>
        <a:bodyPr/>
        <a:lstStyle/>
        <a:p>
          <a:endParaRPr lang="fr-FR"/>
        </a:p>
      </dgm:t>
    </dgm:pt>
    <dgm:pt modelId="{80C0D3E9-7771-4068-854D-2573E7198E48}">
      <dgm:prSet custT="1"/>
      <dgm:spPr/>
      <dgm:t>
        <a:bodyPr/>
        <a:lstStyle/>
        <a:p>
          <a:r>
            <a:rPr lang="fr-FR" sz="1400" dirty="0" smtClean="0"/>
            <a:t>Pédagogique</a:t>
          </a:r>
          <a:r>
            <a:rPr lang="fr-FR" sz="1200" dirty="0" smtClean="0"/>
            <a:t> </a:t>
          </a:r>
          <a:endParaRPr lang="fr-FR" sz="1200" dirty="0"/>
        </a:p>
      </dgm:t>
    </dgm:pt>
    <dgm:pt modelId="{B1ED8487-2F55-403E-82A5-F9F550B3ACD9}" type="parTrans" cxnId="{8692F8D3-088B-4024-B77F-2C31B93CA4F2}">
      <dgm:prSet/>
      <dgm:spPr/>
      <dgm:t>
        <a:bodyPr/>
        <a:lstStyle/>
        <a:p>
          <a:endParaRPr lang="fr-FR"/>
        </a:p>
      </dgm:t>
    </dgm:pt>
    <dgm:pt modelId="{51F32AAC-8679-470A-8D30-DB7FF056D71B}" type="sibTrans" cxnId="{8692F8D3-088B-4024-B77F-2C31B93CA4F2}">
      <dgm:prSet/>
      <dgm:spPr/>
      <dgm:t>
        <a:bodyPr/>
        <a:lstStyle/>
        <a:p>
          <a:endParaRPr lang="fr-FR"/>
        </a:p>
      </dgm:t>
    </dgm:pt>
    <dgm:pt modelId="{51E07FA5-9EB7-463F-A104-DF6AD9AE6F94}" type="pres">
      <dgm:prSet presAssocID="{961EA72C-D645-4459-B5F2-3CC2C63237D5}" presName="Name0" presStyleCnt="0">
        <dgm:presLayoutVars>
          <dgm:chMax val="1"/>
          <dgm:dir/>
          <dgm:animLvl val="ctr"/>
          <dgm:resizeHandles val="exact"/>
        </dgm:presLayoutVars>
      </dgm:prSet>
      <dgm:spPr/>
      <dgm:t>
        <a:bodyPr/>
        <a:lstStyle/>
        <a:p>
          <a:endParaRPr lang="fr-FR"/>
        </a:p>
      </dgm:t>
    </dgm:pt>
    <dgm:pt modelId="{8E04958A-9474-4E00-ABBA-9ABDF9FA83E0}" type="pres">
      <dgm:prSet presAssocID="{D539B8FA-2A0C-4B5C-99F2-6CD3E79D9E21}" presName="centerShape" presStyleLbl="node0" presStyleIdx="0" presStyleCnt="1" custScaleX="195031"/>
      <dgm:spPr/>
      <dgm:t>
        <a:bodyPr/>
        <a:lstStyle/>
        <a:p>
          <a:endParaRPr lang="fr-FR"/>
        </a:p>
      </dgm:t>
    </dgm:pt>
    <dgm:pt modelId="{415EFA13-248A-4880-A8AB-BFA44415275E}" type="pres">
      <dgm:prSet presAssocID="{B1ED8487-2F55-403E-82A5-F9F550B3ACD9}" presName="parTrans" presStyleLbl="sibTrans2D1" presStyleIdx="0" presStyleCnt="10"/>
      <dgm:spPr/>
      <dgm:t>
        <a:bodyPr/>
        <a:lstStyle/>
        <a:p>
          <a:endParaRPr lang="fr-FR"/>
        </a:p>
      </dgm:t>
    </dgm:pt>
    <dgm:pt modelId="{B97EBFB3-E80E-45F7-95AC-5C5EAAB07135}" type="pres">
      <dgm:prSet presAssocID="{B1ED8487-2F55-403E-82A5-F9F550B3ACD9}" presName="connectorText" presStyleLbl="sibTrans2D1" presStyleIdx="0" presStyleCnt="10"/>
      <dgm:spPr/>
      <dgm:t>
        <a:bodyPr/>
        <a:lstStyle/>
        <a:p>
          <a:endParaRPr lang="fr-FR"/>
        </a:p>
      </dgm:t>
    </dgm:pt>
    <dgm:pt modelId="{9938BF57-57F6-4BB1-BA12-0603AB5D5506}" type="pres">
      <dgm:prSet presAssocID="{80C0D3E9-7771-4068-854D-2573E7198E48}" presName="node" presStyleLbl="node1" presStyleIdx="0" presStyleCnt="10" custScaleX="132600">
        <dgm:presLayoutVars>
          <dgm:bulletEnabled val="1"/>
        </dgm:presLayoutVars>
      </dgm:prSet>
      <dgm:spPr/>
      <dgm:t>
        <a:bodyPr/>
        <a:lstStyle/>
        <a:p>
          <a:endParaRPr lang="fr-FR"/>
        </a:p>
      </dgm:t>
    </dgm:pt>
    <dgm:pt modelId="{22C7D57E-5F31-457B-8AF5-500ED456539C}" type="pres">
      <dgm:prSet presAssocID="{38E7DFC1-3294-4754-B607-F568530C6A4A}" presName="parTrans" presStyleLbl="sibTrans2D1" presStyleIdx="1" presStyleCnt="10"/>
      <dgm:spPr/>
      <dgm:t>
        <a:bodyPr/>
        <a:lstStyle/>
        <a:p>
          <a:endParaRPr lang="fr-FR"/>
        </a:p>
      </dgm:t>
    </dgm:pt>
    <dgm:pt modelId="{E7872920-4AF6-47FB-A894-5FE6087E7220}" type="pres">
      <dgm:prSet presAssocID="{38E7DFC1-3294-4754-B607-F568530C6A4A}" presName="connectorText" presStyleLbl="sibTrans2D1" presStyleIdx="1" presStyleCnt="10"/>
      <dgm:spPr/>
      <dgm:t>
        <a:bodyPr/>
        <a:lstStyle/>
        <a:p>
          <a:endParaRPr lang="fr-FR"/>
        </a:p>
      </dgm:t>
    </dgm:pt>
    <dgm:pt modelId="{CA282DFE-BB48-4B30-937A-631E96167ECC}" type="pres">
      <dgm:prSet presAssocID="{761D69CE-D5BB-44FD-B61B-57CAEFED285D}" presName="node" presStyleLbl="node1" presStyleIdx="1" presStyleCnt="10" custScaleX="154536" custRadScaleRad="101361" custRadScaleInc="21410">
        <dgm:presLayoutVars>
          <dgm:bulletEnabled val="1"/>
        </dgm:presLayoutVars>
      </dgm:prSet>
      <dgm:spPr/>
      <dgm:t>
        <a:bodyPr/>
        <a:lstStyle/>
        <a:p>
          <a:endParaRPr lang="fr-FR"/>
        </a:p>
      </dgm:t>
    </dgm:pt>
    <dgm:pt modelId="{84B6B2FB-2726-49E4-B7E0-FBA7F7C82F5E}" type="pres">
      <dgm:prSet presAssocID="{25F1230B-837D-41C6-A2EF-0128A01C5B56}" presName="parTrans" presStyleLbl="sibTrans2D1" presStyleIdx="2" presStyleCnt="10"/>
      <dgm:spPr/>
      <dgm:t>
        <a:bodyPr/>
        <a:lstStyle/>
        <a:p>
          <a:endParaRPr lang="fr-FR"/>
        </a:p>
      </dgm:t>
    </dgm:pt>
    <dgm:pt modelId="{988D66F5-34DE-44BE-8F84-83E7C4B01C28}" type="pres">
      <dgm:prSet presAssocID="{25F1230B-837D-41C6-A2EF-0128A01C5B56}" presName="connectorText" presStyleLbl="sibTrans2D1" presStyleIdx="2" presStyleCnt="10"/>
      <dgm:spPr/>
      <dgm:t>
        <a:bodyPr/>
        <a:lstStyle/>
        <a:p>
          <a:endParaRPr lang="fr-FR"/>
        </a:p>
      </dgm:t>
    </dgm:pt>
    <dgm:pt modelId="{AE903BBD-6B60-414C-AC54-8E7BE57622CA}" type="pres">
      <dgm:prSet presAssocID="{94D89714-0B96-4513-BAA1-622095FB1C41}" presName="node" presStyleLbl="node1" presStyleIdx="2" presStyleCnt="10" custScaleX="132600">
        <dgm:presLayoutVars>
          <dgm:bulletEnabled val="1"/>
        </dgm:presLayoutVars>
      </dgm:prSet>
      <dgm:spPr/>
      <dgm:t>
        <a:bodyPr/>
        <a:lstStyle/>
        <a:p>
          <a:endParaRPr lang="fr-FR"/>
        </a:p>
      </dgm:t>
    </dgm:pt>
    <dgm:pt modelId="{73480BC9-F62F-4BA4-B678-DEA98434216E}" type="pres">
      <dgm:prSet presAssocID="{06EA8D8D-DF0D-4191-94C4-C622A8A6A4DD}" presName="parTrans" presStyleLbl="sibTrans2D1" presStyleIdx="3" presStyleCnt="10"/>
      <dgm:spPr/>
      <dgm:t>
        <a:bodyPr/>
        <a:lstStyle/>
        <a:p>
          <a:endParaRPr lang="fr-FR"/>
        </a:p>
      </dgm:t>
    </dgm:pt>
    <dgm:pt modelId="{A64BFC34-7D42-4D54-BA98-040F73E716DD}" type="pres">
      <dgm:prSet presAssocID="{06EA8D8D-DF0D-4191-94C4-C622A8A6A4DD}" presName="connectorText" presStyleLbl="sibTrans2D1" presStyleIdx="3" presStyleCnt="10"/>
      <dgm:spPr/>
      <dgm:t>
        <a:bodyPr/>
        <a:lstStyle/>
        <a:p>
          <a:endParaRPr lang="fr-FR"/>
        </a:p>
      </dgm:t>
    </dgm:pt>
    <dgm:pt modelId="{E864D428-DCEC-4EB6-BE9C-037EA02DEA10}" type="pres">
      <dgm:prSet presAssocID="{63A4E395-641D-4685-A1D7-A447D345F03D}" presName="node" presStyleLbl="node1" presStyleIdx="3" presStyleCnt="10" custScaleX="132600">
        <dgm:presLayoutVars>
          <dgm:bulletEnabled val="1"/>
        </dgm:presLayoutVars>
      </dgm:prSet>
      <dgm:spPr/>
      <dgm:t>
        <a:bodyPr/>
        <a:lstStyle/>
        <a:p>
          <a:endParaRPr lang="fr-FR"/>
        </a:p>
      </dgm:t>
    </dgm:pt>
    <dgm:pt modelId="{0DC4CCD5-FC09-471E-8B72-2925E9758907}" type="pres">
      <dgm:prSet presAssocID="{7E9040D7-346E-47FC-971C-D98B84B75014}" presName="parTrans" presStyleLbl="sibTrans2D1" presStyleIdx="4" presStyleCnt="10"/>
      <dgm:spPr/>
      <dgm:t>
        <a:bodyPr/>
        <a:lstStyle/>
        <a:p>
          <a:endParaRPr lang="fr-FR"/>
        </a:p>
      </dgm:t>
    </dgm:pt>
    <dgm:pt modelId="{DF1591FE-6C5E-4B99-89A8-17F70FCB36BE}" type="pres">
      <dgm:prSet presAssocID="{7E9040D7-346E-47FC-971C-D98B84B75014}" presName="connectorText" presStyleLbl="sibTrans2D1" presStyleIdx="4" presStyleCnt="10"/>
      <dgm:spPr/>
      <dgm:t>
        <a:bodyPr/>
        <a:lstStyle/>
        <a:p>
          <a:endParaRPr lang="fr-FR"/>
        </a:p>
      </dgm:t>
    </dgm:pt>
    <dgm:pt modelId="{8DEB8DF9-DD15-43F4-84FD-499DD2CA82CE}" type="pres">
      <dgm:prSet presAssocID="{B95C2135-E5AF-44DB-B6A6-65E6FCCC7788}" presName="node" presStyleLbl="node1" presStyleIdx="4" presStyleCnt="10" custScaleX="158583" custRadScaleRad="114358" custRadScaleInc="-36302">
        <dgm:presLayoutVars>
          <dgm:bulletEnabled val="1"/>
        </dgm:presLayoutVars>
      </dgm:prSet>
      <dgm:spPr/>
      <dgm:t>
        <a:bodyPr/>
        <a:lstStyle/>
        <a:p>
          <a:endParaRPr lang="fr-FR"/>
        </a:p>
      </dgm:t>
    </dgm:pt>
    <dgm:pt modelId="{A0F057E2-0A97-4A5C-85BB-16D1BB3D6A60}" type="pres">
      <dgm:prSet presAssocID="{1D8762FD-6984-4F65-AAFC-8E17AE008E89}" presName="parTrans" presStyleLbl="sibTrans2D1" presStyleIdx="5" presStyleCnt="10"/>
      <dgm:spPr/>
      <dgm:t>
        <a:bodyPr/>
        <a:lstStyle/>
        <a:p>
          <a:endParaRPr lang="fr-FR"/>
        </a:p>
      </dgm:t>
    </dgm:pt>
    <dgm:pt modelId="{84239524-0589-4CE6-BCF1-358B963C2FCD}" type="pres">
      <dgm:prSet presAssocID="{1D8762FD-6984-4F65-AAFC-8E17AE008E89}" presName="connectorText" presStyleLbl="sibTrans2D1" presStyleIdx="5" presStyleCnt="10"/>
      <dgm:spPr/>
      <dgm:t>
        <a:bodyPr/>
        <a:lstStyle/>
        <a:p>
          <a:endParaRPr lang="fr-FR"/>
        </a:p>
      </dgm:t>
    </dgm:pt>
    <dgm:pt modelId="{F053D554-2FFD-4172-89C0-C3AD628BEFFC}" type="pres">
      <dgm:prSet presAssocID="{5A0D14C6-CB4D-4623-B846-6913477282BA}" presName="node" presStyleLbl="node1" presStyleIdx="5" presStyleCnt="10" custScaleX="132600" custRadScaleRad="100339" custRadScaleInc="-26164">
        <dgm:presLayoutVars>
          <dgm:bulletEnabled val="1"/>
        </dgm:presLayoutVars>
      </dgm:prSet>
      <dgm:spPr/>
      <dgm:t>
        <a:bodyPr/>
        <a:lstStyle/>
        <a:p>
          <a:endParaRPr lang="fr-FR"/>
        </a:p>
      </dgm:t>
    </dgm:pt>
    <dgm:pt modelId="{D7B24B12-BBB5-49CD-BF39-921A4F4E7F30}" type="pres">
      <dgm:prSet presAssocID="{DD23B528-F486-4B8D-8718-BF1BEFE70053}" presName="parTrans" presStyleLbl="sibTrans2D1" presStyleIdx="6" presStyleCnt="10"/>
      <dgm:spPr/>
      <dgm:t>
        <a:bodyPr/>
        <a:lstStyle/>
        <a:p>
          <a:endParaRPr lang="fr-FR"/>
        </a:p>
      </dgm:t>
    </dgm:pt>
    <dgm:pt modelId="{034C3C46-B3CA-41AC-B551-EA71D7FCBAB5}" type="pres">
      <dgm:prSet presAssocID="{DD23B528-F486-4B8D-8718-BF1BEFE70053}" presName="connectorText" presStyleLbl="sibTrans2D1" presStyleIdx="6" presStyleCnt="10"/>
      <dgm:spPr/>
      <dgm:t>
        <a:bodyPr/>
        <a:lstStyle/>
        <a:p>
          <a:endParaRPr lang="fr-FR"/>
        </a:p>
      </dgm:t>
    </dgm:pt>
    <dgm:pt modelId="{BA0D80AA-1B67-4F95-A2E7-32C88BCEE7DB}" type="pres">
      <dgm:prSet presAssocID="{006F62C3-F290-4413-98FB-FFC208DC8546}" presName="node" presStyleLbl="node1" presStyleIdx="6" presStyleCnt="10" custScaleX="132600" custRadScaleRad="95065" custRadScaleInc="-11294">
        <dgm:presLayoutVars>
          <dgm:bulletEnabled val="1"/>
        </dgm:presLayoutVars>
      </dgm:prSet>
      <dgm:spPr/>
      <dgm:t>
        <a:bodyPr/>
        <a:lstStyle/>
        <a:p>
          <a:endParaRPr lang="fr-FR"/>
        </a:p>
      </dgm:t>
    </dgm:pt>
    <dgm:pt modelId="{77D6C717-EAA0-46BB-B181-8D2DC6DCCE83}" type="pres">
      <dgm:prSet presAssocID="{3C7A02DB-9C84-4887-B9D2-27CEB51B2E4A}" presName="parTrans" presStyleLbl="sibTrans2D1" presStyleIdx="7" presStyleCnt="10"/>
      <dgm:spPr/>
      <dgm:t>
        <a:bodyPr/>
        <a:lstStyle/>
        <a:p>
          <a:endParaRPr lang="fr-FR"/>
        </a:p>
      </dgm:t>
    </dgm:pt>
    <dgm:pt modelId="{34FF11E7-2D66-4537-8B41-1E86B828F4A8}" type="pres">
      <dgm:prSet presAssocID="{3C7A02DB-9C84-4887-B9D2-27CEB51B2E4A}" presName="connectorText" presStyleLbl="sibTrans2D1" presStyleIdx="7" presStyleCnt="10"/>
      <dgm:spPr/>
      <dgm:t>
        <a:bodyPr/>
        <a:lstStyle/>
        <a:p>
          <a:endParaRPr lang="fr-FR"/>
        </a:p>
      </dgm:t>
    </dgm:pt>
    <dgm:pt modelId="{30F16648-3138-456E-95BE-31F4273A9EF3}" type="pres">
      <dgm:prSet presAssocID="{E1B7A2F8-8F53-4612-A4C1-DD9574EFB535}" presName="node" presStyleLbl="node1" presStyleIdx="7" presStyleCnt="10" custScaleX="132600" custRadScaleRad="92200" custRadScaleInc="-8790">
        <dgm:presLayoutVars>
          <dgm:bulletEnabled val="1"/>
        </dgm:presLayoutVars>
      </dgm:prSet>
      <dgm:spPr/>
      <dgm:t>
        <a:bodyPr/>
        <a:lstStyle/>
        <a:p>
          <a:endParaRPr lang="fr-FR"/>
        </a:p>
      </dgm:t>
    </dgm:pt>
    <dgm:pt modelId="{92D46963-17D0-4E35-8EBF-6CB53D8E0EF2}" type="pres">
      <dgm:prSet presAssocID="{A2472739-BE85-42FD-BD32-948CC8AC71FC}" presName="parTrans" presStyleLbl="sibTrans2D1" presStyleIdx="8" presStyleCnt="10"/>
      <dgm:spPr/>
      <dgm:t>
        <a:bodyPr/>
        <a:lstStyle/>
        <a:p>
          <a:endParaRPr lang="fr-FR"/>
        </a:p>
      </dgm:t>
    </dgm:pt>
    <dgm:pt modelId="{6424B6D4-225C-42B8-9059-8EE1A691E7D3}" type="pres">
      <dgm:prSet presAssocID="{A2472739-BE85-42FD-BD32-948CC8AC71FC}" presName="connectorText" presStyleLbl="sibTrans2D1" presStyleIdx="8" presStyleCnt="10"/>
      <dgm:spPr/>
      <dgm:t>
        <a:bodyPr/>
        <a:lstStyle/>
        <a:p>
          <a:endParaRPr lang="fr-FR"/>
        </a:p>
      </dgm:t>
    </dgm:pt>
    <dgm:pt modelId="{0DE1A7BF-616F-4EF6-94A1-7FA8136B8DC9}" type="pres">
      <dgm:prSet presAssocID="{387689C4-4ED5-459E-A694-BD972C833BA9}" presName="node" presStyleLbl="node1" presStyleIdx="8" presStyleCnt="10" custScaleX="149372" custRadScaleRad="92200" custRadScaleInc="8790">
        <dgm:presLayoutVars>
          <dgm:bulletEnabled val="1"/>
        </dgm:presLayoutVars>
      </dgm:prSet>
      <dgm:spPr/>
      <dgm:t>
        <a:bodyPr/>
        <a:lstStyle/>
        <a:p>
          <a:endParaRPr lang="fr-FR"/>
        </a:p>
      </dgm:t>
    </dgm:pt>
    <dgm:pt modelId="{B71EB0F6-CF9B-4B03-B084-B0779A32BBE6}" type="pres">
      <dgm:prSet presAssocID="{1D49DCAF-9EF2-4F9F-8DCF-1DDD17ED529B}" presName="parTrans" presStyleLbl="sibTrans2D1" presStyleIdx="9" presStyleCnt="10"/>
      <dgm:spPr/>
      <dgm:t>
        <a:bodyPr/>
        <a:lstStyle/>
        <a:p>
          <a:endParaRPr lang="fr-FR"/>
        </a:p>
      </dgm:t>
    </dgm:pt>
    <dgm:pt modelId="{D66C9116-947C-464D-85C7-65E2EFA3B250}" type="pres">
      <dgm:prSet presAssocID="{1D49DCAF-9EF2-4F9F-8DCF-1DDD17ED529B}" presName="connectorText" presStyleLbl="sibTrans2D1" presStyleIdx="9" presStyleCnt="10"/>
      <dgm:spPr/>
      <dgm:t>
        <a:bodyPr/>
        <a:lstStyle/>
        <a:p>
          <a:endParaRPr lang="fr-FR"/>
        </a:p>
      </dgm:t>
    </dgm:pt>
    <dgm:pt modelId="{4A74982E-B6E0-428F-BBE7-49D4C88EB0E8}" type="pres">
      <dgm:prSet presAssocID="{184E34BE-5B6A-4405-A6E0-56B75D927BED}" presName="node" presStyleLbl="node1" presStyleIdx="9" presStyleCnt="10" custScaleX="148876" custRadScaleRad="101153" custRadScaleInc="-12904">
        <dgm:presLayoutVars>
          <dgm:bulletEnabled val="1"/>
        </dgm:presLayoutVars>
      </dgm:prSet>
      <dgm:spPr/>
      <dgm:t>
        <a:bodyPr/>
        <a:lstStyle/>
        <a:p>
          <a:endParaRPr lang="fr-FR"/>
        </a:p>
      </dgm:t>
    </dgm:pt>
  </dgm:ptLst>
  <dgm:cxnLst>
    <dgm:cxn modelId="{4B49054D-ED19-446E-B775-73D2DF92E9C5}" type="presOf" srcId="{961EA72C-D645-4459-B5F2-3CC2C63237D5}" destId="{51E07FA5-9EB7-463F-A104-DF6AD9AE6F94}" srcOrd="0" destOrd="0" presId="urn:microsoft.com/office/officeart/2005/8/layout/radial5"/>
    <dgm:cxn modelId="{802D1E4D-9989-4721-9F87-AD78D23CDDDF}" type="presOf" srcId="{06EA8D8D-DF0D-4191-94C4-C622A8A6A4DD}" destId="{A64BFC34-7D42-4D54-BA98-040F73E716DD}" srcOrd="1" destOrd="0" presId="urn:microsoft.com/office/officeart/2005/8/layout/radial5"/>
    <dgm:cxn modelId="{DBAA1E40-2C4D-413D-A2C0-55748CE859B8}" type="presOf" srcId="{A2472739-BE85-42FD-BD32-948CC8AC71FC}" destId="{92D46963-17D0-4E35-8EBF-6CB53D8E0EF2}" srcOrd="0" destOrd="0" presId="urn:microsoft.com/office/officeart/2005/8/layout/radial5"/>
    <dgm:cxn modelId="{82F593C4-73B3-4EC7-BD82-1CECDDA76F83}" type="presOf" srcId="{38E7DFC1-3294-4754-B607-F568530C6A4A}" destId="{E7872920-4AF6-47FB-A894-5FE6087E7220}" srcOrd="1" destOrd="0" presId="urn:microsoft.com/office/officeart/2005/8/layout/radial5"/>
    <dgm:cxn modelId="{072CE276-3846-4F05-A463-0C12B12BC696}" type="presOf" srcId="{184E34BE-5B6A-4405-A6E0-56B75D927BED}" destId="{4A74982E-B6E0-428F-BBE7-49D4C88EB0E8}" srcOrd="0" destOrd="0" presId="urn:microsoft.com/office/officeart/2005/8/layout/radial5"/>
    <dgm:cxn modelId="{FC41BD4D-F209-4C0C-AA6C-9A84A8A65366}" srcId="{961EA72C-D645-4459-B5F2-3CC2C63237D5}" destId="{D539B8FA-2A0C-4B5C-99F2-6CD3E79D9E21}" srcOrd="0" destOrd="0" parTransId="{53950BFD-04B4-43EB-A7F2-6DEBACC82E71}" sibTransId="{B56BA587-4EAF-40BF-BFDD-800C066BCAA0}"/>
    <dgm:cxn modelId="{5539894A-1713-4665-978B-AC3A64D8DC29}" srcId="{D539B8FA-2A0C-4B5C-99F2-6CD3E79D9E21}" destId="{761D69CE-D5BB-44FD-B61B-57CAEFED285D}" srcOrd="1" destOrd="0" parTransId="{38E7DFC1-3294-4754-B607-F568530C6A4A}" sibTransId="{E1E1D5DB-0539-44C9-B121-AFBE16B27C89}"/>
    <dgm:cxn modelId="{361BD229-5682-439A-A257-F5781112800D}" type="presOf" srcId="{5A0D14C6-CB4D-4623-B846-6913477282BA}" destId="{F053D554-2FFD-4172-89C0-C3AD628BEFFC}" srcOrd="0" destOrd="0" presId="urn:microsoft.com/office/officeart/2005/8/layout/radial5"/>
    <dgm:cxn modelId="{416D79D0-100A-4ADF-B625-F4AA25BC8FA5}" type="presOf" srcId="{7E9040D7-346E-47FC-971C-D98B84B75014}" destId="{DF1591FE-6C5E-4B99-89A8-17F70FCB36BE}" srcOrd="1" destOrd="0" presId="urn:microsoft.com/office/officeart/2005/8/layout/radial5"/>
    <dgm:cxn modelId="{ED34D703-CFF5-4FF0-883A-20F1A3CCB877}" type="presOf" srcId="{25F1230B-837D-41C6-A2EF-0128A01C5B56}" destId="{988D66F5-34DE-44BE-8F84-83E7C4B01C28}" srcOrd="1" destOrd="0" presId="urn:microsoft.com/office/officeart/2005/8/layout/radial5"/>
    <dgm:cxn modelId="{65BA8E9F-828E-4214-BDCF-4362EB17574A}" srcId="{D539B8FA-2A0C-4B5C-99F2-6CD3E79D9E21}" destId="{63A4E395-641D-4685-A1D7-A447D345F03D}" srcOrd="3" destOrd="0" parTransId="{06EA8D8D-DF0D-4191-94C4-C622A8A6A4DD}" sibTransId="{BEEF1265-C041-45DC-8918-4C0A7EFF30DB}"/>
    <dgm:cxn modelId="{D349E85A-CA81-4615-8B29-B438665870F7}" type="presOf" srcId="{3C7A02DB-9C84-4887-B9D2-27CEB51B2E4A}" destId="{77D6C717-EAA0-46BB-B181-8D2DC6DCCE83}" srcOrd="0" destOrd="0" presId="urn:microsoft.com/office/officeart/2005/8/layout/radial5"/>
    <dgm:cxn modelId="{3D62D847-5BA7-4C2E-B554-DAD6F0F704AE}" type="presOf" srcId="{DD23B528-F486-4B8D-8718-BF1BEFE70053}" destId="{D7B24B12-BBB5-49CD-BF39-921A4F4E7F30}" srcOrd="0" destOrd="0" presId="urn:microsoft.com/office/officeart/2005/8/layout/radial5"/>
    <dgm:cxn modelId="{592BDD63-15F7-430C-840C-F24053706786}" type="presOf" srcId="{38E7DFC1-3294-4754-B607-F568530C6A4A}" destId="{22C7D57E-5F31-457B-8AF5-500ED456539C}" srcOrd="0" destOrd="0" presId="urn:microsoft.com/office/officeart/2005/8/layout/radial5"/>
    <dgm:cxn modelId="{7EEB0229-BF40-4B03-949D-3312B8FA755E}" type="presOf" srcId="{D539B8FA-2A0C-4B5C-99F2-6CD3E79D9E21}" destId="{8E04958A-9474-4E00-ABBA-9ABDF9FA83E0}" srcOrd="0" destOrd="0" presId="urn:microsoft.com/office/officeart/2005/8/layout/radial5"/>
    <dgm:cxn modelId="{C7D04154-6AC3-479E-BC53-FA5D0E09F18B}" type="presOf" srcId="{80C0D3E9-7771-4068-854D-2573E7198E48}" destId="{9938BF57-57F6-4BB1-BA12-0603AB5D5506}" srcOrd="0" destOrd="0" presId="urn:microsoft.com/office/officeart/2005/8/layout/radial5"/>
    <dgm:cxn modelId="{72691F7D-FA96-4F2D-8836-102ED17F5E9E}" type="presOf" srcId="{B1ED8487-2F55-403E-82A5-F9F550B3ACD9}" destId="{B97EBFB3-E80E-45F7-95AC-5C5EAAB07135}" srcOrd="1" destOrd="0" presId="urn:microsoft.com/office/officeart/2005/8/layout/radial5"/>
    <dgm:cxn modelId="{499C92E5-D35B-4E17-BDEE-F18F5A8B2175}" type="presOf" srcId="{387689C4-4ED5-459E-A694-BD972C833BA9}" destId="{0DE1A7BF-616F-4EF6-94A1-7FA8136B8DC9}" srcOrd="0" destOrd="0" presId="urn:microsoft.com/office/officeart/2005/8/layout/radial5"/>
    <dgm:cxn modelId="{9EEA8AA1-E138-46A8-B6B7-C40EAEE17D16}" srcId="{D539B8FA-2A0C-4B5C-99F2-6CD3E79D9E21}" destId="{94D89714-0B96-4513-BAA1-622095FB1C41}" srcOrd="2" destOrd="0" parTransId="{25F1230B-837D-41C6-A2EF-0128A01C5B56}" sibTransId="{5B3D2986-7F04-43C2-932A-C4F9948975E8}"/>
    <dgm:cxn modelId="{8692F8D3-088B-4024-B77F-2C31B93CA4F2}" srcId="{D539B8FA-2A0C-4B5C-99F2-6CD3E79D9E21}" destId="{80C0D3E9-7771-4068-854D-2573E7198E48}" srcOrd="0" destOrd="0" parTransId="{B1ED8487-2F55-403E-82A5-F9F550B3ACD9}" sibTransId="{51F32AAC-8679-470A-8D30-DB7FF056D71B}"/>
    <dgm:cxn modelId="{8C1ACBA5-2EF0-4828-9717-E54AA946EB44}" type="presOf" srcId="{1D8762FD-6984-4F65-AAFC-8E17AE008E89}" destId="{A0F057E2-0A97-4A5C-85BB-16D1BB3D6A60}" srcOrd="0" destOrd="0" presId="urn:microsoft.com/office/officeart/2005/8/layout/radial5"/>
    <dgm:cxn modelId="{A1D82626-AC83-4CD0-871D-F7B56260C078}" type="presOf" srcId="{006F62C3-F290-4413-98FB-FFC208DC8546}" destId="{BA0D80AA-1B67-4F95-A2E7-32C88BCEE7DB}" srcOrd="0" destOrd="0" presId="urn:microsoft.com/office/officeart/2005/8/layout/radial5"/>
    <dgm:cxn modelId="{5D0C5930-B09C-4F99-9CF2-AA0950F5986B}" type="presOf" srcId="{1D8762FD-6984-4F65-AAFC-8E17AE008E89}" destId="{84239524-0589-4CE6-BCF1-358B963C2FCD}" srcOrd="1" destOrd="0" presId="urn:microsoft.com/office/officeart/2005/8/layout/radial5"/>
    <dgm:cxn modelId="{E1CE705C-C712-41F6-8CDD-AF71870F993E}" type="presOf" srcId="{1D49DCAF-9EF2-4F9F-8DCF-1DDD17ED529B}" destId="{B71EB0F6-CF9B-4B03-B084-B0779A32BBE6}" srcOrd="0" destOrd="0" presId="urn:microsoft.com/office/officeart/2005/8/layout/radial5"/>
    <dgm:cxn modelId="{5173A390-5B85-467A-A3D3-7B6E9F50FF6D}" type="presOf" srcId="{DD23B528-F486-4B8D-8718-BF1BEFE70053}" destId="{034C3C46-B3CA-41AC-B551-EA71D7FCBAB5}" srcOrd="1" destOrd="0" presId="urn:microsoft.com/office/officeart/2005/8/layout/radial5"/>
    <dgm:cxn modelId="{68DDE24B-53A3-4931-915E-8F81FD31F609}" type="presOf" srcId="{63A4E395-641D-4685-A1D7-A447D345F03D}" destId="{E864D428-DCEC-4EB6-BE9C-037EA02DEA10}" srcOrd="0" destOrd="0" presId="urn:microsoft.com/office/officeart/2005/8/layout/radial5"/>
    <dgm:cxn modelId="{BCC935C0-3C1E-4A3D-936D-974562D5B9D2}" type="presOf" srcId="{A2472739-BE85-42FD-BD32-948CC8AC71FC}" destId="{6424B6D4-225C-42B8-9059-8EE1A691E7D3}" srcOrd="1" destOrd="0" presId="urn:microsoft.com/office/officeart/2005/8/layout/radial5"/>
    <dgm:cxn modelId="{53EDB8E0-B7D1-421D-BF53-B6BBAE0730F3}" type="presOf" srcId="{06EA8D8D-DF0D-4191-94C4-C622A8A6A4DD}" destId="{73480BC9-F62F-4BA4-B678-DEA98434216E}" srcOrd="0" destOrd="0" presId="urn:microsoft.com/office/officeart/2005/8/layout/radial5"/>
    <dgm:cxn modelId="{F446C2E3-4FF4-4AD7-90FA-0E5756907A39}" srcId="{D539B8FA-2A0C-4B5C-99F2-6CD3E79D9E21}" destId="{B95C2135-E5AF-44DB-B6A6-65E6FCCC7788}" srcOrd="4" destOrd="0" parTransId="{7E9040D7-346E-47FC-971C-D98B84B75014}" sibTransId="{3DEFDF54-CF17-4696-AB8F-3077E78E7FE5}"/>
    <dgm:cxn modelId="{D8B6D83D-237F-4A02-94D7-12BB73FF9FC2}" type="presOf" srcId="{94D89714-0B96-4513-BAA1-622095FB1C41}" destId="{AE903BBD-6B60-414C-AC54-8E7BE57622CA}" srcOrd="0" destOrd="0" presId="urn:microsoft.com/office/officeart/2005/8/layout/radial5"/>
    <dgm:cxn modelId="{B57CAEB0-A0FF-489B-B59E-C231AFDEE27A}" srcId="{D539B8FA-2A0C-4B5C-99F2-6CD3E79D9E21}" destId="{387689C4-4ED5-459E-A694-BD972C833BA9}" srcOrd="8" destOrd="0" parTransId="{A2472739-BE85-42FD-BD32-948CC8AC71FC}" sibTransId="{F80D1F31-2E7D-44BE-9794-005729BA3D6F}"/>
    <dgm:cxn modelId="{1B9F6F58-17E1-4722-BF2E-6806A080204D}" srcId="{D539B8FA-2A0C-4B5C-99F2-6CD3E79D9E21}" destId="{006F62C3-F290-4413-98FB-FFC208DC8546}" srcOrd="6" destOrd="0" parTransId="{DD23B528-F486-4B8D-8718-BF1BEFE70053}" sibTransId="{E009F125-D7DA-4FF7-8316-234EC7FC0D0C}"/>
    <dgm:cxn modelId="{DA458A31-B83E-4E51-9197-1A186AC0AEE4}" srcId="{D539B8FA-2A0C-4B5C-99F2-6CD3E79D9E21}" destId="{184E34BE-5B6A-4405-A6E0-56B75D927BED}" srcOrd="9" destOrd="0" parTransId="{1D49DCAF-9EF2-4F9F-8DCF-1DDD17ED529B}" sibTransId="{E9BD992B-1144-47AD-9502-BF0AE7D9EAD3}"/>
    <dgm:cxn modelId="{E7FA479D-9AEB-4BAD-80A4-2C68642D7EE4}" type="presOf" srcId="{1D49DCAF-9EF2-4F9F-8DCF-1DDD17ED529B}" destId="{D66C9116-947C-464D-85C7-65E2EFA3B250}" srcOrd="1" destOrd="0" presId="urn:microsoft.com/office/officeart/2005/8/layout/radial5"/>
    <dgm:cxn modelId="{3CDBAF04-BF6D-4054-9526-61C4AF83DAB2}" type="presOf" srcId="{761D69CE-D5BB-44FD-B61B-57CAEFED285D}" destId="{CA282DFE-BB48-4B30-937A-631E96167ECC}" srcOrd="0" destOrd="0" presId="urn:microsoft.com/office/officeart/2005/8/layout/radial5"/>
    <dgm:cxn modelId="{6604B425-E0CD-4C7F-B675-52F794C4A3C6}" type="presOf" srcId="{3C7A02DB-9C84-4887-B9D2-27CEB51B2E4A}" destId="{34FF11E7-2D66-4537-8B41-1E86B828F4A8}" srcOrd="1" destOrd="0" presId="urn:microsoft.com/office/officeart/2005/8/layout/radial5"/>
    <dgm:cxn modelId="{44E17E7A-78A3-404F-97C4-4A57CD328574}" type="presOf" srcId="{B95C2135-E5AF-44DB-B6A6-65E6FCCC7788}" destId="{8DEB8DF9-DD15-43F4-84FD-499DD2CA82CE}" srcOrd="0" destOrd="0" presId="urn:microsoft.com/office/officeart/2005/8/layout/radial5"/>
    <dgm:cxn modelId="{32C3739B-8D1A-4091-8D42-66AADBDF6840}" type="presOf" srcId="{B1ED8487-2F55-403E-82A5-F9F550B3ACD9}" destId="{415EFA13-248A-4880-A8AB-BFA44415275E}" srcOrd="0" destOrd="0" presId="urn:microsoft.com/office/officeart/2005/8/layout/radial5"/>
    <dgm:cxn modelId="{EB3F23D1-789A-4AEA-9694-76DDD87D11D1}" srcId="{D539B8FA-2A0C-4B5C-99F2-6CD3E79D9E21}" destId="{E1B7A2F8-8F53-4612-A4C1-DD9574EFB535}" srcOrd="7" destOrd="0" parTransId="{3C7A02DB-9C84-4887-B9D2-27CEB51B2E4A}" sibTransId="{234632A4-BC9E-49B9-99F6-33CE07C8B8A2}"/>
    <dgm:cxn modelId="{2F2C8B49-4670-4E2B-9050-31A583339C1E}" type="presOf" srcId="{7E9040D7-346E-47FC-971C-D98B84B75014}" destId="{0DC4CCD5-FC09-471E-8B72-2925E9758907}" srcOrd="0" destOrd="0" presId="urn:microsoft.com/office/officeart/2005/8/layout/radial5"/>
    <dgm:cxn modelId="{2AD17A84-998C-4AB7-86B3-C4F4FB26F3FA}" srcId="{D539B8FA-2A0C-4B5C-99F2-6CD3E79D9E21}" destId="{5A0D14C6-CB4D-4623-B846-6913477282BA}" srcOrd="5" destOrd="0" parTransId="{1D8762FD-6984-4F65-AAFC-8E17AE008E89}" sibTransId="{75A64EB0-0FF0-403C-B6E7-C4A0D240AACE}"/>
    <dgm:cxn modelId="{3F15BF61-BD2D-43D3-85F3-A484088A2CF2}" type="presOf" srcId="{25F1230B-837D-41C6-A2EF-0128A01C5B56}" destId="{84B6B2FB-2726-49E4-B7E0-FBA7F7C82F5E}" srcOrd="0" destOrd="0" presId="urn:microsoft.com/office/officeart/2005/8/layout/radial5"/>
    <dgm:cxn modelId="{02E51685-7DB9-443B-AE28-E594E181FBEC}" type="presOf" srcId="{E1B7A2F8-8F53-4612-A4C1-DD9574EFB535}" destId="{30F16648-3138-456E-95BE-31F4273A9EF3}" srcOrd="0" destOrd="0" presId="urn:microsoft.com/office/officeart/2005/8/layout/radial5"/>
    <dgm:cxn modelId="{763D6655-C190-4108-8E18-E6B5D3EBAEB1}" type="presParOf" srcId="{51E07FA5-9EB7-463F-A104-DF6AD9AE6F94}" destId="{8E04958A-9474-4E00-ABBA-9ABDF9FA83E0}" srcOrd="0" destOrd="0" presId="urn:microsoft.com/office/officeart/2005/8/layout/radial5"/>
    <dgm:cxn modelId="{37B56598-0AB4-44A5-8F35-02D73256DAB4}" type="presParOf" srcId="{51E07FA5-9EB7-463F-A104-DF6AD9AE6F94}" destId="{415EFA13-248A-4880-A8AB-BFA44415275E}" srcOrd="1" destOrd="0" presId="urn:microsoft.com/office/officeart/2005/8/layout/radial5"/>
    <dgm:cxn modelId="{57A8AE60-9FD8-496E-8C6F-8E01A715AE5E}" type="presParOf" srcId="{415EFA13-248A-4880-A8AB-BFA44415275E}" destId="{B97EBFB3-E80E-45F7-95AC-5C5EAAB07135}" srcOrd="0" destOrd="0" presId="urn:microsoft.com/office/officeart/2005/8/layout/radial5"/>
    <dgm:cxn modelId="{DCD49B5C-81E7-4C6C-AF43-21C99FF5BE12}" type="presParOf" srcId="{51E07FA5-9EB7-463F-A104-DF6AD9AE6F94}" destId="{9938BF57-57F6-4BB1-BA12-0603AB5D5506}" srcOrd="2" destOrd="0" presId="urn:microsoft.com/office/officeart/2005/8/layout/radial5"/>
    <dgm:cxn modelId="{2CB1F051-EC65-41E3-B400-038B7E10DF77}" type="presParOf" srcId="{51E07FA5-9EB7-463F-A104-DF6AD9AE6F94}" destId="{22C7D57E-5F31-457B-8AF5-500ED456539C}" srcOrd="3" destOrd="0" presId="urn:microsoft.com/office/officeart/2005/8/layout/radial5"/>
    <dgm:cxn modelId="{AF0B8787-3707-4351-BB81-69C715303050}" type="presParOf" srcId="{22C7D57E-5F31-457B-8AF5-500ED456539C}" destId="{E7872920-4AF6-47FB-A894-5FE6087E7220}" srcOrd="0" destOrd="0" presId="urn:microsoft.com/office/officeart/2005/8/layout/radial5"/>
    <dgm:cxn modelId="{D19412DF-0645-4050-A8B6-CBE96F9B68FB}" type="presParOf" srcId="{51E07FA5-9EB7-463F-A104-DF6AD9AE6F94}" destId="{CA282DFE-BB48-4B30-937A-631E96167ECC}" srcOrd="4" destOrd="0" presId="urn:microsoft.com/office/officeart/2005/8/layout/radial5"/>
    <dgm:cxn modelId="{58D4DEB0-3DAD-4EB6-9435-ADE0E9E580B7}" type="presParOf" srcId="{51E07FA5-9EB7-463F-A104-DF6AD9AE6F94}" destId="{84B6B2FB-2726-49E4-B7E0-FBA7F7C82F5E}" srcOrd="5" destOrd="0" presId="urn:microsoft.com/office/officeart/2005/8/layout/radial5"/>
    <dgm:cxn modelId="{234FE528-D534-4FDB-AA4C-8347748DF542}" type="presParOf" srcId="{84B6B2FB-2726-49E4-B7E0-FBA7F7C82F5E}" destId="{988D66F5-34DE-44BE-8F84-83E7C4B01C28}" srcOrd="0" destOrd="0" presId="urn:microsoft.com/office/officeart/2005/8/layout/radial5"/>
    <dgm:cxn modelId="{850FF0F9-A2B3-4897-9C51-E6E3C8868796}" type="presParOf" srcId="{51E07FA5-9EB7-463F-A104-DF6AD9AE6F94}" destId="{AE903BBD-6B60-414C-AC54-8E7BE57622CA}" srcOrd="6" destOrd="0" presId="urn:microsoft.com/office/officeart/2005/8/layout/radial5"/>
    <dgm:cxn modelId="{4CD5A225-CC9E-45AA-A0CF-9BC1658001A5}" type="presParOf" srcId="{51E07FA5-9EB7-463F-A104-DF6AD9AE6F94}" destId="{73480BC9-F62F-4BA4-B678-DEA98434216E}" srcOrd="7" destOrd="0" presId="urn:microsoft.com/office/officeart/2005/8/layout/radial5"/>
    <dgm:cxn modelId="{1EEE0674-D31E-4A77-9658-809ADD64D01C}" type="presParOf" srcId="{73480BC9-F62F-4BA4-B678-DEA98434216E}" destId="{A64BFC34-7D42-4D54-BA98-040F73E716DD}" srcOrd="0" destOrd="0" presId="urn:microsoft.com/office/officeart/2005/8/layout/radial5"/>
    <dgm:cxn modelId="{6F31BB74-C0A3-432B-B8A6-F384219910CB}" type="presParOf" srcId="{51E07FA5-9EB7-463F-A104-DF6AD9AE6F94}" destId="{E864D428-DCEC-4EB6-BE9C-037EA02DEA10}" srcOrd="8" destOrd="0" presId="urn:microsoft.com/office/officeart/2005/8/layout/radial5"/>
    <dgm:cxn modelId="{8E37804F-73BC-4127-BCC3-80CEC272C085}" type="presParOf" srcId="{51E07FA5-9EB7-463F-A104-DF6AD9AE6F94}" destId="{0DC4CCD5-FC09-471E-8B72-2925E9758907}" srcOrd="9" destOrd="0" presId="urn:microsoft.com/office/officeart/2005/8/layout/radial5"/>
    <dgm:cxn modelId="{AABF0C6A-0DCB-4B7E-898C-866B337DDD63}" type="presParOf" srcId="{0DC4CCD5-FC09-471E-8B72-2925E9758907}" destId="{DF1591FE-6C5E-4B99-89A8-17F70FCB36BE}" srcOrd="0" destOrd="0" presId="urn:microsoft.com/office/officeart/2005/8/layout/radial5"/>
    <dgm:cxn modelId="{0CBEB171-19A5-4320-A0D9-8ED309108181}" type="presParOf" srcId="{51E07FA5-9EB7-463F-A104-DF6AD9AE6F94}" destId="{8DEB8DF9-DD15-43F4-84FD-499DD2CA82CE}" srcOrd="10" destOrd="0" presId="urn:microsoft.com/office/officeart/2005/8/layout/radial5"/>
    <dgm:cxn modelId="{523B8C9D-7799-4163-9140-F0B088E3C90B}" type="presParOf" srcId="{51E07FA5-9EB7-463F-A104-DF6AD9AE6F94}" destId="{A0F057E2-0A97-4A5C-85BB-16D1BB3D6A60}" srcOrd="11" destOrd="0" presId="urn:microsoft.com/office/officeart/2005/8/layout/radial5"/>
    <dgm:cxn modelId="{A1868481-6CDF-4675-93BD-486585B50DB9}" type="presParOf" srcId="{A0F057E2-0A97-4A5C-85BB-16D1BB3D6A60}" destId="{84239524-0589-4CE6-BCF1-358B963C2FCD}" srcOrd="0" destOrd="0" presId="urn:microsoft.com/office/officeart/2005/8/layout/radial5"/>
    <dgm:cxn modelId="{9CE5EF8E-73D2-4F30-A224-B04D7EA6E68A}" type="presParOf" srcId="{51E07FA5-9EB7-463F-A104-DF6AD9AE6F94}" destId="{F053D554-2FFD-4172-89C0-C3AD628BEFFC}" srcOrd="12" destOrd="0" presId="urn:microsoft.com/office/officeart/2005/8/layout/radial5"/>
    <dgm:cxn modelId="{A30282BE-6A9F-4F03-A84D-FD9E61EFBB3B}" type="presParOf" srcId="{51E07FA5-9EB7-463F-A104-DF6AD9AE6F94}" destId="{D7B24B12-BBB5-49CD-BF39-921A4F4E7F30}" srcOrd="13" destOrd="0" presId="urn:microsoft.com/office/officeart/2005/8/layout/radial5"/>
    <dgm:cxn modelId="{D57AFFEE-5A7F-43C8-9832-FC4E0374DF2B}" type="presParOf" srcId="{D7B24B12-BBB5-49CD-BF39-921A4F4E7F30}" destId="{034C3C46-B3CA-41AC-B551-EA71D7FCBAB5}" srcOrd="0" destOrd="0" presId="urn:microsoft.com/office/officeart/2005/8/layout/radial5"/>
    <dgm:cxn modelId="{A245ACAF-EC6F-4712-ADAC-4C7E5450D6F7}" type="presParOf" srcId="{51E07FA5-9EB7-463F-A104-DF6AD9AE6F94}" destId="{BA0D80AA-1B67-4F95-A2E7-32C88BCEE7DB}" srcOrd="14" destOrd="0" presId="urn:microsoft.com/office/officeart/2005/8/layout/radial5"/>
    <dgm:cxn modelId="{89A58ED1-484F-4681-8F1A-B9A3F4855D29}" type="presParOf" srcId="{51E07FA5-9EB7-463F-A104-DF6AD9AE6F94}" destId="{77D6C717-EAA0-46BB-B181-8D2DC6DCCE83}" srcOrd="15" destOrd="0" presId="urn:microsoft.com/office/officeart/2005/8/layout/radial5"/>
    <dgm:cxn modelId="{61B3E4FD-483F-4E7F-A9C9-AB07947D0773}" type="presParOf" srcId="{77D6C717-EAA0-46BB-B181-8D2DC6DCCE83}" destId="{34FF11E7-2D66-4537-8B41-1E86B828F4A8}" srcOrd="0" destOrd="0" presId="urn:microsoft.com/office/officeart/2005/8/layout/radial5"/>
    <dgm:cxn modelId="{54B43390-E381-4495-BC7F-FB956520E394}" type="presParOf" srcId="{51E07FA5-9EB7-463F-A104-DF6AD9AE6F94}" destId="{30F16648-3138-456E-95BE-31F4273A9EF3}" srcOrd="16" destOrd="0" presId="urn:microsoft.com/office/officeart/2005/8/layout/radial5"/>
    <dgm:cxn modelId="{EFB0D24C-9677-45CF-A14F-16CA55D414D7}" type="presParOf" srcId="{51E07FA5-9EB7-463F-A104-DF6AD9AE6F94}" destId="{92D46963-17D0-4E35-8EBF-6CB53D8E0EF2}" srcOrd="17" destOrd="0" presId="urn:microsoft.com/office/officeart/2005/8/layout/radial5"/>
    <dgm:cxn modelId="{0887BF37-0C66-40BE-A26F-5E1ABA947C78}" type="presParOf" srcId="{92D46963-17D0-4E35-8EBF-6CB53D8E0EF2}" destId="{6424B6D4-225C-42B8-9059-8EE1A691E7D3}" srcOrd="0" destOrd="0" presId="urn:microsoft.com/office/officeart/2005/8/layout/radial5"/>
    <dgm:cxn modelId="{AF596E3B-4D6C-4714-8CBB-957948CC0F2E}" type="presParOf" srcId="{51E07FA5-9EB7-463F-A104-DF6AD9AE6F94}" destId="{0DE1A7BF-616F-4EF6-94A1-7FA8136B8DC9}" srcOrd="18" destOrd="0" presId="urn:microsoft.com/office/officeart/2005/8/layout/radial5"/>
    <dgm:cxn modelId="{4F086D26-8A93-4C11-B4A8-577A66C55BC5}" type="presParOf" srcId="{51E07FA5-9EB7-463F-A104-DF6AD9AE6F94}" destId="{B71EB0F6-CF9B-4B03-B084-B0779A32BBE6}" srcOrd="19" destOrd="0" presId="urn:microsoft.com/office/officeart/2005/8/layout/radial5"/>
    <dgm:cxn modelId="{C17BFE7C-3BF9-4437-9A7C-FA300E391B9C}" type="presParOf" srcId="{B71EB0F6-CF9B-4B03-B084-B0779A32BBE6}" destId="{D66C9116-947C-464D-85C7-65E2EFA3B250}" srcOrd="0" destOrd="0" presId="urn:microsoft.com/office/officeart/2005/8/layout/radial5"/>
    <dgm:cxn modelId="{B57D0224-14EC-4F01-B7A3-D1C0A64F3676}" type="presParOf" srcId="{51E07FA5-9EB7-463F-A104-DF6AD9AE6F94}" destId="{4A74982E-B6E0-428F-BBE7-49D4C88EB0E8}" srcOrd="2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E64854-49F9-4547-AF34-21E858EA7A89}" type="doc">
      <dgm:prSet loTypeId="urn:microsoft.com/office/officeart/2005/8/layout/radial6" loCatId="cycle" qsTypeId="urn:microsoft.com/office/officeart/2005/8/quickstyle/3d7" qsCatId="3D" csTypeId="urn:microsoft.com/office/officeart/2005/8/colors/colorful5" csCatId="colorful" phldr="1"/>
      <dgm:spPr/>
      <dgm:t>
        <a:bodyPr/>
        <a:lstStyle/>
        <a:p>
          <a:endParaRPr lang="fr-FR"/>
        </a:p>
      </dgm:t>
    </dgm:pt>
    <dgm:pt modelId="{CF1B483D-0C34-44D5-B176-F0075826BB26}">
      <dgm:prSet phldrT="[Texte]" custT="1"/>
      <dgm:spPr>
        <a:solidFill>
          <a:srgbClr val="00B0F0"/>
        </a:solidFill>
      </dgm:spPr>
      <dgm:t>
        <a:bodyPr/>
        <a:lstStyle/>
        <a:p>
          <a:r>
            <a:rPr lang="fr-FR" sz="1600" dirty="0" smtClean="0"/>
            <a:t>Communauté de pratique</a:t>
          </a:r>
          <a:endParaRPr lang="fr-FR" sz="1600" dirty="0"/>
        </a:p>
      </dgm:t>
    </dgm:pt>
    <dgm:pt modelId="{736DB703-FCF3-47E4-9316-DFA29C642DDC}" type="parTrans" cxnId="{2AD40A86-3934-483A-B1AB-7FB6A8F1AFB4}">
      <dgm:prSet/>
      <dgm:spPr/>
      <dgm:t>
        <a:bodyPr/>
        <a:lstStyle/>
        <a:p>
          <a:endParaRPr lang="fr-FR" sz="1400"/>
        </a:p>
      </dgm:t>
    </dgm:pt>
    <dgm:pt modelId="{4D44553B-D5BD-4B5C-9E46-5D5B31397FF1}" type="sibTrans" cxnId="{2AD40A86-3934-483A-B1AB-7FB6A8F1AFB4}">
      <dgm:prSet/>
      <dgm:spPr/>
      <dgm:t>
        <a:bodyPr/>
        <a:lstStyle/>
        <a:p>
          <a:endParaRPr lang="fr-FR" sz="1400"/>
        </a:p>
      </dgm:t>
    </dgm:pt>
    <dgm:pt modelId="{3858793D-59EB-4934-BE00-4AAF7330B8A7}">
      <dgm:prSet phldrT="[Texte]" custT="1"/>
      <dgm:spPr/>
      <dgm:t>
        <a:bodyPr/>
        <a:lstStyle/>
        <a:p>
          <a:r>
            <a:rPr lang="fr-FR" sz="1400" dirty="0" smtClean="0"/>
            <a:t>Bases de connaissances</a:t>
          </a:r>
          <a:endParaRPr lang="fr-FR" sz="1400" dirty="0"/>
        </a:p>
      </dgm:t>
    </dgm:pt>
    <dgm:pt modelId="{8BA56220-477E-4384-9FB0-6549CB8E0B91}" type="parTrans" cxnId="{5CF3DEE9-7377-4776-98EB-9FA19E7D5A87}">
      <dgm:prSet/>
      <dgm:spPr/>
      <dgm:t>
        <a:bodyPr/>
        <a:lstStyle/>
        <a:p>
          <a:endParaRPr lang="fr-FR" sz="1400"/>
        </a:p>
      </dgm:t>
    </dgm:pt>
    <dgm:pt modelId="{3C688950-FD2E-44F0-B659-137E06F0C53D}" type="sibTrans" cxnId="{5CF3DEE9-7377-4776-98EB-9FA19E7D5A87}">
      <dgm:prSet/>
      <dgm:spPr/>
      <dgm:t>
        <a:bodyPr/>
        <a:lstStyle/>
        <a:p>
          <a:endParaRPr lang="fr-FR" sz="1400"/>
        </a:p>
      </dgm:t>
    </dgm:pt>
    <dgm:pt modelId="{214BDCDE-F72D-4C0B-92BE-BD481DA83B03}">
      <dgm:prSet phldrT="[Texte]" custT="1"/>
      <dgm:spPr/>
      <dgm:t>
        <a:bodyPr/>
        <a:lstStyle/>
        <a:p>
          <a:r>
            <a:rPr lang="fr-FR" sz="1400" dirty="0" smtClean="0"/>
            <a:t>Répertoire </a:t>
          </a:r>
          <a:endParaRPr lang="fr-FR" sz="1400" dirty="0"/>
        </a:p>
      </dgm:t>
    </dgm:pt>
    <dgm:pt modelId="{9A4FF83D-8E02-46C7-843E-43D6988FBB7A}" type="parTrans" cxnId="{8EA15A8C-D38B-4952-BCE6-9AB5E07E3374}">
      <dgm:prSet/>
      <dgm:spPr/>
      <dgm:t>
        <a:bodyPr/>
        <a:lstStyle/>
        <a:p>
          <a:endParaRPr lang="fr-FR" sz="1400"/>
        </a:p>
      </dgm:t>
    </dgm:pt>
    <dgm:pt modelId="{DE7D8783-789B-4763-A33D-49D8E93C8074}" type="sibTrans" cxnId="{8EA15A8C-D38B-4952-BCE6-9AB5E07E3374}">
      <dgm:prSet/>
      <dgm:spPr/>
      <dgm:t>
        <a:bodyPr/>
        <a:lstStyle/>
        <a:p>
          <a:endParaRPr lang="fr-FR" sz="1400"/>
        </a:p>
      </dgm:t>
    </dgm:pt>
    <dgm:pt modelId="{58FD4353-24AF-40E9-9C65-4D0589950BF9}">
      <dgm:prSet phldrT="[Texte]" custT="1"/>
      <dgm:spPr/>
      <dgm:t>
        <a:bodyPr/>
        <a:lstStyle/>
        <a:p>
          <a:r>
            <a:rPr lang="fr-FR" sz="1400" dirty="0" smtClean="0"/>
            <a:t>Mentorat coaching</a:t>
          </a:r>
          <a:endParaRPr lang="fr-FR" sz="1400" dirty="0"/>
        </a:p>
      </dgm:t>
    </dgm:pt>
    <dgm:pt modelId="{BF7B4417-7D1A-4D52-9D63-1E930630E28B}" type="parTrans" cxnId="{34AD2433-9B30-40B2-B400-A2BD6B98FAB1}">
      <dgm:prSet/>
      <dgm:spPr/>
      <dgm:t>
        <a:bodyPr/>
        <a:lstStyle/>
        <a:p>
          <a:endParaRPr lang="fr-FR" sz="1400"/>
        </a:p>
      </dgm:t>
    </dgm:pt>
    <dgm:pt modelId="{9C6623C6-BE68-446A-9840-9C5E3E11184E}" type="sibTrans" cxnId="{34AD2433-9B30-40B2-B400-A2BD6B98FAB1}">
      <dgm:prSet/>
      <dgm:spPr/>
      <dgm:t>
        <a:bodyPr/>
        <a:lstStyle/>
        <a:p>
          <a:endParaRPr lang="fr-FR" sz="1400"/>
        </a:p>
      </dgm:t>
    </dgm:pt>
    <dgm:pt modelId="{4D0CE9EC-251A-4308-ABFE-EA759B781699}">
      <dgm:prSet phldrT="[Texte]" custT="1"/>
      <dgm:spPr/>
      <dgm:t>
        <a:bodyPr/>
        <a:lstStyle/>
        <a:p>
          <a:r>
            <a:rPr lang="fr-FR" sz="1400" dirty="0" smtClean="0"/>
            <a:t>Profil salarié</a:t>
          </a:r>
          <a:endParaRPr lang="fr-FR" sz="1400" dirty="0"/>
        </a:p>
      </dgm:t>
    </dgm:pt>
    <dgm:pt modelId="{FEF81D00-0551-4E84-BE00-4A6AE0160C4C}" type="parTrans" cxnId="{F02B3EB8-9807-480C-8858-E7B4D2C1F4BC}">
      <dgm:prSet/>
      <dgm:spPr/>
      <dgm:t>
        <a:bodyPr/>
        <a:lstStyle/>
        <a:p>
          <a:endParaRPr lang="fr-FR" sz="1400"/>
        </a:p>
      </dgm:t>
    </dgm:pt>
    <dgm:pt modelId="{107519DF-793A-4967-8B25-260B18205BF4}" type="sibTrans" cxnId="{F02B3EB8-9807-480C-8858-E7B4D2C1F4BC}">
      <dgm:prSet/>
      <dgm:spPr/>
      <dgm:t>
        <a:bodyPr/>
        <a:lstStyle/>
        <a:p>
          <a:endParaRPr lang="fr-FR" sz="1400"/>
        </a:p>
      </dgm:t>
    </dgm:pt>
    <dgm:pt modelId="{1B5AA806-3418-471C-9C69-C13F48957E42}">
      <dgm:prSet custT="1"/>
      <dgm:spPr/>
      <dgm:t>
        <a:bodyPr/>
        <a:lstStyle/>
        <a:p>
          <a:r>
            <a:rPr lang="fr-FR" sz="1400" dirty="0" smtClean="0"/>
            <a:t>Système d’accès</a:t>
          </a:r>
          <a:endParaRPr lang="fr-FR" sz="1400" dirty="0"/>
        </a:p>
      </dgm:t>
    </dgm:pt>
    <dgm:pt modelId="{F260916D-D5D1-49E9-90E7-1CE94AEA1AFE}" type="parTrans" cxnId="{BA17D520-B675-4317-8CFB-C02F8B0AE100}">
      <dgm:prSet/>
      <dgm:spPr/>
      <dgm:t>
        <a:bodyPr/>
        <a:lstStyle/>
        <a:p>
          <a:endParaRPr lang="fr-FR" sz="1400"/>
        </a:p>
      </dgm:t>
    </dgm:pt>
    <dgm:pt modelId="{CFB85B00-A355-4C41-8865-D0091B1CB670}" type="sibTrans" cxnId="{BA17D520-B675-4317-8CFB-C02F8B0AE100}">
      <dgm:prSet/>
      <dgm:spPr/>
      <dgm:t>
        <a:bodyPr/>
        <a:lstStyle/>
        <a:p>
          <a:endParaRPr lang="fr-FR" sz="1400"/>
        </a:p>
      </dgm:t>
    </dgm:pt>
    <dgm:pt modelId="{52DC9AC7-3781-4FF4-9465-2B5C6FE6A274}">
      <dgm:prSet custT="1"/>
      <dgm:spPr/>
      <dgm:t>
        <a:bodyPr/>
        <a:lstStyle/>
        <a:p>
          <a:r>
            <a:rPr lang="fr-FR" sz="1400" dirty="0" smtClean="0"/>
            <a:t>Blog ou wiki</a:t>
          </a:r>
          <a:endParaRPr lang="fr-FR" sz="1400" dirty="0"/>
        </a:p>
      </dgm:t>
    </dgm:pt>
    <dgm:pt modelId="{3275C64F-71E3-4CE2-A2A6-7C947824A0A0}" type="parTrans" cxnId="{A775AD7B-1FE3-49DA-B6DB-B83131ABFDB8}">
      <dgm:prSet/>
      <dgm:spPr/>
      <dgm:t>
        <a:bodyPr/>
        <a:lstStyle/>
        <a:p>
          <a:endParaRPr lang="fr-FR" sz="1400"/>
        </a:p>
      </dgm:t>
    </dgm:pt>
    <dgm:pt modelId="{1413DC42-BDB9-40AC-8F5C-8A508BED7927}" type="sibTrans" cxnId="{A775AD7B-1FE3-49DA-B6DB-B83131ABFDB8}">
      <dgm:prSet/>
      <dgm:spPr/>
      <dgm:t>
        <a:bodyPr/>
        <a:lstStyle/>
        <a:p>
          <a:endParaRPr lang="fr-FR" sz="1400"/>
        </a:p>
      </dgm:t>
    </dgm:pt>
    <dgm:pt modelId="{F50B873A-46CF-40A9-8C73-E495CB448D9D}">
      <dgm:prSet custT="1"/>
      <dgm:spPr/>
      <dgm:t>
        <a:bodyPr/>
        <a:lstStyle/>
        <a:p>
          <a:r>
            <a:rPr lang="fr-FR" sz="1400" dirty="0" smtClean="0"/>
            <a:t>Participation </a:t>
          </a:r>
          <a:endParaRPr lang="fr-FR" sz="1400" dirty="0"/>
        </a:p>
      </dgm:t>
    </dgm:pt>
    <dgm:pt modelId="{DDE4EF09-2969-4547-A645-B3FF046C7F51}" type="parTrans" cxnId="{FCC5AFFF-D0B2-4F5C-842B-42FC286AB6C0}">
      <dgm:prSet/>
      <dgm:spPr/>
      <dgm:t>
        <a:bodyPr/>
        <a:lstStyle/>
        <a:p>
          <a:endParaRPr lang="fr-FR" sz="1400"/>
        </a:p>
      </dgm:t>
    </dgm:pt>
    <dgm:pt modelId="{FFEDA43E-87D6-4F49-9E61-DA9664AF759F}" type="sibTrans" cxnId="{FCC5AFFF-D0B2-4F5C-842B-42FC286AB6C0}">
      <dgm:prSet/>
      <dgm:spPr/>
      <dgm:t>
        <a:bodyPr/>
        <a:lstStyle/>
        <a:p>
          <a:endParaRPr lang="fr-FR" sz="1400"/>
        </a:p>
      </dgm:t>
    </dgm:pt>
    <dgm:pt modelId="{E03F5E71-FE82-4023-A1FA-5B91B7345083}" type="pres">
      <dgm:prSet presAssocID="{63E64854-49F9-4547-AF34-21E858EA7A89}" presName="Name0" presStyleCnt="0">
        <dgm:presLayoutVars>
          <dgm:chMax val="1"/>
          <dgm:dir/>
          <dgm:animLvl val="ctr"/>
          <dgm:resizeHandles val="exact"/>
        </dgm:presLayoutVars>
      </dgm:prSet>
      <dgm:spPr/>
      <dgm:t>
        <a:bodyPr/>
        <a:lstStyle/>
        <a:p>
          <a:endParaRPr lang="fr-FR"/>
        </a:p>
      </dgm:t>
    </dgm:pt>
    <dgm:pt modelId="{6F323D2D-327F-4C66-91CA-664FBBD8489F}" type="pres">
      <dgm:prSet presAssocID="{CF1B483D-0C34-44D5-B176-F0075826BB26}" presName="centerShape" presStyleLbl="node0" presStyleIdx="0" presStyleCnt="1" custScaleX="149882" custScaleY="124902"/>
      <dgm:spPr/>
      <dgm:t>
        <a:bodyPr/>
        <a:lstStyle/>
        <a:p>
          <a:endParaRPr lang="fr-FR"/>
        </a:p>
      </dgm:t>
    </dgm:pt>
    <dgm:pt modelId="{DDCAA97A-301C-44BE-ADCE-581E9C78EA52}" type="pres">
      <dgm:prSet presAssocID="{3858793D-59EB-4934-BE00-4AAF7330B8A7}" presName="node" presStyleLbl="node1" presStyleIdx="0" presStyleCnt="7" custScaleX="214117" custScaleY="71372">
        <dgm:presLayoutVars>
          <dgm:bulletEnabled val="1"/>
        </dgm:presLayoutVars>
      </dgm:prSet>
      <dgm:spPr/>
      <dgm:t>
        <a:bodyPr/>
        <a:lstStyle/>
        <a:p>
          <a:endParaRPr lang="fr-FR"/>
        </a:p>
      </dgm:t>
    </dgm:pt>
    <dgm:pt modelId="{52D0A5AB-3E85-4305-BD2E-F53AFC90AE09}" type="pres">
      <dgm:prSet presAssocID="{3858793D-59EB-4934-BE00-4AAF7330B8A7}" presName="dummy" presStyleCnt="0"/>
      <dgm:spPr/>
    </dgm:pt>
    <dgm:pt modelId="{648B725B-67D2-4997-9D84-B75815D6F0DA}" type="pres">
      <dgm:prSet presAssocID="{3C688950-FD2E-44F0-B659-137E06F0C53D}" presName="sibTrans" presStyleLbl="sibTrans2D1" presStyleIdx="0" presStyleCnt="7"/>
      <dgm:spPr/>
      <dgm:t>
        <a:bodyPr/>
        <a:lstStyle/>
        <a:p>
          <a:endParaRPr lang="fr-FR"/>
        </a:p>
      </dgm:t>
    </dgm:pt>
    <dgm:pt modelId="{A192C276-9179-46CD-A95D-06B8702C5064}" type="pres">
      <dgm:prSet presAssocID="{214BDCDE-F72D-4C0B-92BE-BD481DA83B03}" presName="node" presStyleLbl="node1" presStyleIdx="1" presStyleCnt="7" custScaleX="214117" custScaleY="71372">
        <dgm:presLayoutVars>
          <dgm:bulletEnabled val="1"/>
        </dgm:presLayoutVars>
      </dgm:prSet>
      <dgm:spPr/>
      <dgm:t>
        <a:bodyPr/>
        <a:lstStyle/>
        <a:p>
          <a:endParaRPr lang="fr-FR"/>
        </a:p>
      </dgm:t>
    </dgm:pt>
    <dgm:pt modelId="{395F8E88-C13C-4C4E-818D-BFD71B0A4D1C}" type="pres">
      <dgm:prSet presAssocID="{214BDCDE-F72D-4C0B-92BE-BD481DA83B03}" presName="dummy" presStyleCnt="0"/>
      <dgm:spPr/>
    </dgm:pt>
    <dgm:pt modelId="{9D15B557-5A1E-4E11-9BD6-9B86D809BCB6}" type="pres">
      <dgm:prSet presAssocID="{DE7D8783-789B-4763-A33D-49D8E93C8074}" presName="sibTrans" presStyleLbl="sibTrans2D1" presStyleIdx="1" presStyleCnt="7"/>
      <dgm:spPr/>
      <dgm:t>
        <a:bodyPr/>
        <a:lstStyle/>
        <a:p>
          <a:endParaRPr lang="fr-FR"/>
        </a:p>
      </dgm:t>
    </dgm:pt>
    <dgm:pt modelId="{B547862A-3254-46F3-BAE3-DF6D3D5945BF}" type="pres">
      <dgm:prSet presAssocID="{58FD4353-24AF-40E9-9C65-4D0589950BF9}" presName="node" presStyleLbl="node1" presStyleIdx="2" presStyleCnt="7" custScaleX="214117" custScaleY="71372" custRadScaleRad="108369" custRadScaleInc="-97598">
        <dgm:presLayoutVars>
          <dgm:bulletEnabled val="1"/>
        </dgm:presLayoutVars>
      </dgm:prSet>
      <dgm:spPr/>
      <dgm:t>
        <a:bodyPr/>
        <a:lstStyle/>
        <a:p>
          <a:endParaRPr lang="fr-FR"/>
        </a:p>
      </dgm:t>
    </dgm:pt>
    <dgm:pt modelId="{8984F2BA-2432-4863-B56E-322295841FC4}" type="pres">
      <dgm:prSet presAssocID="{58FD4353-24AF-40E9-9C65-4D0589950BF9}" presName="dummy" presStyleCnt="0"/>
      <dgm:spPr/>
    </dgm:pt>
    <dgm:pt modelId="{B61C0841-4600-4C79-82C1-BE7AE57A3A84}" type="pres">
      <dgm:prSet presAssocID="{9C6623C6-BE68-446A-9840-9C5E3E11184E}" presName="sibTrans" presStyleLbl="sibTrans2D1" presStyleIdx="2" presStyleCnt="7"/>
      <dgm:spPr/>
      <dgm:t>
        <a:bodyPr/>
        <a:lstStyle/>
        <a:p>
          <a:endParaRPr lang="fr-FR"/>
        </a:p>
      </dgm:t>
    </dgm:pt>
    <dgm:pt modelId="{BD9A07BC-60F2-4B90-80D7-39F252EC3F79}" type="pres">
      <dgm:prSet presAssocID="{1B5AA806-3418-471C-9C69-C13F48957E42}" presName="node" presStyleLbl="node1" presStyleIdx="3" presStyleCnt="7" custScaleX="214117" custScaleY="71372" custRadScaleRad="100666" custRadScaleInc="-95573">
        <dgm:presLayoutVars>
          <dgm:bulletEnabled val="1"/>
        </dgm:presLayoutVars>
      </dgm:prSet>
      <dgm:spPr/>
      <dgm:t>
        <a:bodyPr/>
        <a:lstStyle/>
        <a:p>
          <a:endParaRPr lang="fr-FR"/>
        </a:p>
      </dgm:t>
    </dgm:pt>
    <dgm:pt modelId="{20A51D22-ABAC-4AFC-90BF-98E3B8D13FFA}" type="pres">
      <dgm:prSet presAssocID="{1B5AA806-3418-471C-9C69-C13F48957E42}" presName="dummy" presStyleCnt="0"/>
      <dgm:spPr/>
    </dgm:pt>
    <dgm:pt modelId="{8614CC33-899D-4E7E-B9CE-D5585EE5E4BD}" type="pres">
      <dgm:prSet presAssocID="{CFB85B00-A355-4C41-8865-D0091B1CB670}" presName="sibTrans" presStyleLbl="sibTrans2D1" presStyleIdx="3" presStyleCnt="7"/>
      <dgm:spPr/>
      <dgm:t>
        <a:bodyPr/>
        <a:lstStyle/>
        <a:p>
          <a:endParaRPr lang="fr-FR"/>
        </a:p>
      </dgm:t>
    </dgm:pt>
    <dgm:pt modelId="{27ADB2FE-3FA8-4A4F-83B7-C2AA5B933E02}" type="pres">
      <dgm:prSet presAssocID="{4D0CE9EC-251A-4308-ABFE-EA759B781699}" presName="node" presStyleLbl="node1" presStyleIdx="4" presStyleCnt="7" custScaleX="214117" custScaleY="71372" custRadScaleRad="97153" custRadScaleInc="46408">
        <dgm:presLayoutVars>
          <dgm:bulletEnabled val="1"/>
        </dgm:presLayoutVars>
      </dgm:prSet>
      <dgm:spPr/>
      <dgm:t>
        <a:bodyPr/>
        <a:lstStyle/>
        <a:p>
          <a:endParaRPr lang="fr-FR"/>
        </a:p>
      </dgm:t>
    </dgm:pt>
    <dgm:pt modelId="{9297113E-710C-404E-8A05-A4A45C68D35C}" type="pres">
      <dgm:prSet presAssocID="{4D0CE9EC-251A-4308-ABFE-EA759B781699}" presName="dummy" presStyleCnt="0"/>
      <dgm:spPr/>
    </dgm:pt>
    <dgm:pt modelId="{201DD210-BBCF-4E51-A303-DA8D67B3FC04}" type="pres">
      <dgm:prSet presAssocID="{107519DF-793A-4967-8B25-260B18205BF4}" presName="sibTrans" presStyleLbl="sibTrans2D1" presStyleIdx="4" presStyleCnt="7"/>
      <dgm:spPr/>
      <dgm:t>
        <a:bodyPr/>
        <a:lstStyle/>
        <a:p>
          <a:endParaRPr lang="fr-FR"/>
        </a:p>
      </dgm:t>
    </dgm:pt>
    <dgm:pt modelId="{31DACD7B-868E-4806-A383-8F96E44D5492}" type="pres">
      <dgm:prSet presAssocID="{F50B873A-46CF-40A9-8C73-E495CB448D9D}" presName="node" presStyleLbl="node1" presStyleIdx="5" presStyleCnt="7" custScaleX="214117" custScaleY="71372" custRadScaleRad="101198" custRadScaleInc="70693">
        <dgm:presLayoutVars>
          <dgm:bulletEnabled val="1"/>
        </dgm:presLayoutVars>
      </dgm:prSet>
      <dgm:spPr/>
      <dgm:t>
        <a:bodyPr/>
        <a:lstStyle/>
        <a:p>
          <a:endParaRPr lang="fr-FR"/>
        </a:p>
      </dgm:t>
    </dgm:pt>
    <dgm:pt modelId="{A8E0F76E-B38F-48A2-B09B-960D63C44621}" type="pres">
      <dgm:prSet presAssocID="{F50B873A-46CF-40A9-8C73-E495CB448D9D}" presName="dummy" presStyleCnt="0"/>
      <dgm:spPr/>
    </dgm:pt>
    <dgm:pt modelId="{EE26669D-2AD6-46D1-AAF6-37E595CE4CA8}" type="pres">
      <dgm:prSet presAssocID="{FFEDA43E-87D6-4F49-9E61-DA9664AF759F}" presName="sibTrans" presStyleLbl="sibTrans2D1" presStyleIdx="5" presStyleCnt="7"/>
      <dgm:spPr/>
      <dgm:t>
        <a:bodyPr/>
        <a:lstStyle/>
        <a:p>
          <a:endParaRPr lang="fr-FR"/>
        </a:p>
      </dgm:t>
    </dgm:pt>
    <dgm:pt modelId="{DE598FEE-59FC-4621-BE17-5A7199CE0E14}" type="pres">
      <dgm:prSet presAssocID="{52DC9AC7-3781-4FF4-9465-2B5C6FE6A274}" presName="node" presStyleLbl="node1" presStyleIdx="6" presStyleCnt="7" custScaleX="214117" custScaleY="71372">
        <dgm:presLayoutVars>
          <dgm:bulletEnabled val="1"/>
        </dgm:presLayoutVars>
      </dgm:prSet>
      <dgm:spPr/>
      <dgm:t>
        <a:bodyPr/>
        <a:lstStyle/>
        <a:p>
          <a:endParaRPr lang="fr-FR"/>
        </a:p>
      </dgm:t>
    </dgm:pt>
    <dgm:pt modelId="{87D4F5A5-4679-4673-9C0B-005A6737D91E}" type="pres">
      <dgm:prSet presAssocID="{52DC9AC7-3781-4FF4-9465-2B5C6FE6A274}" presName="dummy" presStyleCnt="0"/>
      <dgm:spPr/>
    </dgm:pt>
    <dgm:pt modelId="{DD8DA80C-53EC-42F3-8670-686824352F2F}" type="pres">
      <dgm:prSet presAssocID="{1413DC42-BDB9-40AC-8F5C-8A508BED7927}" presName="sibTrans" presStyleLbl="sibTrans2D1" presStyleIdx="6" presStyleCnt="7"/>
      <dgm:spPr/>
      <dgm:t>
        <a:bodyPr/>
        <a:lstStyle/>
        <a:p>
          <a:endParaRPr lang="fr-FR"/>
        </a:p>
      </dgm:t>
    </dgm:pt>
  </dgm:ptLst>
  <dgm:cxnLst>
    <dgm:cxn modelId="{652B5D60-7A08-467D-BB52-39D582E9AB37}" type="presOf" srcId="{CFB85B00-A355-4C41-8865-D0091B1CB670}" destId="{8614CC33-899D-4E7E-B9CE-D5585EE5E4BD}" srcOrd="0" destOrd="0" presId="urn:microsoft.com/office/officeart/2005/8/layout/radial6"/>
    <dgm:cxn modelId="{F02B3EB8-9807-480C-8858-E7B4D2C1F4BC}" srcId="{CF1B483D-0C34-44D5-B176-F0075826BB26}" destId="{4D0CE9EC-251A-4308-ABFE-EA759B781699}" srcOrd="4" destOrd="0" parTransId="{FEF81D00-0551-4E84-BE00-4A6AE0160C4C}" sibTransId="{107519DF-793A-4967-8B25-260B18205BF4}"/>
    <dgm:cxn modelId="{5CF3DEE9-7377-4776-98EB-9FA19E7D5A87}" srcId="{CF1B483D-0C34-44D5-B176-F0075826BB26}" destId="{3858793D-59EB-4934-BE00-4AAF7330B8A7}" srcOrd="0" destOrd="0" parTransId="{8BA56220-477E-4384-9FB0-6549CB8E0B91}" sibTransId="{3C688950-FD2E-44F0-B659-137E06F0C53D}"/>
    <dgm:cxn modelId="{C17E050A-8D33-45E7-9BA7-7E2E0CBE1EB9}" type="presOf" srcId="{FFEDA43E-87D6-4F49-9E61-DA9664AF759F}" destId="{EE26669D-2AD6-46D1-AAF6-37E595CE4CA8}" srcOrd="0" destOrd="0" presId="urn:microsoft.com/office/officeart/2005/8/layout/radial6"/>
    <dgm:cxn modelId="{2AD40A86-3934-483A-B1AB-7FB6A8F1AFB4}" srcId="{63E64854-49F9-4547-AF34-21E858EA7A89}" destId="{CF1B483D-0C34-44D5-B176-F0075826BB26}" srcOrd="0" destOrd="0" parTransId="{736DB703-FCF3-47E4-9316-DFA29C642DDC}" sibTransId="{4D44553B-D5BD-4B5C-9E46-5D5B31397FF1}"/>
    <dgm:cxn modelId="{9FD21D89-915C-46DB-BDA2-7C3605306361}" type="presOf" srcId="{1B5AA806-3418-471C-9C69-C13F48957E42}" destId="{BD9A07BC-60F2-4B90-80D7-39F252EC3F79}" srcOrd="0" destOrd="0" presId="urn:microsoft.com/office/officeart/2005/8/layout/radial6"/>
    <dgm:cxn modelId="{85895CDE-2B0F-439D-B77D-B6C214E97B5F}" type="presOf" srcId="{9C6623C6-BE68-446A-9840-9C5E3E11184E}" destId="{B61C0841-4600-4C79-82C1-BE7AE57A3A84}" srcOrd="0" destOrd="0" presId="urn:microsoft.com/office/officeart/2005/8/layout/radial6"/>
    <dgm:cxn modelId="{8EA15A8C-D38B-4952-BCE6-9AB5E07E3374}" srcId="{CF1B483D-0C34-44D5-B176-F0075826BB26}" destId="{214BDCDE-F72D-4C0B-92BE-BD481DA83B03}" srcOrd="1" destOrd="0" parTransId="{9A4FF83D-8E02-46C7-843E-43D6988FBB7A}" sibTransId="{DE7D8783-789B-4763-A33D-49D8E93C8074}"/>
    <dgm:cxn modelId="{8795B098-EDD2-4BF8-93BE-362593BED738}" type="presOf" srcId="{F50B873A-46CF-40A9-8C73-E495CB448D9D}" destId="{31DACD7B-868E-4806-A383-8F96E44D5492}" srcOrd="0" destOrd="0" presId="urn:microsoft.com/office/officeart/2005/8/layout/radial6"/>
    <dgm:cxn modelId="{34AD2433-9B30-40B2-B400-A2BD6B98FAB1}" srcId="{CF1B483D-0C34-44D5-B176-F0075826BB26}" destId="{58FD4353-24AF-40E9-9C65-4D0589950BF9}" srcOrd="2" destOrd="0" parTransId="{BF7B4417-7D1A-4D52-9D63-1E930630E28B}" sibTransId="{9C6623C6-BE68-446A-9840-9C5E3E11184E}"/>
    <dgm:cxn modelId="{BA17D520-B675-4317-8CFB-C02F8B0AE100}" srcId="{CF1B483D-0C34-44D5-B176-F0075826BB26}" destId="{1B5AA806-3418-471C-9C69-C13F48957E42}" srcOrd="3" destOrd="0" parTransId="{F260916D-D5D1-49E9-90E7-1CE94AEA1AFE}" sibTransId="{CFB85B00-A355-4C41-8865-D0091B1CB670}"/>
    <dgm:cxn modelId="{D148D90E-5E20-49A0-BEE3-182797D7EACC}" type="presOf" srcId="{CF1B483D-0C34-44D5-B176-F0075826BB26}" destId="{6F323D2D-327F-4C66-91CA-664FBBD8489F}" srcOrd="0" destOrd="0" presId="urn:microsoft.com/office/officeart/2005/8/layout/radial6"/>
    <dgm:cxn modelId="{CA52867F-2599-43C0-AE2F-E4B5F67C9796}" type="presOf" srcId="{107519DF-793A-4967-8B25-260B18205BF4}" destId="{201DD210-BBCF-4E51-A303-DA8D67B3FC04}" srcOrd="0" destOrd="0" presId="urn:microsoft.com/office/officeart/2005/8/layout/radial6"/>
    <dgm:cxn modelId="{929010A9-40F6-4968-A7FF-3E5FD62A5DF1}" type="presOf" srcId="{214BDCDE-F72D-4C0B-92BE-BD481DA83B03}" destId="{A192C276-9179-46CD-A95D-06B8702C5064}" srcOrd="0" destOrd="0" presId="urn:microsoft.com/office/officeart/2005/8/layout/radial6"/>
    <dgm:cxn modelId="{7A0C8A32-3582-4D89-BC44-CEF3058C305E}" type="presOf" srcId="{58FD4353-24AF-40E9-9C65-4D0589950BF9}" destId="{B547862A-3254-46F3-BAE3-DF6D3D5945BF}" srcOrd="0" destOrd="0" presId="urn:microsoft.com/office/officeart/2005/8/layout/radial6"/>
    <dgm:cxn modelId="{6EE23004-9793-4BF6-82E2-E85B2CFA2542}" type="presOf" srcId="{3C688950-FD2E-44F0-B659-137E06F0C53D}" destId="{648B725B-67D2-4997-9D84-B75815D6F0DA}" srcOrd="0" destOrd="0" presId="urn:microsoft.com/office/officeart/2005/8/layout/radial6"/>
    <dgm:cxn modelId="{ABE23A57-AC06-47BD-8595-84ADCFA1B4DE}" type="presOf" srcId="{DE7D8783-789B-4763-A33D-49D8E93C8074}" destId="{9D15B557-5A1E-4E11-9BD6-9B86D809BCB6}" srcOrd="0" destOrd="0" presId="urn:microsoft.com/office/officeart/2005/8/layout/radial6"/>
    <dgm:cxn modelId="{030F1C2A-F8D8-4965-A7C7-3CAFBB144C46}" type="presOf" srcId="{1413DC42-BDB9-40AC-8F5C-8A508BED7927}" destId="{DD8DA80C-53EC-42F3-8670-686824352F2F}" srcOrd="0" destOrd="0" presId="urn:microsoft.com/office/officeart/2005/8/layout/radial6"/>
    <dgm:cxn modelId="{EC14E824-5AF8-4A02-97DA-4B583F6B4FA1}" type="presOf" srcId="{63E64854-49F9-4547-AF34-21E858EA7A89}" destId="{E03F5E71-FE82-4023-A1FA-5B91B7345083}" srcOrd="0" destOrd="0" presId="urn:microsoft.com/office/officeart/2005/8/layout/radial6"/>
    <dgm:cxn modelId="{C4D27581-1C7F-4221-8339-5E3EBED87147}" type="presOf" srcId="{4D0CE9EC-251A-4308-ABFE-EA759B781699}" destId="{27ADB2FE-3FA8-4A4F-83B7-C2AA5B933E02}" srcOrd="0" destOrd="0" presId="urn:microsoft.com/office/officeart/2005/8/layout/radial6"/>
    <dgm:cxn modelId="{FCC5AFFF-D0B2-4F5C-842B-42FC286AB6C0}" srcId="{CF1B483D-0C34-44D5-B176-F0075826BB26}" destId="{F50B873A-46CF-40A9-8C73-E495CB448D9D}" srcOrd="5" destOrd="0" parTransId="{DDE4EF09-2969-4547-A645-B3FF046C7F51}" sibTransId="{FFEDA43E-87D6-4F49-9E61-DA9664AF759F}"/>
    <dgm:cxn modelId="{A775AD7B-1FE3-49DA-B6DB-B83131ABFDB8}" srcId="{CF1B483D-0C34-44D5-B176-F0075826BB26}" destId="{52DC9AC7-3781-4FF4-9465-2B5C6FE6A274}" srcOrd="6" destOrd="0" parTransId="{3275C64F-71E3-4CE2-A2A6-7C947824A0A0}" sibTransId="{1413DC42-BDB9-40AC-8F5C-8A508BED7927}"/>
    <dgm:cxn modelId="{3EE4B2C7-BE7F-47C1-816F-D689B34B8643}" type="presOf" srcId="{3858793D-59EB-4934-BE00-4AAF7330B8A7}" destId="{DDCAA97A-301C-44BE-ADCE-581E9C78EA52}" srcOrd="0" destOrd="0" presId="urn:microsoft.com/office/officeart/2005/8/layout/radial6"/>
    <dgm:cxn modelId="{B8C3FB1A-D216-4139-AA9A-290F3EAC50A8}" type="presOf" srcId="{52DC9AC7-3781-4FF4-9465-2B5C6FE6A274}" destId="{DE598FEE-59FC-4621-BE17-5A7199CE0E14}" srcOrd="0" destOrd="0" presId="urn:microsoft.com/office/officeart/2005/8/layout/radial6"/>
    <dgm:cxn modelId="{C8D8D582-CDCF-4C89-BC81-E5095577759E}" type="presParOf" srcId="{E03F5E71-FE82-4023-A1FA-5B91B7345083}" destId="{6F323D2D-327F-4C66-91CA-664FBBD8489F}" srcOrd="0" destOrd="0" presId="urn:microsoft.com/office/officeart/2005/8/layout/radial6"/>
    <dgm:cxn modelId="{C2C3A398-F68F-48A1-9A81-CB5671551626}" type="presParOf" srcId="{E03F5E71-FE82-4023-A1FA-5B91B7345083}" destId="{DDCAA97A-301C-44BE-ADCE-581E9C78EA52}" srcOrd="1" destOrd="0" presId="urn:microsoft.com/office/officeart/2005/8/layout/radial6"/>
    <dgm:cxn modelId="{C6534D34-7950-40D6-B4FF-BE7EEFFFAD83}" type="presParOf" srcId="{E03F5E71-FE82-4023-A1FA-5B91B7345083}" destId="{52D0A5AB-3E85-4305-BD2E-F53AFC90AE09}" srcOrd="2" destOrd="0" presId="urn:microsoft.com/office/officeart/2005/8/layout/radial6"/>
    <dgm:cxn modelId="{9D9772FF-EC75-42E0-81C8-86CF366050CF}" type="presParOf" srcId="{E03F5E71-FE82-4023-A1FA-5B91B7345083}" destId="{648B725B-67D2-4997-9D84-B75815D6F0DA}" srcOrd="3" destOrd="0" presId="urn:microsoft.com/office/officeart/2005/8/layout/radial6"/>
    <dgm:cxn modelId="{49CCCD03-6B51-405C-9ADE-456FCB670C9A}" type="presParOf" srcId="{E03F5E71-FE82-4023-A1FA-5B91B7345083}" destId="{A192C276-9179-46CD-A95D-06B8702C5064}" srcOrd="4" destOrd="0" presId="urn:microsoft.com/office/officeart/2005/8/layout/radial6"/>
    <dgm:cxn modelId="{EEAA0F12-D159-40A5-B946-0CFAC878FD5F}" type="presParOf" srcId="{E03F5E71-FE82-4023-A1FA-5B91B7345083}" destId="{395F8E88-C13C-4C4E-818D-BFD71B0A4D1C}" srcOrd="5" destOrd="0" presId="urn:microsoft.com/office/officeart/2005/8/layout/radial6"/>
    <dgm:cxn modelId="{67A8D856-E633-444D-BAC3-3A5F36186B7F}" type="presParOf" srcId="{E03F5E71-FE82-4023-A1FA-5B91B7345083}" destId="{9D15B557-5A1E-4E11-9BD6-9B86D809BCB6}" srcOrd="6" destOrd="0" presId="urn:microsoft.com/office/officeart/2005/8/layout/radial6"/>
    <dgm:cxn modelId="{2641733C-2F88-48AB-82E0-C0248BA7886C}" type="presParOf" srcId="{E03F5E71-FE82-4023-A1FA-5B91B7345083}" destId="{B547862A-3254-46F3-BAE3-DF6D3D5945BF}" srcOrd="7" destOrd="0" presId="urn:microsoft.com/office/officeart/2005/8/layout/radial6"/>
    <dgm:cxn modelId="{E684C4FB-CB0E-48F9-B3E6-64BD3FEE27E9}" type="presParOf" srcId="{E03F5E71-FE82-4023-A1FA-5B91B7345083}" destId="{8984F2BA-2432-4863-B56E-322295841FC4}" srcOrd="8" destOrd="0" presId="urn:microsoft.com/office/officeart/2005/8/layout/radial6"/>
    <dgm:cxn modelId="{9D01D4C6-5D0F-4F08-A436-EE3295B3527D}" type="presParOf" srcId="{E03F5E71-FE82-4023-A1FA-5B91B7345083}" destId="{B61C0841-4600-4C79-82C1-BE7AE57A3A84}" srcOrd="9" destOrd="0" presId="urn:microsoft.com/office/officeart/2005/8/layout/radial6"/>
    <dgm:cxn modelId="{CC976E4B-380D-45AC-B5A1-01B2C8425D03}" type="presParOf" srcId="{E03F5E71-FE82-4023-A1FA-5B91B7345083}" destId="{BD9A07BC-60F2-4B90-80D7-39F252EC3F79}" srcOrd="10" destOrd="0" presId="urn:microsoft.com/office/officeart/2005/8/layout/radial6"/>
    <dgm:cxn modelId="{5C2623F8-7D6F-4EB7-BD9F-A7BEA8A778FF}" type="presParOf" srcId="{E03F5E71-FE82-4023-A1FA-5B91B7345083}" destId="{20A51D22-ABAC-4AFC-90BF-98E3B8D13FFA}" srcOrd="11" destOrd="0" presId="urn:microsoft.com/office/officeart/2005/8/layout/radial6"/>
    <dgm:cxn modelId="{6FA9BDAD-7D43-4F97-98E4-13984F5ED7EB}" type="presParOf" srcId="{E03F5E71-FE82-4023-A1FA-5B91B7345083}" destId="{8614CC33-899D-4E7E-B9CE-D5585EE5E4BD}" srcOrd="12" destOrd="0" presId="urn:microsoft.com/office/officeart/2005/8/layout/radial6"/>
    <dgm:cxn modelId="{BE04F253-D4C6-4C87-A34E-96D847717FD9}" type="presParOf" srcId="{E03F5E71-FE82-4023-A1FA-5B91B7345083}" destId="{27ADB2FE-3FA8-4A4F-83B7-C2AA5B933E02}" srcOrd="13" destOrd="0" presId="urn:microsoft.com/office/officeart/2005/8/layout/radial6"/>
    <dgm:cxn modelId="{07073B77-237F-4AE8-9195-77F8F34EC688}" type="presParOf" srcId="{E03F5E71-FE82-4023-A1FA-5B91B7345083}" destId="{9297113E-710C-404E-8A05-A4A45C68D35C}" srcOrd="14" destOrd="0" presId="urn:microsoft.com/office/officeart/2005/8/layout/radial6"/>
    <dgm:cxn modelId="{CAEE4CF5-F608-4680-9AC7-25F589F56CA5}" type="presParOf" srcId="{E03F5E71-FE82-4023-A1FA-5B91B7345083}" destId="{201DD210-BBCF-4E51-A303-DA8D67B3FC04}" srcOrd="15" destOrd="0" presId="urn:microsoft.com/office/officeart/2005/8/layout/radial6"/>
    <dgm:cxn modelId="{4F1925B6-F4BB-4E18-BC50-A01698BEAB8E}" type="presParOf" srcId="{E03F5E71-FE82-4023-A1FA-5B91B7345083}" destId="{31DACD7B-868E-4806-A383-8F96E44D5492}" srcOrd="16" destOrd="0" presId="urn:microsoft.com/office/officeart/2005/8/layout/radial6"/>
    <dgm:cxn modelId="{7FAD6686-7BA2-44AA-A0BD-2ECFE9F5B7B1}" type="presParOf" srcId="{E03F5E71-FE82-4023-A1FA-5B91B7345083}" destId="{A8E0F76E-B38F-48A2-B09B-960D63C44621}" srcOrd="17" destOrd="0" presId="urn:microsoft.com/office/officeart/2005/8/layout/radial6"/>
    <dgm:cxn modelId="{5E35EB8A-AAD2-4A9F-943D-EB8A5BBE45EF}" type="presParOf" srcId="{E03F5E71-FE82-4023-A1FA-5B91B7345083}" destId="{EE26669D-2AD6-46D1-AAF6-37E595CE4CA8}" srcOrd="18" destOrd="0" presId="urn:microsoft.com/office/officeart/2005/8/layout/radial6"/>
    <dgm:cxn modelId="{4EED4E95-7356-48AF-A2D7-D71ABF5BCD21}" type="presParOf" srcId="{E03F5E71-FE82-4023-A1FA-5B91B7345083}" destId="{DE598FEE-59FC-4621-BE17-5A7199CE0E14}" srcOrd="19" destOrd="0" presId="urn:microsoft.com/office/officeart/2005/8/layout/radial6"/>
    <dgm:cxn modelId="{A2A30A2C-1633-43AD-8855-8BDBFE70DD1E}" type="presParOf" srcId="{E03F5E71-FE82-4023-A1FA-5B91B7345083}" destId="{87D4F5A5-4679-4673-9C0B-005A6737D91E}" srcOrd="20" destOrd="0" presId="urn:microsoft.com/office/officeart/2005/8/layout/radial6"/>
    <dgm:cxn modelId="{F3D4B59E-CB9E-4281-9D00-83869F3E398B}" type="presParOf" srcId="{E03F5E71-FE82-4023-A1FA-5B91B7345083}" destId="{DD8DA80C-53EC-42F3-8670-686824352F2F}"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4958A-9474-4E00-ABBA-9ABDF9FA83E0}">
      <dsp:nvSpPr>
        <dsp:cNvPr id="0" name=""/>
        <dsp:cNvSpPr/>
      </dsp:nvSpPr>
      <dsp:spPr>
        <a:xfrm>
          <a:off x="2432477" y="1857033"/>
          <a:ext cx="1605779" cy="823346"/>
        </a:xfrm>
        <a:prstGeom prst="ellipse">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b="1" kern="1200" dirty="0" smtClean="0"/>
            <a:t>MOOC</a:t>
          </a:r>
          <a:endParaRPr lang="fr-FR" sz="2000" b="1" kern="1200" dirty="0"/>
        </a:p>
      </dsp:txBody>
      <dsp:txXfrm>
        <a:off x="2667638" y="1977609"/>
        <a:ext cx="1135457" cy="582194"/>
      </dsp:txXfrm>
    </dsp:sp>
    <dsp:sp modelId="{415EFA13-248A-4880-A8AB-BFA44415275E}">
      <dsp:nvSpPr>
        <dsp:cNvPr id="0" name=""/>
        <dsp:cNvSpPr/>
      </dsp:nvSpPr>
      <dsp:spPr>
        <a:xfrm rot="16200000">
          <a:off x="2974396" y="1194596"/>
          <a:ext cx="521941" cy="369622"/>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a:off x="3029840" y="1323964"/>
        <a:ext cx="411054" cy="221774"/>
      </dsp:txXfrm>
    </dsp:sp>
    <dsp:sp modelId="{9938BF57-57F6-4BB1-BA12-0603AB5D5506}">
      <dsp:nvSpPr>
        <dsp:cNvPr id="0" name=""/>
        <dsp:cNvSpPr/>
      </dsp:nvSpPr>
      <dsp:spPr>
        <a:xfrm>
          <a:off x="2658755" y="2537"/>
          <a:ext cx="1153223" cy="869701"/>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Pédagogique</a:t>
          </a:r>
          <a:r>
            <a:rPr lang="fr-FR" sz="1200" kern="1200" dirty="0" smtClean="0"/>
            <a:t> </a:t>
          </a:r>
          <a:endParaRPr lang="fr-FR" sz="1200" kern="1200" dirty="0"/>
        </a:p>
      </dsp:txBody>
      <dsp:txXfrm>
        <a:off x="2827641" y="129902"/>
        <a:ext cx="815451" cy="614971"/>
      </dsp:txXfrm>
    </dsp:sp>
    <dsp:sp modelId="{22C7D57E-5F31-457B-8AF5-500ED456539C}">
      <dsp:nvSpPr>
        <dsp:cNvPr id="0" name=""/>
        <dsp:cNvSpPr/>
      </dsp:nvSpPr>
      <dsp:spPr>
        <a:xfrm rot="18591228">
          <a:off x="3590906" y="1383419"/>
          <a:ext cx="458378" cy="369622"/>
        </a:xfrm>
        <a:prstGeom prst="rightArrow">
          <a:avLst>
            <a:gd name="adj1" fmla="val 60000"/>
            <a:gd name="adj2" fmla="val 50000"/>
          </a:avLst>
        </a:prstGeom>
        <a:solidFill>
          <a:schemeClr val="accent5">
            <a:hueOff val="-1103764"/>
            <a:satOff val="4423"/>
            <a:lumOff val="95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a:off x="3610820" y="1499906"/>
        <a:ext cx="347491" cy="221774"/>
      </dsp:txXfrm>
    </dsp:sp>
    <dsp:sp modelId="{CA282DFE-BB48-4B30-937A-631E96167ECC}">
      <dsp:nvSpPr>
        <dsp:cNvPr id="0" name=""/>
        <dsp:cNvSpPr/>
      </dsp:nvSpPr>
      <dsp:spPr>
        <a:xfrm>
          <a:off x="3752904" y="408851"/>
          <a:ext cx="1344001" cy="869701"/>
        </a:xfrm>
        <a:prstGeom prst="ellipse">
          <a:avLst/>
        </a:prstGeom>
        <a:solidFill>
          <a:schemeClr val="accent5">
            <a:hueOff val="-1103764"/>
            <a:satOff val="4423"/>
            <a:lumOff val="9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Ouvert à tous</a:t>
          </a:r>
          <a:endParaRPr lang="fr-FR" sz="1200" b="1" kern="1200" dirty="0"/>
        </a:p>
      </dsp:txBody>
      <dsp:txXfrm>
        <a:off x="3949728" y="536216"/>
        <a:ext cx="950353" cy="614971"/>
      </dsp:txXfrm>
    </dsp:sp>
    <dsp:sp modelId="{84B6B2FB-2726-49E4-B7E0-FBA7F7C82F5E}">
      <dsp:nvSpPr>
        <dsp:cNvPr id="0" name=""/>
        <dsp:cNvSpPr/>
      </dsp:nvSpPr>
      <dsp:spPr>
        <a:xfrm rot="20520000">
          <a:off x="4023740" y="1779396"/>
          <a:ext cx="297555" cy="369622"/>
        </a:xfrm>
        <a:prstGeom prst="rightArrow">
          <a:avLst>
            <a:gd name="adj1" fmla="val 60000"/>
            <a:gd name="adj2" fmla="val 50000"/>
          </a:avLst>
        </a:prstGeom>
        <a:solidFill>
          <a:schemeClr val="accent5">
            <a:hueOff val="-2207528"/>
            <a:satOff val="8847"/>
            <a:lumOff val="191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a:off x="4025924" y="1867112"/>
        <a:ext cx="208289" cy="221774"/>
      </dsp:txXfrm>
    </dsp:sp>
    <dsp:sp modelId="{AE903BBD-6B60-414C-AC54-8E7BE57622CA}">
      <dsp:nvSpPr>
        <dsp:cNvPr id="0" name=""/>
        <dsp:cNvSpPr/>
      </dsp:nvSpPr>
      <dsp:spPr>
        <a:xfrm>
          <a:off x="4400442" y="1267947"/>
          <a:ext cx="1153223" cy="869701"/>
        </a:xfrm>
        <a:prstGeom prst="ellipse">
          <a:avLst/>
        </a:prstGeom>
        <a:solidFill>
          <a:schemeClr val="accent5">
            <a:hueOff val="-2207528"/>
            <a:satOff val="8847"/>
            <a:lumOff val="19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Partage des dossiers</a:t>
          </a:r>
          <a:endParaRPr lang="fr-FR" sz="1200" b="1" kern="1200" dirty="0"/>
        </a:p>
      </dsp:txBody>
      <dsp:txXfrm>
        <a:off x="4569328" y="1395312"/>
        <a:ext cx="815451" cy="614971"/>
      </dsp:txXfrm>
    </dsp:sp>
    <dsp:sp modelId="{73480BC9-F62F-4BA4-B678-DEA98434216E}">
      <dsp:nvSpPr>
        <dsp:cNvPr id="0" name=""/>
        <dsp:cNvSpPr/>
      </dsp:nvSpPr>
      <dsp:spPr>
        <a:xfrm rot="1080000">
          <a:off x="4023740" y="2388393"/>
          <a:ext cx="297555" cy="369622"/>
        </a:xfrm>
        <a:prstGeom prst="rightArrow">
          <a:avLst>
            <a:gd name="adj1" fmla="val 60000"/>
            <a:gd name="adj2" fmla="val 50000"/>
          </a:avLst>
        </a:prstGeom>
        <a:solidFill>
          <a:schemeClr val="accent5">
            <a:hueOff val="-3311292"/>
            <a:satOff val="13270"/>
            <a:lumOff val="287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a:off x="4025924" y="2448525"/>
        <a:ext cx="208289" cy="221774"/>
      </dsp:txXfrm>
    </dsp:sp>
    <dsp:sp modelId="{E864D428-DCEC-4EB6-BE9C-037EA02DEA10}">
      <dsp:nvSpPr>
        <dsp:cNvPr id="0" name=""/>
        <dsp:cNvSpPr/>
      </dsp:nvSpPr>
      <dsp:spPr>
        <a:xfrm>
          <a:off x="4400442" y="2399764"/>
          <a:ext cx="1153223" cy="869701"/>
        </a:xfrm>
        <a:prstGeom prst="ellipse">
          <a:avLst/>
        </a:prstGeom>
        <a:solidFill>
          <a:schemeClr val="accent5">
            <a:hueOff val="-3311292"/>
            <a:satOff val="13270"/>
            <a:lumOff val="287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Pc et internet</a:t>
          </a:r>
          <a:endParaRPr lang="fr-FR" sz="1200" b="1" kern="1200" dirty="0"/>
        </a:p>
      </dsp:txBody>
      <dsp:txXfrm>
        <a:off x="4569328" y="2527129"/>
        <a:ext cx="815451" cy="614971"/>
      </dsp:txXfrm>
    </dsp:sp>
    <dsp:sp modelId="{0DC4CCD5-FC09-471E-8B72-2925E9758907}">
      <dsp:nvSpPr>
        <dsp:cNvPr id="0" name=""/>
        <dsp:cNvSpPr/>
      </dsp:nvSpPr>
      <dsp:spPr>
        <a:xfrm rot="2847938">
          <a:off x="3644900" y="2841638"/>
          <a:ext cx="571294" cy="369622"/>
        </a:xfrm>
        <a:prstGeom prst="rightArrow">
          <a:avLst>
            <a:gd name="adj1" fmla="val 60000"/>
            <a:gd name="adj2" fmla="val 50000"/>
          </a:avLst>
        </a:prstGeom>
        <a:solidFill>
          <a:schemeClr val="accent5">
            <a:hueOff val="-4415056"/>
            <a:satOff val="17694"/>
            <a:lumOff val="38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a:off x="3662862" y="2874707"/>
        <a:ext cx="460407" cy="221774"/>
      </dsp:txXfrm>
    </dsp:sp>
    <dsp:sp modelId="{8DEB8DF9-DD15-43F4-84FD-499DD2CA82CE}">
      <dsp:nvSpPr>
        <dsp:cNvPr id="0" name=""/>
        <dsp:cNvSpPr/>
      </dsp:nvSpPr>
      <dsp:spPr>
        <a:xfrm>
          <a:off x="3961554" y="3377057"/>
          <a:ext cx="1379198" cy="869701"/>
        </a:xfrm>
        <a:prstGeom prst="ellipse">
          <a:avLst/>
        </a:prstGeom>
        <a:solidFill>
          <a:schemeClr val="accent5">
            <a:hueOff val="-4415056"/>
            <a:satOff val="17694"/>
            <a:lumOff val="383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Pas </a:t>
          </a:r>
          <a:r>
            <a:rPr lang="fr-FR" sz="1200" b="1" kern="1200" dirty="0" smtClean="0"/>
            <a:t>d’inscription </a:t>
          </a:r>
          <a:r>
            <a:rPr lang="fr-FR" sz="1200" b="1" kern="1200" dirty="0" smtClean="0"/>
            <a:t>préalable</a:t>
          </a:r>
          <a:endParaRPr lang="fr-FR" sz="1200" b="1" kern="1200" dirty="0"/>
        </a:p>
      </dsp:txBody>
      <dsp:txXfrm>
        <a:off x="4163533" y="3504422"/>
        <a:ext cx="975240" cy="614971"/>
      </dsp:txXfrm>
    </dsp:sp>
    <dsp:sp modelId="{A0F057E2-0A97-4A5C-85BB-16D1BB3D6A60}">
      <dsp:nvSpPr>
        <dsp:cNvPr id="0" name=""/>
        <dsp:cNvSpPr/>
      </dsp:nvSpPr>
      <dsp:spPr>
        <a:xfrm rot="5117429">
          <a:off x="3046471" y="2973412"/>
          <a:ext cx="524351" cy="369622"/>
        </a:xfrm>
        <a:prstGeom prst="rightArrow">
          <a:avLst>
            <a:gd name="adj1" fmla="val 60000"/>
            <a:gd name="adj2" fmla="val 50000"/>
          </a:avLst>
        </a:prstGeom>
        <a:solidFill>
          <a:schemeClr val="accent5">
            <a:hueOff val="-5518820"/>
            <a:satOff val="22117"/>
            <a:lumOff val="479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a:off x="3097362" y="2992080"/>
        <a:ext cx="413464" cy="221774"/>
      </dsp:txXfrm>
    </dsp:sp>
    <dsp:sp modelId="{F053D554-2FFD-4172-89C0-C3AD628BEFFC}">
      <dsp:nvSpPr>
        <dsp:cNvPr id="0" name=""/>
        <dsp:cNvSpPr/>
      </dsp:nvSpPr>
      <dsp:spPr>
        <a:xfrm>
          <a:off x="2809623" y="3665178"/>
          <a:ext cx="1153223" cy="869701"/>
        </a:xfrm>
        <a:prstGeom prst="ellipse">
          <a:avLst/>
        </a:prstGeom>
        <a:solidFill>
          <a:schemeClr val="accent5">
            <a:hueOff val="-5518820"/>
            <a:satOff val="22117"/>
            <a:lumOff val="479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Illimité</a:t>
          </a:r>
          <a:endParaRPr lang="fr-FR" sz="1200" b="1" kern="1200" dirty="0"/>
        </a:p>
      </dsp:txBody>
      <dsp:txXfrm>
        <a:off x="2978509" y="3792543"/>
        <a:ext cx="815451" cy="614971"/>
      </dsp:txXfrm>
    </dsp:sp>
    <dsp:sp modelId="{D7B24B12-BBB5-49CD-BF39-921A4F4E7F30}">
      <dsp:nvSpPr>
        <dsp:cNvPr id="0" name=""/>
        <dsp:cNvSpPr/>
      </dsp:nvSpPr>
      <dsp:spPr>
        <a:xfrm rot="7438025">
          <a:off x="2542136" y="2796536"/>
          <a:ext cx="426287" cy="369622"/>
        </a:xfrm>
        <a:prstGeom prst="rightArrow">
          <a:avLst>
            <a:gd name="adj1" fmla="val 60000"/>
            <a:gd name="adj2" fmla="val 50000"/>
          </a:avLst>
        </a:prstGeom>
        <a:solidFill>
          <a:schemeClr val="accent5">
            <a:hueOff val="-6622584"/>
            <a:satOff val="26541"/>
            <a:lumOff val="575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rot="10800000">
        <a:off x="2628557" y="2824477"/>
        <a:ext cx="315400" cy="221774"/>
      </dsp:txXfrm>
    </dsp:sp>
    <dsp:sp modelId="{BA0D80AA-1B67-4F95-A2E7-32C88BCEE7DB}">
      <dsp:nvSpPr>
        <dsp:cNvPr id="0" name=""/>
        <dsp:cNvSpPr/>
      </dsp:nvSpPr>
      <dsp:spPr>
        <a:xfrm>
          <a:off x="1686061" y="3277722"/>
          <a:ext cx="1153223" cy="869701"/>
        </a:xfrm>
        <a:prstGeom prst="ellipse">
          <a:avLst/>
        </a:prstGeom>
        <a:solidFill>
          <a:schemeClr val="accent5">
            <a:hueOff val="-6622584"/>
            <a:satOff val="26541"/>
            <a:lumOff val="575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informel</a:t>
          </a:r>
          <a:endParaRPr lang="fr-FR" sz="1200" b="1" kern="1200" dirty="0"/>
        </a:p>
      </dsp:txBody>
      <dsp:txXfrm>
        <a:off x="1854947" y="3405087"/>
        <a:ext cx="815451" cy="614971"/>
      </dsp:txXfrm>
    </dsp:sp>
    <dsp:sp modelId="{77D6C717-EAA0-46BB-B181-8D2DC6DCCE83}">
      <dsp:nvSpPr>
        <dsp:cNvPr id="0" name=""/>
        <dsp:cNvSpPr/>
      </dsp:nvSpPr>
      <dsp:spPr>
        <a:xfrm rot="9625068">
          <a:off x="2261800" y="2389238"/>
          <a:ext cx="230437" cy="369622"/>
        </a:xfrm>
        <a:prstGeom prst="rightArrow">
          <a:avLst>
            <a:gd name="adj1" fmla="val 60000"/>
            <a:gd name="adj2" fmla="val 50000"/>
          </a:avLst>
        </a:prstGeom>
        <a:solidFill>
          <a:schemeClr val="accent5">
            <a:hueOff val="-7726349"/>
            <a:satOff val="30964"/>
            <a:lumOff val="671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rot="10800000">
        <a:off x="2328932" y="2451577"/>
        <a:ext cx="161306" cy="221774"/>
      </dsp:txXfrm>
    </dsp:sp>
    <dsp:sp modelId="{30F16648-3138-456E-95BE-31F4273A9EF3}">
      <dsp:nvSpPr>
        <dsp:cNvPr id="0" name=""/>
        <dsp:cNvSpPr/>
      </dsp:nvSpPr>
      <dsp:spPr>
        <a:xfrm>
          <a:off x="1067938" y="2399763"/>
          <a:ext cx="1153223" cy="869701"/>
        </a:xfrm>
        <a:prstGeom prst="ellipse">
          <a:avLst/>
        </a:prstGeom>
        <a:solidFill>
          <a:schemeClr val="accent5">
            <a:hueOff val="-7726349"/>
            <a:satOff val="30964"/>
            <a:lumOff val="671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Entreprises leaders</a:t>
          </a:r>
          <a:endParaRPr lang="fr-FR" sz="1200" b="1" kern="1200" dirty="0"/>
        </a:p>
      </dsp:txBody>
      <dsp:txXfrm>
        <a:off x="1236824" y="2527128"/>
        <a:ext cx="815451" cy="614971"/>
      </dsp:txXfrm>
    </dsp:sp>
    <dsp:sp modelId="{92D46963-17D0-4E35-8EBF-6CB53D8E0EF2}">
      <dsp:nvSpPr>
        <dsp:cNvPr id="0" name=""/>
        <dsp:cNvSpPr/>
      </dsp:nvSpPr>
      <dsp:spPr>
        <a:xfrm rot="11974932">
          <a:off x="2301716" y="1787539"/>
          <a:ext cx="201134" cy="369622"/>
        </a:xfrm>
        <a:prstGeom prst="rightArrow">
          <a:avLst>
            <a:gd name="adj1" fmla="val 60000"/>
            <a:gd name="adj2" fmla="val 50000"/>
          </a:avLst>
        </a:prstGeom>
        <a:solidFill>
          <a:schemeClr val="accent5">
            <a:hueOff val="-8830112"/>
            <a:satOff val="35388"/>
            <a:lumOff val="76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b="1" kern="1200"/>
        </a:p>
      </dsp:txBody>
      <dsp:txXfrm rot="10800000">
        <a:off x="2360311" y="1871575"/>
        <a:ext cx="140794" cy="221774"/>
      </dsp:txXfrm>
    </dsp:sp>
    <dsp:sp modelId="{0DE1A7BF-616F-4EF6-94A1-7FA8136B8DC9}">
      <dsp:nvSpPr>
        <dsp:cNvPr id="0" name=""/>
        <dsp:cNvSpPr/>
      </dsp:nvSpPr>
      <dsp:spPr>
        <a:xfrm>
          <a:off x="995004" y="1267948"/>
          <a:ext cx="1299089" cy="869701"/>
        </a:xfrm>
        <a:prstGeom prst="ellipse">
          <a:avLst/>
        </a:prstGeom>
        <a:solidFill>
          <a:schemeClr val="accent5">
            <a:hueOff val="-8830112"/>
            <a:satOff val="35388"/>
            <a:lumOff val="766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t>Gratuit </a:t>
          </a:r>
          <a:endParaRPr lang="fr-FR" sz="1200" b="1" kern="1200" dirty="0"/>
        </a:p>
      </dsp:txBody>
      <dsp:txXfrm>
        <a:off x="1185251" y="1395313"/>
        <a:ext cx="918595" cy="614971"/>
      </dsp:txXfrm>
    </dsp:sp>
    <dsp:sp modelId="{B71EB0F6-CF9B-4B03-B084-B0779A32BBE6}">
      <dsp:nvSpPr>
        <dsp:cNvPr id="0" name=""/>
        <dsp:cNvSpPr/>
      </dsp:nvSpPr>
      <dsp:spPr>
        <a:xfrm rot="13900637">
          <a:off x="2437902" y="1368837"/>
          <a:ext cx="464572" cy="369622"/>
        </a:xfrm>
        <a:prstGeom prst="rightArrow">
          <a:avLst>
            <a:gd name="adj1" fmla="val 60000"/>
            <a:gd name="adj2" fmla="val 50000"/>
          </a:avLst>
        </a:prstGeom>
        <a:solidFill>
          <a:schemeClr val="accent5">
            <a:hueOff val="-9933876"/>
            <a:satOff val="39811"/>
            <a:lumOff val="862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p>
      </dsp:txBody>
      <dsp:txXfrm rot="10800000">
        <a:off x="2527725" y="1486258"/>
        <a:ext cx="353685" cy="221774"/>
      </dsp:txXfrm>
    </dsp:sp>
    <dsp:sp modelId="{4A74982E-B6E0-428F-BBE7-49D4C88EB0E8}">
      <dsp:nvSpPr>
        <dsp:cNvPr id="0" name=""/>
        <dsp:cNvSpPr/>
      </dsp:nvSpPr>
      <dsp:spPr>
        <a:xfrm>
          <a:off x="1439302" y="380565"/>
          <a:ext cx="1294776" cy="869701"/>
        </a:xfrm>
        <a:prstGeom prst="ellipse">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smtClean="0"/>
            <a:t>Ludique</a:t>
          </a:r>
          <a:r>
            <a:rPr lang="fr-FR" sz="1700" kern="1200" dirty="0" smtClean="0"/>
            <a:t> </a:t>
          </a:r>
          <a:endParaRPr lang="fr-FR" sz="1700" kern="1200" dirty="0"/>
        </a:p>
      </dsp:txBody>
      <dsp:txXfrm>
        <a:off x="1628918" y="507930"/>
        <a:ext cx="915544" cy="61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DA80C-53EC-42F3-8670-686824352F2F}">
      <dsp:nvSpPr>
        <dsp:cNvPr id="0" name=""/>
        <dsp:cNvSpPr/>
      </dsp:nvSpPr>
      <dsp:spPr>
        <a:xfrm>
          <a:off x="368685" y="401507"/>
          <a:ext cx="3250166" cy="3250166"/>
        </a:xfrm>
        <a:prstGeom prst="blockArc">
          <a:avLst>
            <a:gd name="adj1" fmla="val 13114286"/>
            <a:gd name="adj2" fmla="val 16200000"/>
            <a:gd name="adj3" fmla="val 3883"/>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EE26669D-2AD6-46D1-AAF6-37E595CE4CA8}">
      <dsp:nvSpPr>
        <dsp:cNvPr id="0" name=""/>
        <dsp:cNvSpPr/>
      </dsp:nvSpPr>
      <dsp:spPr>
        <a:xfrm>
          <a:off x="407060" y="351381"/>
          <a:ext cx="3250166" cy="3250166"/>
        </a:xfrm>
        <a:prstGeom prst="blockArc">
          <a:avLst>
            <a:gd name="adj1" fmla="val 10646982"/>
            <a:gd name="adj2" fmla="val 12978088"/>
            <a:gd name="adj3" fmla="val 3883"/>
          </a:avLst>
        </a:prstGeom>
        <a:solidFill>
          <a:schemeClr val="accent5">
            <a:hueOff val="-8278230"/>
            <a:satOff val="33176"/>
            <a:lumOff val="719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201DD210-BBCF-4E51-A303-DA8D67B3FC04}">
      <dsp:nvSpPr>
        <dsp:cNvPr id="0" name=""/>
        <dsp:cNvSpPr/>
      </dsp:nvSpPr>
      <dsp:spPr>
        <a:xfrm>
          <a:off x="407883" y="373215"/>
          <a:ext cx="3250166" cy="3250166"/>
        </a:xfrm>
        <a:prstGeom prst="blockArc">
          <a:avLst>
            <a:gd name="adj1" fmla="val 7456734"/>
            <a:gd name="adj2" fmla="val 10694117"/>
            <a:gd name="adj3" fmla="val 3883"/>
          </a:avLst>
        </a:prstGeom>
        <a:solidFill>
          <a:schemeClr val="accent5">
            <a:hueOff val="-6622584"/>
            <a:satOff val="26541"/>
            <a:lumOff val="5752"/>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8614CC33-899D-4E7E-B9CE-D5585EE5E4BD}">
      <dsp:nvSpPr>
        <dsp:cNvPr id="0" name=""/>
        <dsp:cNvSpPr/>
      </dsp:nvSpPr>
      <dsp:spPr>
        <a:xfrm>
          <a:off x="402068" y="369270"/>
          <a:ext cx="3250166" cy="3250166"/>
        </a:xfrm>
        <a:prstGeom prst="blockArc">
          <a:avLst>
            <a:gd name="adj1" fmla="val 3006018"/>
            <a:gd name="adj2" fmla="val 7441575"/>
            <a:gd name="adj3" fmla="val 3883"/>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B61C0841-4600-4C79-82C1-BE7AE57A3A84}">
      <dsp:nvSpPr>
        <dsp:cNvPr id="0" name=""/>
        <dsp:cNvSpPr/>
      </dsp:nvSpPr>
      <dsp:spPr>
        <a:xfrm>
          <a:off x="335215" y="428427"/>
          <a:ext cx="3250166" cy="3250166"/>
        </a:xfrm>
        <a:prstGeom prst="blockArc">
          <a:avLst>
            <a:gd name="adj1" fmla="val 21289809"/>
            <a:gd name="adj2" fmla="val 2813412"/>
            <a:gd name="adj3" fmla="val 3883"/>
          </a:avLst>
        </a:prstGeom>
        <a:solidFill>
          <a:schemeClr val="accent5">
            <a:hueOff val="-3311292"/>
            <a:satOff val="13270"/>
            <a:lumOff val="2876"/>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9D15B557-5A1E-4E11-9BD6-9B86D809BCB6}">
      <dsp:nvSpPr>
        <dsp:cNvPr id="0" name=""/>
        <dsp:cNvSpPr/>
      </dsp:nvSpPr>
      <dsp:spPr>
        <a:xfrm>
          <a:off x="330111" y="351110"/>
          <a:ext cx="3250166" cy="3250166"/>
        </a:xfrm>
        <a:prstGeom prst="blockArc">
          <a:avLst>
            <a:gd name="adj1" fmla="val 19422639"/>
            <a:gd name="adj2" fmla="val 21456985"/>
            <a:gd name="adj3" fmla="val 3883"/>
          </a:avLst>
        </a:prstGeom>
        <a:solidFill>
          <a:schemeClr val="accent5">
            <a:hueOff val="-1655646"/>
            <a:satOff val="6635"/>
            <a:lumOff val="143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648B725B-67D2-4997-9D84-B75815D6F0DA}">
      <dsp:nvSpPr>
        <dsp:cNvPr id="0" name=""/>
        <dsp:cNvSpPr/>
      </dsp:nvSpPr>
      <dsp:spPr>
        <a:xfrm>
          <a:off x="368685" y="401507"/>
          <a:ext cx="3250166" cy="3250166"/>
        </a:xfrm>
        <a:prstGeom prst="blockArc">
          <a:avLst>
            <a:gd name="adj1" fmla="val 16200000"/>
            <a:gd name="adj2" fmla="val 19285714"/>
            <a:gd name="adj3" fmla="val 3883"/>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6F323D2D-327F-4C66-91CA-664FBBD8489F}">
      <dsp:nvSpPr>
        <dsp:cNvPr id="0" name=""/>
        <dsp:cNvSpPr/>
      </dsp:nvSpPr>
      <dsp:spPr>
        <a:xfrm>
          <a:off x="1055547" y="1244737"/>
          <a:ext cx="1876442" cy="1563706"/>
        </a:xfrm>
        <a:prstGeom prst="ellipse">
          <a:avLst/>
        </a:prstGeom>
        <a:solidFill>
          <a:srgbClr val="00B0F0"/>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kern="1200" dirty="0" smtClean="0"/>
            <a:t>Communauté de pratique</a:t>
          </a:r>
          <a:endParaRPr lang="fr-FR" sz="1600" kern="1200" dirty="0"/>
        </a:p>
      </dsp:txBody>
      <dsp:txXfrm>
        <a:off x="1330346" y="1473736"/>
        <a:ext cx="1326844" cy="1105708"/>
      </dsp:txXfrm>
    </dsp:sp>
    <dsp:sp modelId="{DDCAA97A-301C-44BE-ADCE-581E9C78EA52}">
      <dsp:nvSpPr>
        <dsp:cNvPr id="0" name=""/>
        <dsp:cNvSpPr/>
      </dsp:nvSpPr>
      <dsp:spPr>
        <a:xfrm>
          <a:off x="1055548" y="120318"/>
          <a:ext cx="1876441" cy="625477"/>
        </a:xfrm>
        <a:prstGeom prst="ellipse">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Bases de connaissances</a:t>
          </a:r>
          <a:endParaRPr lang="fr-FR" sz="1400" kern="1200" dirty="0"/>
        </a:p>
      </dsp:txBody>
      <dsp:txXfrm>
        <a:off x="1330346" y="211917"/>
        <a:ext cx="1326845" cy="442279"/>
      </dsp:txXfrm>
    </dsp:sp>
    <dsp:sp modelId="{A192C276-9179-46CD-A95D-06B8702C5064}">
      <dsp:nvSpPr>
        <dsp:cNvPr id="0" name=""/>
        <dsp:cNvSpPr/>
      </dsp:nvSpPr>
      <dsp:spPr>
        <a:xfrm>
          <a:off x="2301423" y="720300"/>
          <a:ext cx="1876441" cy="625477"/>
        </a:xfrm>
        <a:prstGeom prst="ellipse">
          <a:avLst/>
        </a:prstGeom>
        <a:solidFill>
          <a:schemeClr val="accent5">
            <a:hueOff val="-1655646"/>
            <a:satOff val="6635"/>
            <a:lumOff val="143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Répertoire </a:t>
          </a:r>
          <a:endParaRPr lang="fr-FR" sz="1400" kern="1200" dirty="0"/>
        </a:p>
      </dsp:txBody>
      <dsp:txXfrm>
        <a:off x="2576221" y="811899"/>
        <a:ext cx="1326845" cy="442279"/>
      </dsp:txXfrm>
    </dsp:sp>
    <dsp:sp modelId="{B547862A-3254-46F3-BAE3-DF6D3D5945BF}">
      <dsp:nvSpPr>
        <dsp:cNvPr id="0" name=""/>
        <dsp:cNvSpPr/>
      </dsp:nvSpPr>
      <dsp:spPr>
        <a:xfrm>
          <a:off x="2609129" y="1597180"/>
          <a:ext cx="1876441" cy="625477"/>
        </a:xfrm>
        <a:prstGeom prst="ellipse">
          <a:avLst/>
        </a:prstGeom>
        <a:solidFill>
          <a:schemeClr val="accent5">
            <a:hueOff val="-3311292"/>
            <a:satOff val="13270"/>
            <a:lumOff val="287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Mentorat coaching</a:t>
          </a:r>
          <a:endParaRPr lang="fr-FR" sz="1400" kern="1200" dirty="0"/>
        </a:p>
      </dsp:txBody>
      <dsp:txXfrm>
        <a:off x="2883927" y="1688779"/>
        <a:ext cx="1326845" cy="442279"/>
      </dsp:txXfrm>
    </dsp:sp>
    <dsp:sp modelId="{BD9A07BC-60F2-4B90-80D7-39F252EC3F79}">
      <dsp:nvSpPr>
        <dsp:cNvPr id="0" name=""/>
        <dsp:cNvSpPr/>
      </dsp:nvSpPr>
      <dsp:spPr>
        <a:xfrm>
          <a:off x="2111096" y="2904123"/>
          <a:ext cx="1876441" cy="625477"/>
        </a:xfrm>
        <a:prstGeom prst="ellipse">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Système d’accès</a:t>
          </a:r>
          <a:endParaRPr lang="fr-FR" sz="1400" kern="1200" dirty="0"/>
        </a:p>
      </dsp:txBody>
      <dsp:txXfrm>
        <a:off x="2385894" y="2995722"/>
        <a:ext cx="1326845" cy="442279"/>
      </dsp:txXfrm>
    </dsp:sp>
    <dsp:sp modelId="{27ADB2FE-3FA8-4A4F-83B7-C2AA5B933E02}">
      <dsp:nvSpPr>
        <dsp:cNvPr id="0" name=""/>
        <dsp:cNvSpPr/>
      </dsp:nvSpPr>
      <dsp:spPr>
        <a:xfrm>
          <a:off x="197232" y="3002305"/>
          <a:ext cx="1876441" cy="625477"/>
        </a:xfrm>
        <a:prstGeom prst="ellipse">
          <a:avLst/>
        </a:prstGeom>
        <a:solidFill>
          <a:schemeClr val="accent5">
            <a:hueOff val="-6622584"/>
            <a:satOff val="26541"/>
            <a:lumOff val="5752"/>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Profil salarié</a:t>
          </a:r>
          <a:endParaRPr lang="fr-FR" sz="1400" kern="1200" dirty="0"/>
        </a:p>
      </dsp:txBody>
      <dsp:txXfrm>
        <a:off x="472030" y="3093904"/>
        <a:ext cx="1326845" cy="442279"/>
      </dsp:txXfrm>
    </dsp:sp>
    <dsp:sp modelId="{31DACD7B-868E-4806-A383-8F96E44D5492}">
      <dsp:nvSpPr>
        <dsp:cNvPr id="0" name=""/>
        <dsp:cNvSpPr/>
      </dsp:nvSpPr>
      <dsp:spPr>
        <a:xfrm>
          <a:off x="-498032" y="1734632"/>
          <a:ext cx="1876441" cy="625477"/>
        </a:xfrm>
        <a:prstGeom prst="ellipse">
          <a:avLst/>
        </a:prstGeom>
        <a:solidFill>
          <a:schemeClr val="accent5">
            <a:hueOff val="-8278230"/>
            <a:satOff val="33176"/>
            <a:lumOff val="719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Participation </a:t>
          </a:r>
          <a:endParaRPr lang="fr-FR" sz="1400" kern="1200" dirty="0"/>
        </a:p>
      </dsp:txBody>
      <dsp:txXfrm>
        <a:off x="-223234" y="1826231"/>
        <a:ext cx="1326845" cy="442279"/>
      </dsp:txXfrm>
    </dsp:sp>
    <dsp:sp modelId="{DE598FEE-59FC-4621-BE17-5A7199CE0E14}">
      <dsp:nvSpPr>
        <dsp:cNvPr id="0" name=""/>
        <dsp:cNvSpPr/>
      </dsp:nvSpPr>
      <dsp:spPr>
        <a:xfrm>
          <a:off x="-190326" y="720300"/>
          <a:ext cx="1876441" cy="625477"/>
        </a:xfrm>
        <a:prstGeom prst="ellipse">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Blog ou wiki</a:t>
          </a:r>
          <a:endParaRPr lang="fr-FR" sz="1400" kern="1200" dirty="0"/>
        </a:p>
      </dsp:txBody>
      <dsp:txXfrm>
        <a:off x="84472" y="811899"/>
        <a:ext cx="1326845" cy="44227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5240" cy="499904"/>
          </a:xfrm>
          <a:prstGeom prst="rect">
            <a:avLst/>
          </a:prstGeom>
        </p:spPr>
        <p:txBody>
          <a:bodyPr vert="horz" lIns="92079" tIns="46040" rIns="92079" bIns="46040" numCol="1" rtlCol="0"/>
          <a:lstStyle>
            <a:lvl1pPr algn="l">
              <a:defRPr sz="1200"/>
            </a:lvl1pPr>
          </a:lstStyle>
          <a:p>
            <a:endParaRPr lang="en-US" dirty="0"/>
          </a:p>
        </p:txBody>
      </p:sp>
      <p:sp>
        <p:nvSpPr>
          <p:cNvPr id="3" name="Date Placeholder 2"/>
          <p:cNvSpPr>
            <a:spLocks noGrp="1"/>
          </p:cNvSpPr>
          <p:nvPr>
            <p:ph type="dt" sz="quarter" idx="1"/>
          </p:nvPr>
        </p:nvSpPr>
        <p:spPr>
          <a:xfrm>
            <a:off x="3889110" y="0"/>
            <a:ext cx="2975240" cy="499904"/>
          </a:xfrm>
          <a:prstGeom prst="rect">
            <a:avLst/>
          </a:prstGeom>
        </p:spPr>
        <p:txBody>
          <a:bodyPr vert="horz" lIns="92079" tIns="46040" rIns="92079" bIns="46040" numCol="1" rtlCol="0"/>
          <a:lstStyle>
            <a:lvl1pPr algn="r">
              <a:defRPr sz="1200"/>
            </a:lvl1pPr>
          </a:lstStyle>
          <a:p>
            <a:fld id="{BA18DBD6-B143-4204-AD63-C256CDD1E9F6}" type="datetimeFigureOut">
              <a:rPr lang="en-US" smtClean="0"/>
              <a:pPr/>
              <a:t>3/13/2015</a:t>
            </a:fld>
            <a:endParaRPr lang="en-US" dirty="0"/>
          </a:p>
        </p:txBody>
      </p:sp>
      <p:sp>
        <p:nvSpPr>
          <p:cNvPr id="4" name="Footer Placeholder 3"/>
          <p:cNvSpPr>
            <a:spLocks noGrp="1"/>
          </p:cNvSpPr>
          <p:nvPr>
            <p:ph type="ftr" sz="quarter" idx="2"/>
          </p:nvPr>
        </p:nvSpPr>
        <p:spPr>
          <a:xfrm>
            <a:off x="1" y="9496437"/>
            <a:ext cx="2975240" cy="499904"/>
          </a:xfrm>
          <a:prstGeom prst="rect">
            <a:avLst/>
          </a:prstGeom>
        </p:spPr>
        <p:txBody>
          <a:bodyPr vert="horz" lIns="92079" tIns="46040" rIns="92079" bIns="46040" numCol="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9110" y="9496437"/>
            <a:ext cx="2975240" cy="499904"/>
          </a:xfrm>
          <a:prstGeom prst="rect">
            <a:avLst/>
          </a:prstGeom>
        </p:spPr>
        <p:txBody>
          <a:bodyPr vert="horz" lIns="92079" tIns="46040" rIns="92079" bIns="46040" numCol="1" rtlCol="0" anchor="b"/>
          <a:lstStyle>
            <a:lvl1pPr algn="r">
              <a:defRPr sz="1200"/>
            </a:lvl1pPr>
          </a:lstStyle>
          <a:p>
            <a:fld id="{6F37887E-EE9A-4DE2-9B29-71ACAE48F5AE}" type="slidenum">
              <a:rPr lang="en-US" smtClean="0"/>
              <a:pPr/>
              <a:t>‹N°›</a:t>
            </a:fld>
            <a:endParaRPr lang="en-US" dirty="0"/>
          </a:p>
        </p:txBody>
      </p:sp>
    </p:spTree>
    <p:extLst>
      <p:ext uri="{BB962C8B-B14F-4D97-AF65-F5344CB8AC3E}">
        <p14:creationId xmlns:p14="http://schemas.microsoft.com/office/powerpoint/2010/main" val="2487920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5240" cy="499904"/>
          </a:xfrm>
          <a:prstGeom prst="rect">
            <a:avLst/>
          </a:prstGeom>
        </p:spPr>
        <p:txBody>
          <a:bodyPr vert="horz" lIns="92079" tIns="46040" rIns="92079" bIns="46040" numCol="1" rtlCol="0"/>
          <a:lstStyle>
            <a:lvl1pPr algn="l">
              <a:defRPr sz="1200"/>
            </a:lvl1pPr>
          </a:lstStyle>
          <a:p>
            <a:endParaRPr lang="en-US" dirty="0"/>
          </a:p>
        </p:txBody>
      </p:sp>
      <p:sp>
        <p:nvSpPr>
          <p:cNvPr id="3" name="Date Placeholder 2"/>
          <p:cNvSpPr>
            <a:spLocks noGrp="1"/>
          </p:cNvSpPr>
          <p:nvPr>
            <p:ph type="dt" idx="1"/>
          </p:nvPr>
        </p:nvSpPr>
        <p:spPr>
          <a:xfrm>
            <a:off x="3889110" y="0"/>
            <a:ext cx="2975240" cy="499904"/>
          </a:xfrm>
          <a:prstGeom prst="rect">
            <a:avLst/>
          </a:prstGeom>
        </p:spPr>
        <p:txBody>
          <a:bodyPr vert="horz" lIns="92079" tIns="46040" rIns="92079" bIns="46040" numCol="1" rtlCol="0"/>
          <a:lstStyle>
            <a:lvl1pPr algn="r">
              <a:defRPr sz="1200"/>
            </a:lvl1pPr>
          </a:lstStyle>
          <a:p>
            <a:fld id="{87FC99B2-D4FB-42A1-A994-757C3D53E0DA}" type="datetimeFigureOut">
              <a:rPr lang="en-US" smtClean="0"/>
              <a:pPr/>
              <a:t>3/13/2015</a:t>
            </a:fld>
            <a:endParaRPr lang="en-US" dirty="0"/>
          </a:p>
        </p:txBody>
      </p:sp>
      <p:sp>
        <p:nvSpPr>
          <p:cNvPr id="4" name="Slide Image Placeholder 3"/>
          <p:cNvSpPr>
            <a:spLocks noGrp="1" noRot="1" noChangeAspect="1"/>
          </p:cNvSpPr>
          <p:nvPr>
            <p:ph type="sldImg" idx="2"/>
          </p:nvPr>
        </p:nvSpPr>
        <p:spPr>
          <a:xfrm>
            <a:off x="1782763" y="749300"/>
            <a:ext cx="3300412" cy="2474913"/>
          </a:xfrm>
          <a:prstGeom prst="rect">
            <a:avLst/>
          </a:prstGeom>
          <a:noFill/>
          <a:ln w="12700">
            <a:solidFill>
              <a:prstClr val="black"/>
            </a:solidFill>
          </a:ln>
        </p:spPr>
        <p:txBody>
          <a:bodyPr vert="horz" lIns="92079" tIns="46040" rIns="92079" bIns="46040" numCol="1" rtlCol="0" anchor="ctr"/>
          <a:lstStyle/>
          <a:p>
            <a:endParaRPr lang="en-US" dirty="0"/>
          </a:p>
        </p:txBody>
      </p:sp>
      <p:sp>
        <p:nvSpPr>
          <p:cNvPr id="5" name="Notes Placeholder 4"/>
          <p:cNvSpPr>
            <a:spLocks noGrp="1"/>
          </p:cNvSpPr>
          <p:nvPr>
            <p:ph type="body" sz="quarter" idx="3"/>
          </p:nvPr>
        </p:nvSpPr>
        <p:spPr>
          <a:xfrm>
            <a:off x="686595" y="3706605"/>
            <a:ext cx="5492750" cy="5541616"/>
          </a:xfrm>
          <a:prstGeom prst="rect">
            <a:avLst/>
          </a:prstGeom>
        </p:spPr>
        <p:txBody>
          <a:bodyPr vert="horz" lIns="92079" tIns="46040" rIns="92079" bIns="46040" numCol="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9496437"/>
            <a:ext cx="2975240" cy="499904"/>
          </a:xfrm>
          <a:prstGeom prst="rect">
            <a:avLst/>
          </a:prstGeom>
        </p:spPr>
        <p:txBody>
          <a:bodyPr vert="horz" lIns="92079" tIns="46040" rIns="92079" bIns="46040" numCol="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9110" y="9496437"/>
            <a:ext cx="2975240" cy="499904"/>
          </a:xfrm>
          <a:prstGeom prst="rect">
            <a:avLst/>
          </a:prstGeom>
        </p:spPr>
        <p:txBody>
          <a:bodyPr vert="horz" lIns="92079" tIns="46040" rIns="92079" bIns="46040" numCol="1" rtlCol="0" anchor="b"/>
          <a:lstStyle>
            <a:lvl1pPr algn="r">
              <a:defRPr sz="1200"/>
            </a:lvl1pPr>
          </a:lstStyle>
          <a:p>
            <a:fld id="{CDCA2FA1-A8F9-4A59-B139-3FDF77DBF9BF}" type="slidenum">
              <a:rPr lang="en-US" smtClean="0"/>
              <a:pPr/>
              <a:t>‹N°›</a:t>
            </a:fld>
            <a:endParaRPr lang="en-US" dirty="0"/>
          </a:p>
        </p:txBody>
      </p:sp>
    </p:spTree>
    <p:extLst>
      <p:ext uri="{BB962C8B-B14F-4D97-AF65-F5344CB8AC3E}">
        <p14:creationId xmlns:p14="http://schemas.microsoft.com/office/powerpoint/2010/main" val="2373708834"/>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Museo Sans For Dell" pitchFamily="2" charset="0"/>
      <a:buChar char="–"/>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fr.wikipedia.org/wiki/Innovation" TargetMode="External"/><Relationship Id="rId3" Type="http://schemas.openxmlformats.org/officeDocument/2006/relationships/hyperlink" Target="http://fr.wikipedia.org/wiki/Communaut%C3%A9_de_pratique" TargetMode="External"/><Relationship Id="rId7" Type="http://schemas.openxmlformats.org/officeDocument/2006/relationships/hyperlink" Target="http://fr.wikipedia.org/wiki/Turnove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fr.wikipedia.org/wiki/Base_de_connaissance" TargetMode="External"/><Relationship Id="rId5" Type="http://schemas.openxmlformats.org/officeDocument/2006/relationships/hyperlink" Target="http://fr.wikipedia.org/wiki/Wiki" TargetMode="External"/><Relationship Id="rId4" Type="http://schemas.openxmlformats.org/officeDocument/2006/relationships/hyperlink" Target="http://fr.wikipedia.org/wiki/Blo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4</a:t>
            </a:fld>
            <a:endParaRPr lang="en-US" dirty="0"/>
          </a:p>
        </p:txBody>
      </p:sp>
    </p:spTree>
    <p:extLst>
      <p:ext uri="{BB962C8B-B14F-4D97-AF65-F5344CB8AC3E}">
        <p14:creationId xmlns:p14="http://schemas.microsoft.com/office/powerpoint/2010/main" val="397648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16</a:t>
            </a:fld>
            <a:endParaRPr lang="en-US" dirty="0"/>
          </a:p>
        </p:txBody>
      </p:sp>
    </p:spTree>
    <p:extLst>
      <p:ext uri="{BB962C8B-B14F-4D97-AF65-F5344CB8AC3E}">
        <p14:creationId xmlns:p14="http://schemas.microsoft.com/office/powerpoint/2010/main" val="7554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17</a:t>
            </a:fld>
            <a:endParaRPr lang="en-US" dirty="0"/>
          </a:p>
        </p:txBody>
      </p:sp>
    </p:spTree>
    <p:extLst>
      <p:ext uri="{BB962C8B-B14F-4D97-AF65-F5344CB8AC3E}">
        <p14:creationId xmlns:p14="http://schemas.microsoft.com/office/powerpoint/2010/main" val="319549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DCA2FA1-A8F9-4A59-B139-3FDF77DBF9BF}" type="slidenum">
              <a:rPr lang="en-US" smtClean="0"/>
              <a:pPr/>
              <a:t>18</a:t>
            </a:fld>
            <a:endParaRPr lang="en-US" dirty="0"/>
          </a:p>
        </p:txBody>
      </p:sp>
    </p:spTree>
    <p:extLst>
      <p:ext uri="{BB962C8B-B14F-4D97-AF65-F5344CB8AC3E}">
        <p14:creationId xmlns:p14="http://schemas.microsoft.com/office/powerpoint/2010/main" val="192134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6</a:t>
            </a:fld>
            <a:endParaRPr lang="en-US" dirty="0"/>
          </a:p>
        </p:txBody>
      </p:sp>
    </p:spTree>
    <p:extLst>
      <p:ext uri="{BB962C8B-B14F-4D97-AF65-F5344CB8AC3E}">
        <p14:creationId xmlns:p14="http://schemas.microsoft.com/office/powerpoint/2010/main" val="290602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DCA2FA1-A8F9-4A59-B139-3FDF77DBF9BF}" type="slidenum">
              <a:rPr lang="en-US" smtClean="0"/>
              <a:pPr/>
              <a:t>8</a:t>
            </a:fld>
            <a:endParaRPr lang="en-US" dirty="0"/>
          </a:p>
        </p:txBody>
      </p:sp>
    </p:spTree>
    <p:extLst>
      <p:ext uri="{BB962C8B-B14F-4D97-AF65-F5344CB8AC3E}">
        <p14:creationId xmlns:p14="http://schemas.microsoft.com/office/powerpoint/2010/main" val="331488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64992" y="3706605"/>
            <a:ext cx="6176774" cy="5541616"/>
          </a:xfrm>
        </p:spPr>
        <p:txBody>
          <a:bodyPr/>
          <a:lstStyle/>
          <a:p>
            <a:endParaRPr lang="fr-FR" dirty="0"/>
          </a:p>
        </p:txBody>
      </p:sp>
      <p:sp>
        <p:nvSpPr>
          <p:cNvPr id="4" name="Espace réservé du numéro de diapositive 3"/>
          <p:cNvSpPr>
            <a:spLocks noGrp="1"/>
          </p:cNvSpPr>
          <p:nvPr>
            <p:ph type="sldNum" sz="quarter" idx="10"/>
          </p:nvPr>
        </p:nvSpPr>
        <p:spPr/>
        <p:txBody>
          <a:bodyPr/>
          <a:lstStyle/>
          <a:p>
            <a:fld id="{CDCA2FA1-A8F9-4A59-B139-3FDF77DBF9BF}" type="slidenum">
              <a:rPr lang="en-US" smtClean="0"/>
              <a:pPr/>
              <a:t>9</a:t>
            </a:fld>
            <a:endParaRPr lang="en-US" dirty="0"/>
          </a:p>
        </p:txBody>
      </p:sp>
    </p:spTree>
    <p:extLst>
      <p:ext uri="{BB962C8B-B14F-4D97-AF65-F5344CB8AC3E}">
        <p14:creationId xmlns:p14="http://schemas.microsoft.com/office/powerpoint/2010/main" val="219800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10</a:t>
            </a:fld>
            <a:endParaRPr lang="en-US" dirty="0"/>
          </a:p>
        </p:txBody>
      </p:sp>
    </p:spTree>
    <p:extLst>
      <p:ext uri="{BB962C8B-B14F-4D97-AF65-F5344CB8AC3E}">
        <p14:creationId xmlns:p14="http://schemas.microsoft.com/office/powerpoint/2010/main" val="68838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11</a:t>
            </a:fld>
            <a:endParaRPr lang="en-US" dirty="0"/>
          </a:p>
        </p:txBody>
      </p:sp>
    </p:spTree>
    <p:extLst>
      <p:ext uri="{BB962C8B-B14F-4D97-AF65-F5344CB8AC3E}">
        <p14:creationId xmlns:p14="http://schemas.microsoft.com/office/powerpoint/2010/main" val="420434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1175" y="749300"/>
            <a:ext cx="3303588" cy="2476500"/>
          </a:xfrm>
        </p:spPr>
      </p:sp>
      <p:sp>
        <p:nvSpPr>
          <p:cNvPr id="4" name="Slide Number Placeholder 3"/>
          <p:cNvSpPr>
            <a:spLocks noGrp="1"/>
          </p:cNvSpPr>
          <p:nvPr>
            <p:ph type="sldNum" sz="quarter" idx="10"/>
          </p:nvPr>
        </p:nvSpPr>
        <p:spPr/>
        <p:txBody>
          <a:bodyPr numCol="1"/>
          <a:lstStyle/>
          <a:p>
            <a:fld id="{CDCA2FA1-A8F9-4A59-B139-3FDF77DBF9BF}" type="slidenum">
              <a:rPr lang="en-US" smtClean="0"/>
              <a:pPr/>
              <a:t>12</a:t>
            </a:fld>
            <a:endParaRPr lang="en-US" dirty="0"/>
          </a:p>
        </p:txBody>
      </p:sp>
      <p:sp>
        <p:nvSpPr>
          <p:cNvPr id="5" name="Espace réservé des commentaires 4"/>
          <p:cNvSpPr>
            <a:spLocks noGrp="1"/>
          </p:cNvSpPr>
          <p:nvPr>
            <p:ph type="body" idx="1"/>
          </p:nvPr>
        </p:nvSpPr>
        <p:spPr>
          <a:xfrm>
            <a:off x="686595" y="3706604"/>
            <a:ext cx="5492750" cy="1937326"/>
          </a:xfrm>
          <a:prstGeom prst="rect">
            <a:avLst/>
          </a:prstGeom>
        </p:spPr>
        <p:txBody>
          <a:bodyPr wrap="square" numCol="1">
            <a:spAutoFit/>
          </a:bodyPr>
          <a:lstStyle/>
          <a:p>
            <a:pPr>
              <a:spcBef>
                <a:spcPct val="50000"/>
              </a:spcBef>
            </a:pPr>
            <a:r>
              <a:rPr lang="fr-FR" altLang="fr-FR" sz="1400" dirty="0"/>
              <a:t>Bonjour, je vais poursuivre en essayant de vous éclairer sur les 5 facteurs de contingence qui vont guidés les dirigeants d’une organisation à élaborer la stratégie par laquelle sera fait la conception , le développement , la modification de la structure de l’organisation.</a:t>
            </a:r>
          </a:p>
          <a:p>
            <a:pPr>
              <a:spcBef>
                <a:spcPct val="50000"/>
              </a:spcBef>
            </a:pPr>
            <a:r>
              <a:rPr lang="fr-FR" altLang="fr-FR" sz="1400" dirty="0"/>
              <a:t>Chaque organisation a une structure adaptée à sa stratégie, à sa technologie, à son environnement, sa taille, son âge ou sa culture. Ce sont donc des facteurs de contingence</a:t>
            </a:r>
          </a:p>
        </p:txBody>
      </p:sp>
    </p:spTree>
    <p:extLst>
      <p:ext uri="{BB962C8B-B14F-4D97-AF65-F5344CB8AC3E}">
        <p14:creationId xmlns:p14="http://schemas.microsoft.com/office/powerpoint/2010/main" val="368474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directeurs de département les chefs de projet, les responsables de </a:t>
            </a:r>
            <a:r>
              <a:rPr lang="fr-FR" dirty="0" smtClean="0">
                <a:hlinkClick r:id="rId3" tooltip="Communauté de pratique"/>
              </a:rPr>
              <a:t>Communauté de pratique</a:t>
            </a:r>
            <a:r>
              <a:rPr lang="fr-FR" dirty="0" smtClean="0"/>
              <a:t> ont plus un rôle de mentorat,</a:t>
            </a:r>
            <a:r>
              <a:rPr lang="fr-FR" baseline="0" dirty="0" smtClean="0"/>
              <a:t> </a:t>
            </a:r>
            <a:r>
              <a:rPr lang="fr-FR" dirty="0" smtClean="0"/>
              <a:t> coaching » d'équipe</a:t>
            </a:r>
            <a:r>
              <a:rPr lang="fr-FR" baseline="0" dirty="0" smtClean="0"/>
              <a:t> </a:t>
            </a:r>
            <a:r>
              <a:rPr lang="fr-FR" dirty="0" smtClean="0"/>
              <a:t>que de manager hiérarchique</a:t>
            </a:r>
          </a:p>
          <a:p>
            <a:r>
              <a:rPr lang="fr-FR" dirty="0" smtClean="0"/>
              <a:t>Chaque employé a un profil avec des droits d'accès, en fonction de son service, un ou des projets</a:t>
            </a:r>
          </a:p>
          <a:p>
            <a:r>
              <a:rPr lang="fr-FR" dirty="0" smtClean="0"/>
              <a:t>Les Cop sont répertoriés grâce à un Système de Gestion d'expertise.</a:t>
            </a:r>
          </a:p>
          <a:p>
            <a:r>
              <a:rPr lang="fr-FR" dirty="0" smtClean="0"/>
              <a:t>Chaque employé dispose d'au moins un accès à l'expertise dont il peut avoir besoin</a:t>
            </a:r>
          </a:p>
          <a:p>
            <a:r>
              <a:rPr lang="fr-FR" dirty="0" smtClean="0"/>
              <a:t>les bases de connaissances : chaque </a:t>
            </a:r>
            <a:r>
              <a:rPr lang="fr-FR" dirty="0" err="1" smtClean="0"/>
              <a:t>CoP</a:t>
            </a:r>
            <a:r>
              <a:rPr lang="fr-FR" dirty="0" smtClean="0"/>
              <a:t> en maintient une sur son sujet, au niveau de l'entreprise il y a la base des experts.</a:t>
            </a:r>
          </a:p>
          <a:p>
            <a:r>
              <a:rPr lang="fr-FR" dirty="0" smtClean="0"/>
              <a:t>chaque </a:t>
            </a:r>
            <a:r>
              <a:rPr lang="fr-FR" dirty="0" err="1" smtClean="0"/>
              <a:t>CoP</a:t>
            </a:r>
            <a:r>
              <a:rPr lang="fr-FR" dirty="0" smtClean="0"/>
              <a:t>, chaque projet dispose d'un </a:t>
            </a:r>
            <a:r>
              <a:rPr lang="fr-FR" dirty="0" smtClean="0">
                <a:hlinkClick r:id="rId4" tooltip="Blog"/>
              </a:rPr>
              <a:t>Blog</a:t>
            </a:r>
            <a:r>
              <a:rPr lang="fr-FR" dirty="0" smtClean="0"/>
              <a:t> ou d'un </a:t>
            </a:r>
            <a:r>
              <a:rPr lang="fr-FR" dirty="0" smtClean="0">
                <a:hlinkClick r:id="rId5" tooltip="Wiki"/>
              </a:rPr>
              <a:t>Wiki</a:t>
            </a:r>
            <a:r>
              <a:rPr lang="fr-FR" dirty="0" smtClean="0"/>
              <a:t>.</a:t>
            </a:r>
          </a:p>
          <a:p>
            <a:r>
              <a:rPr lang="fr-FR" dirty="0" smtClean="0"/>
              <a:t>Un salarié dépend d'un département (décision du service RH), mais peut participer à un ou différents projets, à une ou plusieurs </a:t>
            </a:r>
            <a:r>
              <a:rPr lang="fr-FR" dirty="0" err="1" smtClean="0"/>
              <a:t>CoPs</a:t>
            </a:r>
            <a:r>
              <a:rPr lang="fr-FR" dirty="0" smtClean="0"/>
              <a:t>, avoir accès à une </a:t>
            </a:r>
            <a:r>
              <a:rPr lang="fr-FR" dirty="0" smtClean="0">
                <a:hlinkClick r:id="rId6" tooltip="Base de connaissance"/>
              </a:rPr>
              <a:t>Base de connaissance</a:t>
            </a:r>
            <a:r>
              <a:rPr lang="fr-FR" dirty="0" smtClean="0"/>
              <a:t> ou plusieurs, et être en relation avec de nombreuses personnes internes ou externes à l'entreprise. Autant de sources d'enrichissements personnels, de motivations à la collaboration, de raisons d'apprécier son ambiance de travail, de diminuer le </a:t>
            </a:r>
            <a:r>
              <a:rPr lang="fr-FR" dirty="0" smtClean="0">
                <a:hlinkClick r:id="rId7" tooltip="Turnover"/>
              </a:rPr>
              <a:t>turnover</a:t>
            </a:r>
            <a:r>
              <a:rPr lang="fr-FR" dirty="0" smtClean="0"/>
              <a:t>, de favoriser l'</a:t>
            </a:r>
            <a:r>
              <a:rPr lang="fr-FR" dirty="0" smtClean="0">
                <a:hlinkClick r:id="rId8" tooltip="Innovation"/>
              </a:rPr>
              <a:t>innovation</a:t>
            </a:r>
            <a:r>
              <a:rPr lang="fr-FR" dirty="0" smtClean="0"/>
              <a:t>…</a:t>
            </a:r>
          </a:p>
        </p:txBody>
      </p:sp>
      <p:sp>
        <p:nvSpPr>
          <p:cNvPr id="4" name="Espace réservé du numéro de diapositive 3"/>
          <p:cNvSpPr>
            <a:spLocks noGrp="1"/>
          </p:cNvSpPr>
          <p:nvPr>
            <p:ph type="sldNum" sz="quarter" idx="10"/>
          </p:nvPr>
        </p:nvSpPr>
        <p:spPr/>
        <p:txBody>
          <a:bodyPr/>
          <a:lstStyle/>
          <a:p>
            <a:fld id="{CDCA2FA1-A8F9-4A59-B139-3FDF77DBF9BF}" type="slidenum">
              <a:rPr lang="en-US" smtClean="0"/>
              <a:pPr/>
              <a:t>13</a:t>
            </a:fld>
            <a:endParaRPr lang="en-US" dirty="0"/>
          </a:p>
        </p:txBody>
      </p:sp>
    </p:spTree>
    <p:extLst>
      <p:ext uri="{BB962C8B-B14F-4D97-AF65-F5344CB8AC3E}">
        <p14:creationId xmlns:p14="http://schemas.microsoft.com/office/powerpoint/2010/main" val="261426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numCol="1">
            <a:normAutofit/>
          </a:bodyPr>
          <a:lstStyle/>
          <a:p>
            <a:r>
              <a:rPr lang="fr-FR" altLang="fr-FR" i="0" dirty="0" smtClean="0"/>
              <a:t>Pour cela,  comme vous le voyez les 5 déterminants sont : </a:t>
            </a:r>
          </a:p>
          <a:p>
            <a:r>
              <a:rPr lang="fr-FR" altLang="fr-FR" i="0" dirty="0" smtClean="0"/>
              <a:t>La Structure : en lien avec la stratégie adoptée même si celle-ci n’est pas déterminante ni idéale. </a:t>
            </a:r>
          </a:p>
          <a:p>
            <a:r>
              <a:rPr lang="fr-FR" altLang="fr-FR" i="0" dirty="0" smtClean="0"/>
              <a:t>L’Environnement  qui est dynamique en lien avec 2 types de structures mécanistes et organiques.</a:t>
            </a:r>
            <a:endParaRPr lang="fr-FR" altLang="fr-FR" i="1" dirty="0" smtClean="0"/>
          </a:p>
          <a:p>
            <a:pPr>
              <a:buNone/>
            </a:pPr>
            <a:r>
              <a:rPr lang="fr-FR" altLang="fr-FR" i="0" dirty="0" smtClean="0"/>
              <a:t>Puis, Le système technique : les entreprises adaptent leur structure au type de technique de production mise en œuvre.</a:t>
            </a:r>
          </a:p>
          <a:p>
            <a:endParaRPr lang="fr-FR" altLang="fr-FR" dirty="0" smtClean="0"/>
          </a:p>
          <a:p>
            <a:pPr>
              <a:buNone/>
            </a:pPr>
            <a:r>
              <a:rPr lang="fr-FR" altLang="fr-FR" i="0" dirty="0" smtClean="0"/>
              <a:t>En</a:t>
            </a:r>
            <a:r>
              <a:rPr lang="fr-FR" altLang="fr-FR" i="0" baseline="0" dirty="0" smtClean="0"/>
              <a:t> 4</a:t>
            </a:r>
            <a:r>
              <a:rPr lang="fr-FR" altLang="fr-FR" i="0" baseline="30000" dirty="0" smtClean="0"/>
              <a:t>ème</a:t>
            </a:r>
            <a:r>
              <a:rPr lang="fr-FR" altLang="fr-FR" i="0" baseline="0" dirty="0" smtClean="0"/>
              <a:t> position la </a:t>
            </a:r>
            <a:r>
              <a:rPr lang="fr-FR" altLang="fr-FR" i="0" dirty="0" smtClean="0"/>
              <a:t>taille et effectif de l’organisation</a:t>
            </a:r>
          </a:p>
          <a:p>
            <a:pPr>
              <a:buNone/>
            </a:pPr>
            <a:r>
              <a:rPr lang="fr-FR" altLang="fr-FR" i="0" dirty="0" smtClean="0"/>
              <a:t>Dernièrement, la culture</a:t>
            </a:r>
            <a:r>
              <a:rPr lang="fr-FR" altLang="fr-FR" i="0" baseline="0" dirty="0" smtClean="0"/>
              <a:t> nationale et interne</a:t>
            </a:r>
            <a:endParaRPr lang="fr-FR" altLang="fr-FR" i="0" dirty="0" smtClean="0"/>
          </a:p>
          <a:p>
            <a:endParaRPr lang="fr-FR" altLang="fr-FR" dirty="0"/>
          </a:p>
        </p:txBody>
      </p:sp>
      <p:sp>
        <p:nvSpPr>
          <p:cNvPr id="4" name="Espace réservé du numéro de diapositive 3"/>
          <p:cNvSpPr>
            <a:spLocks noGrp="1"/>
          </p:cNvSpPr>
          <p:nvPr>
            <p:ph type="sldNum" sz="quarter" idx="10"/>
          </p:nvPr>
        </p:nvSpPr>
        <p:spPr/>
        <p:txBody>
          <a:bodyPr numCol="1"/>
          <a:lstStyle/>
          <a:p>
            <a:fld id="{CDCA2FA1-A8F9-4A59-B139-3FDF77DBF9BF}" type="slidenum">
              <a:rPr lang="en-US" smtClean="0"/>
              <a:pPr/>
              <a:t>15</a:t>
            </a:fld>
            <a:endParaRPr lang="en-US" dirty="0"/>
          </a:p>
        </p:txBody>
      </p:sp>
    </p:spTree>
    <p:extLst>
      <p:ext uri="{BB962C8B-B14F-4D97-AF65-F5344CB8AC3E}">
        <p14:creationId xmlns:p14="http://schemas.microsoft.com/office/powerpoint/2010/main" val="287626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Master" Target="../slideMasters/slideMaster4.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4.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8.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Master" Target="../slideMasters/slideMaster2.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Master" Target="../slideMasters/slideMaster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Master" Target="../slideMasters/slideMaster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fr-FR" altLang="fr-FR" smtClean="0"/>
              <a:t>Modifiez le style du titre</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3BBB3D76-0A8E-47A7-8F38-BAE0F65BDB0C}" type="datetime4">
              <a:rPr lang="en-US" smtClean="0"/>
              <a:pPr/>
              <a:t>March 13, 2015</a:t>
            </a:fld>
            <a:endParaRPr lang="en-US"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5216180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Image, White Large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8003949" y="0"/>
            <a:ext cx="1140051" cy="1140051"/>
          </a:xfrm>
          <a:prstGeom prst="rect">
            <a:avLst/>
          </a:prstGeom>
        </p:spPr>
      </p:pic>
    </p:spTree>
    <p:extLst>
      <p:ext uri="{BB962C8B-B14F-4D97-AF65-F5344CB8AC3E}">
        <p14:creationId xmlns:p14="http://schemas.microsoft.com/office/powerpoint/2010/main" val="296926024"/>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6"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7"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478580941"/>
      </p:ext>
    </p:extLst>
  </p:cSld>
  <p:clrMapOvr>
    <a:masterClrMapping/>
  </p:clrMapOvr>
  <p:transition spd="med">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accent1"/>
                </a:solidFill>
              </a:defRPr>
            </a:lvl1pPr>
          </a:lstStyle>
          <a:p>
            <a:r>
              <a:rPr lang="en-US" smtClean="0"/>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4" name="Text Placeholder 13"/>
          <p:cNvSpPr>
            <a:spLocks noGrp="1"/>
          </p:cNvSpPr>
          <p:nvPr>
            <p:ph type="body" sz="quarter" idx="11"/>
          </p:nvPr>
        </p:nvSpPr>
        <p:spPr>
          <a:xfrm>
            <a:off x="462109" y="5746299"/>
            <a:ext cx="5486400" cy="1005840"/>
          </a:xfrm>
        </p:spPr>
        <p:txBody>
          <a:bodyPr numCol="1"/>
          <a:lstStyle>
            <a:lvl1pPr>
              <a:spcAft>
                <a:spcPts val="0"/>
              </a:spcAft>
              <a:defRPr sz="1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44540165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with Color">
    <p:spTree>
      <p:nvGrpSpPr>
        <p:cNvPr id="1" name=""/>
        <p:cNvGrpSpPr/>
        <p:nvPr/>
      </p:nvGrpSpPr>
      <p:grpSpPr>
        <a:xfrm>
          <a:off x="0" y="0"/>
          <a:ext cx="0" cy="0"/>
          <a:chOff x="0" y="0"/>
          <a:chExt cx="0" cy="0"/>
        </a:xfrm>
      </p:grpSpPr>
      <p:sp>
        <p:nvSpPr>
          <p:cNvPr id="3" name="Rectangle 2"/>
          <p:cNvSpPr/>
          <p:nvPr userDrawn="1"/>
        </p:nvSpPr>
        <p:spPr>
          <a:xfrm>
            <a:off x="0" y="0"/>
            <a:ext cx="9144000" cy="5486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bg1"/>
                </a:solidFill>
              </a:defRPr>
            </a:lvl1pPr>
          </a:lstStyle>
          <a:p>
            <a:r>
              <a:rPr lang="en-US" smtClean="0"/>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Text Placeholder 13"/>
          <p:cNvSpPr>
            <a:spLocks noGrp="1"/>
          </p:cNvSpPr>
          <p:nvPr>
            <p:ph type="body" sz="quarter" idx="12"/>
          </p:nvPr>
        </p:nvSpPr>
        <p:spPr>
          <a:xfrm>
            <a:off x="462109" y="5746299"/>
            <a:ext cx="5486400" cy="1005840"/>
          </a:xfrm>
        </p:spPr>
        <p:txBody>
          <a:bodyPr numCol="1"/>
          <a:lstStyle>
            <a:lvl1pPr>
              <a:spcAft>
                <a:spcPts val="0"/>
              </a:spcAft>
              <a:defRPr sz="1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9413470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3657600"/>
          </a:xfrm>
        </p:spPr>
        <p:txBody>
          <a:bodyPr numCol="1"/>
          <a:lstStyle/>
          <a:p>
            <a:r>
              <a:rPr lang="en-US" smtClean="0"/>
              <a:t>Click icon to add picture</a:t>
            </a:r>
            <a:endParaRPr lang="en-US" dirty="0"/>
          </a:p>
        </p:txBody>
      </p:sp>
      <p:sp>
        <p:nvSpPr>
          <p:cNvPr id="2" name="Title 1"/>
          <p:cNvSpPr>
            <a:spLocks noGrp="1"/>
          </p:cNvSpPr>
          <p:nvPr>
            <p:ph type="title"/>
          </p:nvPr>
        </p:nvSpPr>
        <p:spPr>
          <a:xfrm>
            <a:off x="361045" y="4060272"/>
            <a:ext cx="6217920" cy="1280160"/>
          </a:xfrm>
        </p:spPr>
        <p:txBody>
          <a:bodyPr numCol="1">
            <a:normAutofit/>
          </a:bodyPr>
          <a:lstStyle>
            <a:lvl1pPr marL="117475" indent="-117475">
              <a:lnSpc>
                <a:spcPct val="90000"/>
              </a:lnSpc>
              <a:defRPr sz="2800" baseline="0">
                <a:solidFill>
                  <a:schemeClr val="accent1"/>
                </a:solidFill>
              </a:defRPr>
            </a:lvl1pPr>
          </a:lstStyle>
          <a:p>
            <a:r>
              <a:rPr lang="en-US" smtClean="0"/>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Text Placeholder 13"/>
          <p:cNvSpPr>
            <a:spLocks noGrp="1"/>
          </p:cNvSpPr>
          <p:nvPr>
            <p:ph type="body" sz="quarter" idx="12"/>
          </p:nvPr>
        </p:nvSpPr>
        <p:spPr>
          <a:xfrm>
            <a:off x="462109" y="5418653"/>
            <a:ext cx="6126480" cy="1005840"/>
          </a:xfrm>
        </p:spPr>
        <p:txBody>
          <a:bodyPr numCol="1"/>
          <a:lstStyle>
            <a:lvl1pPr>
              <a:spcAft>
                <a:spcPts val="0"/>
              </a:spcAft>
              <a:defRPr sz="1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36244813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5" name="Picture 11" descr="FF Turq RGB-01.jpg"/>
          <p:cNvPicPr>
            <a:picLocks noChangeAspect="1"/>
          </p:cNvPicPr>
          <p:nvPr userDrawn="1"/>
        </p:nvPicPr>
        <p:blipFill rotWithShape="1">
          <a:blip r:embed="rId2" cstate="print"/>
          <a:srcRect t="5434" b="5198"/>
          <a:stretch/>
        </p:blipFill>
        <p:spPr>
          <a:xfrm>
            <a:off x="0" y="0"/>
            <a:ext cx="9144000" cy="5494789"/>
          </a:xfrm>
          <a:prstGeom prst="rect">
            <a:avLst/>
          </a:prstGeom>
          <a:noFill/>
          <a:ln w="9525">
            <a:noFill/>
            <a:miter lim="800000"/>
            <a:headEnd/>
            <a:tailEnd/>
          </a:ln>
        </p:spPr>
      </p:pic>
      <p:sp>
        <p:nvSpPr>
          <p:cNvPr id="2" name="Title 1"/>
          <p:cNvSpPr>
            <a:spLocks noGrp="1"/>
          </p:cNvSpPr>
          <p:nvPr>
            <p:ph type="ctrTitle"/>
          </p:nvPr>
        </p:nvSpPr>
        <p:spPr>
          <a:xfrm>
            <a:off x="337645" y="845103"/>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Tree>
    <p:extLst>
      <p:ext uri="{BB962C8B-B14F-4D97-AF65-F5344CB8AC3E}">
        <p14:creationId xmlns:p14="http://schemas.microsoft.com/office/powerpoint/2010/main" val="299831904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3" name="Rectangle 2"/>
          <p:cNvSpPr/>
          <p:nvPr userDrawn="1"/>
        </p:nvSpPr>
        <p:spPr>
          <a:xfrm>
            <a:off x="0" y="3695700"/>
            <a:ext cx="9144000" cy="1828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userDrawn="1">
            <p:ph type="ctrTitle"/>
          </p:nvPr>
        </p:nvSpPr>
        <p:spPr>
          <a:xfrm>
            <a:off x="286081" y="4219464"/>
            <a:ext cx="8229600" cy="1188720"/>
          </a:xfrm>
        </p:spPr>
        <p:txBody>
          <a:bodyPr numCol="1" anchor="t">
            <a:noAutofit/>
          </a:bodyPr>
          <a:lstStyle>
            <a:lvl1pPr algn="l">
              <a:defRPr sz="4800">
                <a:solidFill>
                  <a:schemeClr val="bg1"/>
                </a:solidFill>
              </a:defRPr>
            </a:lvl1pPr>
          </a:lstStyle>
          <a:p>
            <a:r>
              <a:rPr lang="en-US" smtClean="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6256563"/>
            <a:ext cx="1545336" cy="431368"/>
          </a:xfrm>
          <a:prstGeom prst="rect">
            <a:avLst/>
          </a:prstGeom>
        </p:spPr>
      </p:pic>
    </p:spTree>
    <p:extLst>
      <p:ext uri="{BB962C8B-B14F-4D97-AF65-F5344CB8AC3E}">
        <p14:creationId xmlns:p14="http://schemas.microsoft.com/office/powerpoint/2010/main" val="1875402162"/>
      </p:ext>
    </p:extLst>
  </p:cSld>
  <p:clrMapOvr>
    <a:masterClrMapping/>
  </p:clrMapOvr>
  <p:transition spd="med">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6" name="Rectangle 5"/>
          <p:cNvSpPr/>
          <p:nvPr userDrawn="1"/>
        </p:nvSpPr>
        <p:spPr>
          <a:xfrm>
            <a:off x="0" y="914399"/>
            <a:ext cx="9144000" cy="1828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userDrawn="1">
            <p:ph type="ctrTitle"/>
          </p:nvPr>
        </p:nvSpPr>
        <p:spPr>
          <a:xfrm>
            <a:off x="286081" y="1189173"/>
            <a:ext cx="8229600" cy="1554480"/>
          </a:xfrm>
        </p:spPr>
        <p:txBody>
          <a:bodyPr numCol="1" anchor="t">
            <a:noAutofit/>
          </a:bodyPr>
          <a:lstStyle>
            <a:lvl1pPr algn="l">
              <a:defRPr sz="4800">
                <a:solidFill>
                  <a:schemeClr val="bg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6256563"/>
            <a:ext cx="1545336" cy="431368"/>
          </a:xfrm>
          <a:prstGeom prst="rect">
            <a:avLst/>
          </a:prstGeom>
        </p:spPr>
      </p:pic>
    </p:spTree>
    <p:extLst>
      <p:ext uri="{BB962C8B-B14F-4D97-AF65-F5344CB8AC3E}">
        <p14:creationId xmlns:p14="http://schemas.microsoft.com/office/powerpoint/2010/main" val="177998283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userDrawn="1">
            <p:ph type="ctrTitle"/>
          </p:nvPr>
        </p:nvSpPr>
        <p:spPr>
          <a:xfrm>
            <a:off x="0" y="3659188"/>
            <a:ext cx="9144000" cy="1828800"/>
          </a:xfrm>
          <a:solidFill>
            <a:srgbClr val="FFFFFF">
              <a:alpha val="85098"/>
            </a:srgbClr>
          </a:solidFill>
        </p:spPr>
        <p:txBody>
          <a:bodyPr lIns="274320" tIns="274320" rIns="0" numCol="1" anchor="t">
            <a:noAutofit/>
          </a:bodyPr>
          <a:lstStyle>
            <a:lvl1pPr algn="l">
              <a:defRPr sz="4800">
                <a:solidFill>
                  <a:schemeClr val="tx1"/>
                </a:solidFill>
              </a:defRPr>
            </a:lvl1pPr>
          </a:lstStyle>
          <a:p>
            <a:r>
              <a:rPr lang="en-US" smtClean="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6256563"/>
            <a:ext cx="1545336" cy="431368"/>
          </a:xfrm>
          <a:prstGeom prst="rect">
            <a:avLst/>
          </a:prstGeom>
        </p:spPr>
      </p:pic>
    </p:spTree>
    <p:extLst>
      <p:ext uri="{BB962C8B-B14F-4D97-AF65-F5344CB8AC3E}">
        <p14:creationId xmlns:p14="http://schemas.microsoft.com/office/powerpoint/2010/main" val="396710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 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userDrawn="1">
            <p:ph type="ctrTitle"/>
          </p:nvPr>
        </p:nvSpPr>
        <p:spPr>
          <a:xfrm>
            <a:off x="0" y="914399"/>
            <a:ext cx="9144000" cy="1828800"/>
          </a:xfrm>
          <a:solidFill>
            <a:srgbClr val="FFFFFF">
              <a:alpha val="85098"/>
            </a:srgbClr>
          </a:solidFill>
        </p:spPr>
        <p:txBody>
          <a:bodyPr lIns="274320" tIns="274320" numCol="1" anchor="t">
            <a:noAutofit/>
          </a:bodyPr>
          <a:lstStyle>
            <a:lvl1pPr algn="l">
              <a:defRPr sz="48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22812939"/>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Divi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1"/>
            <a:ext cx="9144001" cy="5486019"/>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845103"/>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299195"/>
            <a:ext cx="6766560" cy="1828800"/>
          </a:xfrm>
        </p:spPr>
        <p:txBody>
          <a:bodyPr numCol="1">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Tree>
    <p:extLst>
      <p:ext uri="{BB962C8B-B14F-4D97-AF65-F5344CB8AC3E}">
        <p14:creationId xmlns:p14="http://schemas.microsoft.com/office/powerpoint/2010/main" val="317175720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Full Image, White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2800">
                <a:solidFill>
                  <a:schemeClr val="bg1"/>
                </a:solidFill>
              </a:defRPr>
            </a:lvl1pPr>
          </a:lstStyle>
          <a:p>
            <a:r>
              <a:rPr lang="fr-FR" altLang="fr-FR" smtClean="0"/>
              <a:t>Modifiez le style du titre</a:t>
            </a:r>
            <a:endParaRPr lang="en-US" dirty="0"/>
          </a:p>
        </p:txBody>
      </p:sp>
      <p:sp>
        <p:nvSpPr>
          <p:cNvPr id="3" name="Content Placeholder 2"/>
          <p:cNvSpPr>
            <a:spLocks noGrp="1"/>
          </p:cNvSpPr>
          <p:nvPr>
            <p:ph idx="1"/>
          </p:nvPr>
        </p:nvSpPr>
        <p:spPr>
          <a:xfrm>
            <a:off x="386214" y="1168165"/>
            <a:ext cx="8412480" cy="4031771"/>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Tree>
    <p:extLst>
      <p:ext uri="{BB962C8B-B14F-4D97-AF65-F5344CB8AC3E}">
        <p14:creationId xmlns:p14="http://schemas.microsoft.com/office/powerpoint/2010/main" val="166235978"/>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 Divider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657600"/>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3830347"/>
            <a:ext cx="6766560" cy="1554480"/>
          </a:xfrm>
        </p:spPr>
        <p:txBody>
          <a:bodyPr numCol="1">
            <a:norm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Tree>
    <p:extLst>
      <p:ext uri="{BB962C8B-B14F-4D97-AF65-F5344CB8AC3E}">
        <p14:creationId xmlns:p14="http://schemas.microsoft.com/office/powerpoint/2010/main" val="81365585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 Divider Slide">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9144000" cy="3657600"/>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3871291"/>
            <a:ext cx="6766560" cy="548640"/>
          </a:xfrm>
        </p:spPr>
        <p:txBody>
          <a:bodyPr numCol="1">
            <a:normAutofit/>
          </a:bodyPr>
          <a:lstStyle>
            <a:lvl1pPr marL="0" indent="0" algn="l">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8" name="Text Placeholder 7"/>
          <p:cNvSpPr>
            <a:spLocks noGrp="1"/>
          </p:cNvSpPr>
          <p:nvPr>
            <p:ph type="body" sz="quarter" idx="10"/>
          </p:nvPr>
        </p:nvSpPr>
        <p:spPr>
          <a:xfrm>
            <a:off x="337645"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0" name="Text Placeholder 7"/>
          <p:cNvSpPr>
            <a:spLocks noGrp="1"/>
          </p:cNvSpPr>
          <p:nvPr>
            <p:ph type="body" sz="quarter" idx="11"/>
          </p:nvPr>
        </p:nvSpPr>
        <p:spPr>
          <a:xfrm>
            <a:off x="2492999"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1" name="Text Placeholder 7"/>
          <p:cNvSpPr>
            <a:spLocks noGrp="1"/>
          </p:cNvSpPr>
          <p:nvPr>
            <p:ph type="body" sz="quarter" idx="12"/>
          </p:nvPr>
        </p:nvSpPr>
        <p:spPr>
          <a:xfrm>
            <a:off x="4648353"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3" name="Text Placeholder 7"/>
          <p:cNvSpPr>
            <a:spLocks noGrp="1"/>
          </p:cNvSpPr>
          <p:nvPr>
            <p:ph type="body" sz="quarter" idx="13"/>
          </p:nvPr>
        </p:nvSpPr>
        <p:spPr>
          <a:xfrm>
            <a:off x="6803708"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392113521"/>
      </p:ext>
    </p:extLst>
  </p:cSld>
  <p:clrMapOvr>
    <a:masterClrMapping/>
  </p:clrMapOvr>
  <p:transition spd="med">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9 Divider Slide">
    <p:spTree>
      <p:nvGrpSpPr>
        <p:cNvPr id="1" name=""/>
        <p:cNvGrpSpPr/>
        <p:nvPr/>
      </p:nvGrpSpPr>
      <p:grpSpPr>
        <a:xfrm>
          <a:off x="0" y="0"/>
          <a:ext cx="0" cy="0"/>
          <a:chOff x="0" y="0"/>
          <a:chExt cx="0" cy="0"/>
        </a:xfrm>
      </p:grpSpPr>
      <p:pic>
        <p:nvPicPr>
          <p:cNvPr id="7" name="Picture 11" descr="FF Turq RGB-01.jpg"/>
          <p:cNvPicPr>
            <a:picLocks noChangeAspect="1"/>
          </p:cNvPicPr>
          <p:nvPr userDrawn="1"/>
        </p:nvPicPr>
        <p:blipFill rotWithShape="1">
          <a:blip r:embed="rId2" cstate="print"/>
          <a:srcRect t="35042" b="5419"/>
          <a:stretch/>
        </p:blipFill>
        <p:spPr>
          <a:xfrm>
            <a:off x="0" y="-1"/>
            <a:ext cx="9144000" cy="3660776"/>
          </a:xfrm>
          <a:prstGeom prst="rect">
            <a:avLst/>
          </a:prstGeom>
          <a:noFill/>
          <a:ln w="9525">
            <a:noFill/>
            <a:miter lim="800000"/>
            <a:headEnd/>
            <a:tailEnd/>
          </a:ln>
        </p:spPr>
      </p:pic>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3830347"/>
            <a:ext cx="6766560" cy="1554480"/>
          </a:xfrm>
        </p:spPr>
        <p:txBody>
          <a:bodyPr numCol="1">
            <a:norm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Tree>
    <p:extLst>
      <p:ext uri="{BB962C8B-B14F-4D97-AF65-F5344CB8AC3E}">
        <p14:creationId xmlns:p14="http://schemas.microsoft.com/office/powerpoint/2010/main" val="4212827310"/>
      </p:ext>
    </p:extLst>
  </p:cSld>
  <p:clrMapOvr>
    <a:masterClrMapping/>
  </p:clrMapOvr>
  <p:transition spd="med">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 Divider Slide">
    <p:spTree>
      <p:nvGrpSpPr>
        <p:cNvPr id="1" name=""/>
        <p:cNvGrpSpPr/>
        <p:nvPr/>
      </p:nvGrpSpPr>
      <p:grpSpPr>
        <a:xfrm>
          <a:off x="0" y="0"/>
          <a:ext cx="0" cy="0"/>
          <a:chOff x="0" y="0"/>
          <a:chExt cx="0" cy="0"/>
        </a:xfrm>
      </p:grpSpPr>
      <p:pic>
        <p:nvPicPr>
          <p:cNvPr id="14" name="Picture 11" descr="FF Turq RGB-01.jpg"/>
          <p:cNvPicPr>
            <a:picLocks noChangeAspect="1"/>
          </p:cNvPicPr>
          <p:nvPr userDrawn="1"/>
        </p:nvPicPr>
        <p:blipFill rotWithShape="1">
          <a:blip r:embed="rId2" cstate="print"/>
          <a:srcRect t="35042" b="5419"/>
          <a:stretch/>
        </p:blipFill>
        <p:spPr>
          <a:xfrm>
            <a:off x="0" y="-1"/>
            <a:ext cx="9144000" cy="3660776"/>
          </a:xfrm>
          <a:prstGeom prst="rect">
            <a:avLst/>
          </a:prstGeom>
          <a:noFill/>
          <a:ln w="9525">
            <a:noFill/>
            <a:miter lim="800000"/>
            <a:headEnd/>
            <a:tailEnd/>
          </a:ln>
        </p:spPr>
      </p:pic>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3871291"/>
            <a:ext cx="6766560" cy="548640"/>
          </a:xfrm>
        </p:spPr>
        <p:txBody>
          <a:bodyPr numCol="1">
            <a:normAutofit/>
          </a:bodyPr>
          <a:lstStyle>
            <a:lvl1pPr marL="0" indent="0" algn="l">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8" name="Text Placeholder 7"/>
          <p:cNvSpPr>
            <a:spLocks noGrp="1"/>
          </p:cNvSpPr>
          <p:nvPr>
            <p:ph type="body" sz="quarter" idx="10"/>
          </p:nvPr>
        </p:nvSpPr>
        <p:spPr>
          <a:xfrm>
            <a:off x="337645"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0" name="Text Placeholder 7"/>
          <p:cNvSpPr>
            <a:spLocks noGrp="1"/>
          </p:cNvSpPr>
          <p:nvPr>
            <p:ph type="body" sz="quarter" idx="11"/>
          </p:nvPr>
        </p:nvSpPr>
        <p:spPr>
          <a:xfrm>
            <a:off x="2492999"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1" name="Text Placeholder 7"/>
          <p:cNvSpPr>
            <a:spLocks noGrp="1"/>
          </p:cNvSpPr>
          <p:nvPr>
            <p:ph type="body" sz="quarter" idx="12"/>
          </p:nvPr>
        </p:nvSpPr>
        <p:spPr>
          <a:xfrm>
            <a:off x="4648353"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3" name="Text Placeholder 7"/>
          <p:cNvSpPr>
            <a:spLocks noGrp="1"/>
          </p:cNvSpPr>
          <p:nvPr>
            <p:ph type="body" sz="quarter" idx="13"/>
          </p:nvPr>
        </p:nvSpPr>
        <p:spPr>
          <a:xfrm>
            <a:off x="6803708"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779195097"/>
      </p:ext>
    </p:extLst>
  </p:cSld>
  <p:clrMapOvr>
    <a:masterClrMapping/>
  </p:clrMapOvr>
  <p:transition spd="med">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1" descr="FF Turq RGB-01.jpg"/>
          <p:cNvPicPr>
            <a:picLocks noChangeAspect="1"/>
          </p:cNvPicPr>
          <p:nvPr userDrawn="1"/>
        </p:nvPicPr>
        <p:blipFill rotWithShape="1">
          <a:blip r:embed="rId2" cstate="print"/>
          <a:srcRect t="446" b="124"/>
          <a:stretch/>
        </p:blipFill>
        <p:spPr>
          <a:xfrm>
            <a:off x="0" y="-1"/>
            <a:ext cx="9144000" cy="6113463"/>
          </a:xfrm>
          <a:prstGeom prst="rect">
            <a:avLst/>
          </a:prstGeom>
          <a:noFill/>
          <a:ln w="9525">
            <a:noFill/>
            <a:miter lim="800000"/>
            <a:headEnd/>
            <a:tailEnd/>
          </a:ln>
        </p:spPr>
      </p:pic>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8" name="Rectangle 7"/>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tx1"/>
                </a:solidFill>
                <a:latin typeface="+mn-lt"/>
                <a:ea typeface="+mn-ea"/>
                <a:cs typeface="Arial"/>
              </a:rPr>
              <a:t>©2013 Xerox Corporation. All rights reserved. Xerox® and Xerox and Design</a:t>
            </a:r>
            <a:r>
              <a:rPr lang="en-US" sz="500" kern="1200" baseline="30000" dirty="0" smtClean="0">
                <a:solidFill>
                  <a:schemeClr val="tx1"/>
                </a:solidFill>
                <a:latin typeface="+mn-lt"/>
                <a:ea typeface="+mn-ea"/>
                <a:cs typeface="Arial"/>
              </a:rPr>
              <a:t>®</a:t>
            </a:r>
            <a:r>
              <a:rPr lang="en-US" sz="600" kern="1200" dirty="0" smtClean="0">
                <a:solidFill>
                  <a:schemeClr val="tx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1985712950"/>
      </p:ext>
    </p:extLst>
  </p:cSld>
  <p:clrMapOvr>
    <a:masterClrMapping/>
  </p:clrMapOvr>
  <p:transition spd="med">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8" name="Group 7"/>
          <p:cNvGrpSpPr/>
          <p:nvPr userDrawn="1"/>
        </p:nvGrpSpPr>
        <p:grpSpPr>
          <a:xfrm>
            <a:off x="0" y="1697145"/>
            <a:ext cx="3840480" cy="3007854"/>
            <a:chOff x="0" y="1697145"/>
            <a:chExt cx="3840480" cy="3007854"/>
          </a:xfrm>
        </p:grpSpPr>
        <p:sp>
          <p:nvSpPr>
            <p:cNvPr id="9" name="Round Single Corner Rectangle 8"/>
            <p:cNvSpPr/>
            <p:nvPr/>
          </p:nvSpPr>
          <p:spPr>
            <a:xfrm>
              <a:off x="0" y="1697145"/>
              <a:ext cx="3840480" cy="2011680"/>
            </a:xfrm>
            <a:prstGeom prst="round1Rect">
              <a:avLst>
                <a:gd name="adj" fmla="val 61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10" name="Round Single Corner Rectangle 9"/>
            <p:cNvSpPr/>
            <p:nvPr/>
          </p:nvSpPr>
          <p:spPr>
            <a:xfrm flipV="1">
              <a:off x="0" y="3699159"/>
              <a:ext cx="3840480" cy="1005840"/>
            </a:xfrm>
            <a:prstGeom prst="round1Rect">
              <a:avLst>
                <a:gd name="adj" fmla="val 1200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grpSp>
      <p:sp>
        <p:nvSpPr>
          <p:cNvPr id="2" name="Title 1"/>
          <p:cNvSpPr>
            <a:spLocks noGrp="1"/>
          </p:cNvSpPr>
          <p:nvPr>
            <p:ph type="ctrTitle"/>
          </p:nvPr>
        </p:nvSpPr>
        <p:spPr>
          <a:xfrm>
            <a:off x="228588" y="1890932"/>
            <a:ext cx="3474720" cy="1737360"/>
          </a:xfrm>
        </p:spPr>
        <p:txBody>
          <a:bodyPr numCol="1" anchor="t">
            <a:normAutofit/>
          </a:bodyPr>
          <a:lstStyle>
            <a:lvl1pPr algn="l">
              <a:defRPr sz="2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8588" y="3831770"/>
            <a:ext cx="3474720" cy="82296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1" name="Rectangle 10"/>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bg1"/>
                </a:solidFill>
                <a:latin typeface="+mn-lt"/>
                <a:ea typeface="+mn-ea"/>
                <a:cs typeface="Arial"/>
              </a:rPr>
              <a:t>©2013 Xerox Corporation. All rights reserved. Xerox® and Xerox and Design</a:t>
            </a:r>
            <a:r>
              <a:rPr lang="en-US" sz="500" kern="1200" baseline="30000" dirty="0" smtClean="0">
                <a:solidFill>
                  <a:schemeClr val="bg1"/>
                </a:solidFill>
                <a:latin typeface="+mn-lt"/>
                <a:ea typeface="+mn-ea"/>
                <a:cs typeface="Arial"/>
              </a:rPr>
              <a:t>®</a:t>
            </a:r>
            <a:r>
              <a:rPr lang="en-US" sz="600" kern="1200" dirty="0" smtClean="0">
                <a:solidFill>
                  <a:schemeClr val="bg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13308833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3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grpSp>
        <p:nvGrpSpPr>
          <p:cNvPr id="5" name="Group 4"/>
          <p:cNvGrpSpPr/>
          <p:nvPr userDrawn="1"/>
        </p:nvGrpSpPr>
        <p:grpSpPr>
          <a:xfrm flipH="1">
            <a:off x="4023360" y="1604866"/>
            <a:ext cx="5120640" cy="2623184"/>
            <a:chOff x="662731" y="1604866"/>
            <a:chExt cx="3840480" cy="2623184"/>
          </a:xfrm>
        </p:grpSpPr>
        <p:sp>
          <p:nvSpPr>
            <p:cNvPr id="9" name="Round Single Corner Rectangle 8"/>
            <p:cNvSpPr/>
            <p:nvPr/>
          </p:nvSpPr>
          <p:spPr>
            <a:xfrm>
              <a:off x="662731" y="1604866"/>
              <a:ext cx="3840480" cy="1645920"/>
            </a:xfrm>
            <a:prstGeom prst="round1Rect">
              <a:avLst>
                <a:gd name="adj" fmla="val 536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10" name="Round Single Corner Rectangle 9"/>
            <p:cNvSpPr/>
            <p:nvPr/>
          </p:nvSpPr>
          <p:spPr>
            <a:xfrm flipV="1">
              <a:off x="662731" y="3241889"/>
              <a:ext cx="3840480" cy="986161"/>
            </a:xfrm>
            <a:prstGeom prst="round1Rect">
              <a:avLst>
                <a:gd name="adj" fmla="val 947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grpSp>
      <p:sp>
        <p:nvSpPr>
          <p:cNvPr id="2" name="Title 1"/>
          <p:cNvSpPr>
            <a:spLocks noGrp="1"/>
          </p:cNvSpPr>
          <p:nvPr userDrawn="1">
            <p:ph type="ctrTitle"/>
          </p:nvPr>
        </p:nvSpPr>
        <p:spPr>
          <a:xfrm>
            <a:off x="4238526" y="2008378"/>
            <a:ext cx="4572000" cy="1097280"/>
          </a:xfrm>
        </p:spPr>
        <p:txBody>
          <a:bodyPr numCol="1" anchor="t">
            <a:normAutofit/>
          </a:bodyPr>
          <a:lstStyle>
            <a:lvl1pPr algn="l">
              <a:defRPr sz="2800">
                <a:solidFill>
                  <a:schemeClr val="bg1"/>
                </a:solidFill>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4238526" y="3471043"/>
            <a:ext cx="4572000" cy="82296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1" name="Rectangle 10"/>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bg1"/>
                </a:solidFill>
                <a:latin typeface="+mn-lt"/>
                <a:ea typeface="+mn-ea"/>
                <a:cs typeface="Arial"/>
              </a:rPr>
              <a:t>©2013 Xerox Corporation. All rights reserved. Xerox® and Xerox and Design</a:t>
            </a:r>
            <a:r>
              <a:rPr lang="en-US" sz="500" kern="1200" baseline="30000" dirty="0" smtClean="0">
                <a:solidFill>
                  <a:schemeClr val="bg1"/>
                </a:solidFill>
                <a:latin typeface="+mn-lt"/>
                <a:ea typeface="+mn-ea"/>
                <a:cs typeface="Arial"/>
              </a:rPr>
              <a:t>®</a:t>
            </a:r>
            <a:r>
              <a:rPr lang="en-US" sz="600" kern="1200" dirty="0" smtClean="0">
                <a:solidFill>
                  <a:schemeClr val="bg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2763336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8" name="Picture 11" descr="FF Turq RGB-01.jpg"/>
          <p:cNvPicPr>
            <a:picLocks noChangeAspect="1"/>
          </p:cNvPicPr>
          <p:nvPr userDrawn="1"/>
        </p:nvPicPr>
        <p:blipFill rotWithShape="1">
          <a:blip r:embed="rId2" cstate="print"/>
          <a:srcRect t="30949" b="9564"/>
          <a:stretch/>
        </p:blipFill>
        <p:spPr>
          <a:xfrm>
            <a:off x="0" y="0"/>
            <a:ext cx="9144000" cy="3657600"/>
          </a:xfrm>
          <a:prstGeom prst="rect">
            <a:avLst/>
          </a:prstGeom>
          <a:noFill/>
          <a:ln w="9525">
            <a:noFill/>
            <a:miter lim="800000"/>
            <a:headEnd/>
            <a:tailEnd/>
          </a:ln>
        </p:spPr>
      </p:pic>
      <p:sp>
        <p:nvSpPr>
          <p:cNvPr id="6" name="Picture Placeholder 5"/>
          <p:cNvSpPr>
            <a:spLocks noGrp="1"/>
          </p:cNvSpPr>
          <p:nvPr>
            <p:ph type="pic" sz="quarter" idx="10"/>
          </p:nvPr>
        </p:nvSpPr>
        <p:spPr>
          <a:xfrm>
            <a:off x="-1589" y="3653727"/>
            <a:ext cx="9144000" cy="2459736"/>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0" name="Rectangle 9"/>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tx1"/>
                </a:solidFill>
                <a:latin typeface="+mn-lt"/>
                <a:ea typeface="+mn-ea"/>
                <a:cs typeface="Arial"/>
              </a:rPr>
              <a:t>©2013 Xerox Corporation. All rights reserved. Xerox® and Xerox and Design</a:t>
            </a:r>
            <a:r>
              <a:rPr lang="en-US" sz="500" kern="1200" baseline="30000" dirty="0" smtClean="0">
                <a:solidFill>
                  <a:schemeClr val="tx1"/>
                </a:solidFill>
                <a:latin typeface="+mn-lt"/>
                <a:ea typeface="+mn-ea"/>
                <a:cs typeface="Arial"/>
              </a:rPr>
              <a:t>®</a:t>
            </a:r>
            <a:r>
              <a:rPr lang="en-US" sz="600" kern="1200" dirty="0" smtClean="0">
                <a:solidFill>
                  <a:schemeClr val="tx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1192701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 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89" y="3653727"/>
            <a:ext cx="9144000" cy="2459736"/>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9" name="Rectangle 8"/>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tx1"/>
                </a:solidFill>
                <a:latin typeface="+mn-lt"/>
                <a:ea typeface="+mn-ea"/>
                <a:cs typeface="Arial"/>
              </a:rPr>
              <a:t>©2013 Xerox Corporation. All rights reserved. Xerox® and Xerox and Design</a:t>
            </a:r>
            <a:r>
              <a:rPr lang="en-US" sz="500" kern="1200" baseline="30000" dirty="0" smtClean="0">
                <a:solidFill>
                  <a:schemeClr val="tx1"/>
                </a:solidFill>
                <a:latin typeface="+mn-lt"/>
                <a:ea typeface="+mn-ea"/>
                <a:cs typeface="Arial"/>
              </a:rPr>
              <a:t>®</a:t>
            </a:r>
            <a:r>
              <a:rPr lang="en-US" sz="600" kern="1200" dirty="0" smtClean="0">
                <a:solidFill>
                  <a:schemeClr val="tx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141138742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6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Rectangle 6"/>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tx1"/>
                </a:solidFill>
                <a:latin typeface="+mn-lt"/>
                <a:ea typeface="+mn-ea"/>
                <a:cs typeface="Arial"/>
              </a:rPr>
              <a:t>©2013 Xerox Corporation. All rights reserved. Xerox® and Xerox and Design</a:t>
            </a:r>
            <a:r>
              <a:rPr lang="en-US" sz="500" kern="1200" baseline="30000" dirty="0" smtClean="0">
                <a:solidFill>
                  <a:schemeClr val="tx1"/>
                </a:solidFill>
                <a:latin typeface="+mn-lt"/>
                <a:ea typeface="+mn-ea"/>
                <a:cs typeface="Arial"/>
              </a:rPr>
              <a:t>®</a:t>
            </a:r>
            <a:r>
              <a:rPr lang="en-US" sz="600" kern="1200" dirty="0" smtClean="0">
                <a:solidFill>
                  <a:schemeClr val="tx1"/>
                </a:solidFill>
                <a:latin typeface="+mn-lt"/>
                <a:ea typeface="+mn-ea"/>
                <a:cs typeface="Arial"/>
              </a:rPr>
              <a:t> are trademarks of Xerox Corporation in the United States and/or other countries.</a:t>
            </a:r>
          </a:p>
        </p:txBody>
      </p:sp>
      <p:pic>
        <p:nvPicPr>
          <p:cNvPr id="8" name="Picture 11" descr="FF Turq RGB-01.jpg"/>
          <p:cNvPicPr>
            <a:picLocks noChangeAspect="1"/>
          </p:cNvPicPr>
          <p:nvPr userDrawn="1"/>
        </p:nvPicPr>
        <p:blipFill rotWithShape="1">
          <a:blip r:embed="rId3" cstate="print"/>
          <a:srcRect t="31344" b="28526"/>
          <a:stretch/>
        </p:blipFill>
        <p:spPr>
          <a:xfrm>
            <a:off x="0" y="3619499"/>
            <a:ext cx="9144000" cy="2467357"/>
          </a:xfrm>
          <a:prstGeom prst="rect">
            <a:avLst/>
          </a:prstGeom>
          <a:noFill/>
          <a:ln w="9525">
            <a:noFill/>
            <a:miter lim="800000"/>
            <a:headEnd/>
            <a:tailEnd/>
          </a:ln>
        </p:spPr>
      </p:pic>
    </p:spTree>
    <p:extLst>
      <p:ext uri="{BB962C8B-B14F-4D97-AF65-F5344CB8AC3E}">
        <p14:creationId xmlns:p14="http://schemas.microsoft.com/office/powerpoint/2010/main" val="38796274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CE695CB2-C99A-4069-A384-BD0B78744C33}" type="datetime4">
              <a:rPr lang="en-US" smtClean="0"/>
              <a:pPr/>
              <a:t>March 13, 2015</a:t>
            </a:fld>
            <a:endParaRPr lang="en-US" dirty="0"/>
          </a:p>
        </p:txBody>
      </p:sp>
      <p:sp>
        <p:nvSpPr>
          <p:cNvPr id="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043641614"/>
      </p:ext>
    </p:extLst>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7 Title Slide">
    <p:spTree>
      <p:nvGrpSpPr>
        <p:cNvPr id="1" name=""/>
        <p:cNvGrpSpPr/>
        <p:nvPr/>
      </p:nvGrpSpPr>
      <p:grpSpPr>
        <a:xfrm>
          <a:off x="0" y="0"/>
          <a:ext cx="0" cy="0"/>
          <a:chOff x="0" y="0"/>
          <a:chExt cx="0" cy="0"/>
        </a:xfrm>
      </p:grpSpPr>
      <p:pic>
        <p:nvPicPr>
          <p:cNvPr id="8" name="Picture 11" descr="Free Turq-01.jpg"/>
          <p:cNvPicPr>
            <a:picLocks noChangeAspect="1"/>
          </p:cNvPicPr>
          <p:nvPr userDrawn="1"/>
        </p:nvPicPr>
        <p:blipFill rotWithShape="1">
          <a:blip r:embed="rId2" cstate="print"/>
          <a:srcRect t="33210" b="2447"/>
          <a:stretch/>
        </p:blipFill>
        <p:spPr>
          <a:xfrm flipH="1">
            <a:off x="0" y="0"/>
            <a:ext cx="9144000" cy="4412609"/>
          </a:xfrm>
          <a:prstGeom prst="rect">
            <a:avLst/>
          </a:prstGeom>
          <a:noFill/>
          <a:ln w="9525">
            <a:noFill/>
            <a:miter lim="800000"/>
            <a:headEnd/>
            <a:tailEnd/>
          </a:ln>
        </p:spPr>
      </p:pic>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Rectangle 6"/>
          <p:cNvSpPr/>
          <p:nvPr userDrawn="1"/>
        </p:nvSpPr>
        <p:spPr>
          <a:xfrm>
            <a:off x="77586" y="6500545"/>
            <a:ext cx="5604419" cy="184666"/>
          </a:xfrm>
          <a:prstGeom prst="rect">
            <a:avLst/>
          </a:prstGeom>
        </p:spPr>
        <p:txBody>
          <a:bodyPr wrap="none" numCol="1">
            <a:spAutoFit/>
          </a:bodyPr>
          <a:lstStyle/>
          <a:p>
            <a:pPr marL="0" marR="0" indent="0" algn="l" defTabSz="457200" rtl="0" eaLnBrk="1" latinLnBrk="0" hangingPunct="1">
              <a:lnSpc>
                <a:spcPct val="100000"/>
              </a:lnSpc>
              <a:spcBef>
                <a:spcPts val="0"/>
              </a:spcBef>
              <a:spcAft>
                <a:spcPts val="0"/>
              </a:spcAft>
              <a:buClrTx/>
              <a:buSzTx/>
              <a:buFontTx/>
              <a:buNone/>
              <a:tabLst/>
              <a:defRPr/>
            </a:pPr>
            <a:r>
              <a:rPr lang="en-US" sz="600" kern="1200" dirty="0" smtClean="0">
                <a:solidFill>
                  <a:schemeClr val="tx1"/>
                </a:solidFill>
                <a:latin typeface="+mn-lt"/>
                <a:ea typeface="+mn-ea"/>
                <a:cs typeface="Arial"/>
              </a:rPr>
              <a:t>©2013 Xerox Corporation. All rights reserved. Xerox® and Xerox and Design</a:t>
            </a:r>
            <a:r>
              <a:rPr lang="en-US" sz="500" kern="1200" baseline="30000" dirty="0" smtClean="0">
                <a:solidFill>
                  <a:schemeClr val="tx1"/>
                </a:solidFill>
                <a:latin typeface="+mn-lt"/>
                <a:ea typeface="+mn-ea"/>
                <a:cs typeface="Arial"/>
              </a:rPr>
              <a:t>®</a:t>
            </a:r>
            <a:r>
              <a:rPr lang="en-US" sz="600" kern="1200" dirty="0" smtClean="0">
                <a:solidFill>
                  <a:schemeClr val="tx1"/>
                </a:solidFill>
                <a:latin typeface="+mn-lt"/>
                <a:ea typeface="+mn-ea"/>
                <a:cs typeface="Arial"/>
              </a:rPr>
              <a:t> are trademarks of Xerox Corporation in the United States and/or other countries.</a:t>
            </a:r>
          </a:p>
        </p:txBody>
      </p:sp>
    </p:spTree>
    <p:extLst>
      <p:ext uri="{BB962C8B-B14F-4D97-AF65-F5344CB8AC3E}">
        <p14:creationId xmlns:p14="http://schemas.microsoft.com/office/powerpoint/2010/main" val="162276411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smtClean="0"/>
              <a:t>Click to edit Master title style</a:t>
            </a:r>
            <a:endParaRPr lang="en-US" dirty="0"/>
          </a:p>
        </p:txBody>
      </p:sp>
      <p:sp>
        <p:nvSpPr>
          <p:cNvPr id="3" name="Content Placeholder 2"/>
          <p:cNvSpPr>
            <a:spLocks noGrp="1"/>
          </p:cNvSpPr>
          <p:nvPr>
            <p:ph idx="1"/>
          </p:nvPr>
        </p:nvSpPr>
        <p:spPr>
          <a:xfrm>
            <a:off x="377825" y="1310777"/>
            <a:ext cx="8412480" cy="4754880"/>
          </a:xfrm>
        </p:spPr>
        <p:txBody>
          <a:bodyPr numCol="1"/>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E7BA02AF-1241-4161-9318-A06FBCEF65C3}" type="datetime4">
              <a:rPr lang="fr-FR"/>
              <a:pPr/>
              <a:t>13 mars 2015</a:t>
            </a:fld>
            <a:endParaRP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567532867"/>
      </p:ext>
    </p:extLst>
  </p:cSld>
  <p:clrMapOvr>
    <a:masterClrMapping/>
  </p:clrMapOvr>
  <p:transition spd="med">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822960"/>
          </a:xfrm>
        </p:spPr>
        <p:txBody>
          <a:bodyPr numCol="1"/>
          <a:lstStyle/>
          <a:p>
            <a:r>
              <a:rPr lang="en-US" dirty="0" smtClean="0"/>
              <a:t>Click to edit Master title style</a:t>
            </a:r>
            <a:endParaRPr lang="en-US" dirty="0"/>
          </a:p>
        </p:txBody>
      </p:sp>
      <p:sp>
        <p:nvSpPr>
          <p:cNvPr id="5" name="Content Placeholder 4"/>
          <p:cNvSpPr>
            <a:spLocks noGrp="1"/>
          </p:cNvSpPr>
          <p:nvPr>
            <p:ph sz="quarter" idx="18"/>
          </p:nvPr>
        </p:nvSpPr>
        <p:spPr>
          <a:xfrm>
            <a:off x="377824" y="1306671"/>
            <a:ext cx="3749040" cy="4754880"/>
          </a:xfrm>
        </p:spPr>
        <p:txBody>
          <a:bodyPr numCol="1"/>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4"/>
          <p:cNvSpPr>
            <a:spLocks noGrp="1"/>
          </p:cNvSpPr>
          <p:nvPr>
            <p:ph sz="quarter" idx="19"/>
          </p:nvPr>
        </p:nvSpPr>
        <p:spPr>
          <a:xfrm>
            <a:off x="5041263" y="1306671"/>
            <a:ext cx="3749040" cy="475488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CE22E239-5923-478F-BF0A-446B1879090E}" type="datetime4">
              <a:rPr lang="fr-FR"/>
              <a:pPr/>
              <a:t>13 mars 2015</a:t>
            </a:fld>
            <a:endParaRP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50352183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00584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1654726"/>
            <a:ext cx="8412480" cy="4389120"/>
          </a:xfrm>
        </p:spPr>
        <p:txBody>
          <a:bodyPr numCol="1"/>
          <a:lstStyle>
            <a:lvl1pPr>
              <a:defRPr sz="2000"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6BDE532B-E2EE-49ED-9C2A-0A58393616B6}" type="datetime4">
              <a:rPr lang="fr-FR"/>
              <a:pPr/>
              <a:t>13 mars 2015</a:t>
            </a:fld>
            <a:endParaRP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085545222"/>
      </p:ext>
    </p:extLst>
  </p:cSld>
  <p:clrMapOvr>
    <a:masterClrMapping/>
  </p:clrMapOvr>
  <p:transition spd="med">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Line Title and Mutli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64592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2"/>
          <p:cNvSpPr>
            <a:spLocks noGrp="1"/>
          </p:cNvSpPr>
          <p:nvPr>
            <p:ph idx="10"/>
          </p:nvPr>
        </p:nvSpPr>
        <p:spPr>
          <a:xfrm>
            <a:off x="325818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idx="14"/>
          </p:nvPr>
        </p:nvSpPr>
        <p:spPr>
          <a:xfrm>
            <a:off x="6138545" y="2242860"/>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0" name="Text Placeholder 9"/>
          <p:cNvSpPr>
            <a:spLocks noGrp="1"/>
          </p:cNvSpPr>
          <p:nvPr>
            <p:ph type="body" sz="quarter" idx="16"/>
          </p:nvPr>
        </p:nvSpPr>
        <p:spPr>
          <a:xfrm>
            <a:off x="377825" y="1654488"/>
            <a:ext cx="8412480" cy="457200"/>
          </a:xfrm>
        </p:spPr>
        <p:txBody>
          <a:bodyPr numCol="1"/>
          <a:lstStyle/>
          <a:p>
            <a:pPr lvl="0"/>
            <a:r>
              <a:rPr lang="en-US" dirty="0" smtClean="0"/>
              <a:t>Click to edit Master text styles</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DFAA76C7-FF60-4005-AE77-B65F5E529603}" type="datetime4">
              <a:rPr lang="fr-FR"/>
              <a:pPr/>
              <a:t>13 mars 2015</a:t>
            </a:fld>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48411425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en-US" dirty="0" smtClean="0"/>
              <a:t>Click to edit Master title style</a:t>
            </a:r>
            <a:endParaRPr lang="en-US" dirty="0"/>
          </a:p>
        </p:txBody>
      </p:sp>
      <p:sp>
        <p:nvSpPr>
          <p:cNvPr id="3" name="Content Placeholder 2"/>
          <p:cNvSpPr>
            <a:spLocks noGrp="1"/>
          </p:cNvSpPr>
          <p:nvPr>
            <p:ph idx="1"/>
          </p:nvPr>
        </p:nvSpPr>
        <p:spPr>
          <a:xfrm rot="16200000">
            <a:off x="6283088" y="1403450"/>
            <a:ext cx="2743200" cy="2971800"/>
          </a:xfrm>
          <a:prstGeom prst="round2SameRect">
            <a:avLst>
              <a:gd name="adj1" fmla="val 4727"/>
              <a:gd name="adj2" fmla="val 0"/>
            </a:avLst>
          </a:prstGeom>
        </p:spPr>
        <p:txBody>
          <a:bodyPr vert="vert" lIns="91440" tIns="91440" rIns="91440" bIns="365760" numCol="1">
            <a:normAutofit/>
          </a:bodyPr>
          <a:lstStyle>
            <a:lvl1pPr>
              <a:spcAft>
                <a:spcPts val="0"/>
              </a:spcAft>
              <a:defRPr sz="1400" b="1">
                <a:solidFill>
                  <a:schemeClr val="tx1"/>
                </a:solidFill>
              </a:defRPr>
            </a:lvl1pPr>
            <a:lvl2pPr>
              <a:defRPr sz="14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solidFill>
            <a:schemeClr val="accent1"/>
          </a:solidFill>
        </p:spPr>
        <p:txBody>
          <a:bodyPr lIns="91440" tIns="91440" rIns="91440" bIns="91440" numCol="1"/>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E4C969AC-30F5-467B-9914-ACB72E0B262C}" type="datetime4">
              <a:rPr lang="fr-FR"/>
              <a:pPr/>
              <a:t>13 mars 2015</a:t>
            </a:fld>
            <a:endParaRP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41907057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6283088" y="1411839"/>
            <a:ext cx="27432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title"/>
          </p:nvPr>
        </p:nvSpPr>
        <p:spPr>
          <a:xfrm>
            <a:off x="377823" y="291415"/>
            <a:ext cx="8412480" cy="1005840"/>
          </a:xfrm>
        </p:spPr>
        <p:txBody>
          <a:bodyPr numCol="1"/>
          <a:lstStyle/>
          <a:p>
            <a:r>
              <a:rPr lang="en-US" smtClean="0"/>
              <a:t>Click to edit Master title style</a:t>
            </a:r>
            <a:endParaRPr lang="en-US" dirty="0"/>
          </a:p>
        </p:txBody>
      </p:sp>
      <p:sp>
        <p:nvSpPr>
          <p:cNvPr id="3" name="Content Placeholder 2"/>
          <p:cNvSpPr>
            <a:spLocks noGrp="1"/>
          </p:cNvSpPr>
          <p:nvPr>
            <p:ph idx="1"/>
          </p:nvPr>
        </p:nvSpPr>
        <p:spPr>
          <a:xfrm>
            <a:off x="6210733" y="1559695"/>
            <a:ext cx="2743200" cy="265176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C12E0413-F8DC-446C-AD30-67903BAFD543}" type="datetime4">
              <a:rPr lang="fr-FR"/>
              <a:pPr/>
              <a:t>13 mars 2015</a:t>
            </a:fld>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420608215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en-US" dirty="0" smtClean="0"/>
              <a:t>Click to edit Master title style</a:t>
            </a:r>
            <a:endParaRPr lang="en-US" dirty="0"/>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p:nvPr>
        </p:nvSpPr>
        <p:spPr>
          <a:xfrm>
            <a:off x="6137891" y="1526138"/>
            <a:ext cx="3224473" cy="2737847"/>
          </a:xfrm>
          <a:prstGeom prst="roundRect">
            <a:avLst>
              <a:gd name="adj" fmla="val 6199"/>
            </a:avLst>
          </a:prstGeom>
        </p:spPr>
        <p:txBody>
          <a:bodyPr numCol="1"/>
          <a:lstStyle/>
          <a:p>
            <a:r>
              <a:rPr lang="en-US" dirty="0" smtClean="0"/>
              <a:t>Click icon to add picture</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57EC9235-28E6-4C8F-932A-7F8D07FD2473}" type="datetime4">
              <a:rPr lang="fr-FR"/>
              <a:pPr/>
              <a:t>13 mars 2015</a:t>
            </a:fld>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478732136"/>
      </p:ext>
    </p:extLst>
  </p:cSld>
  <p:clrMapOvr>
    <a:masterClrMapping/>
  </p:clrMapOvr>
  <p:transition spd="med">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5597288" y="2097639"/>
            <a:ext cx="41148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title"/>
          </p:nvPr>
        </p:nvSpPr>
        <p:spPr>
          <a:xfrm>
            <a:off x="377823" y="291415"/>
            <a:ext cx="8412480" cy="1005840"/>
          </a:xfrm>
        </p:spPr>
        <p:txBody>
          <a:bodyPr numCol="1"/>
          <a:lstStyle/>
          <a:p>
            <a:r>
              <a:rPr lang="en-US" dirty="0" smtClean="0"/>
              <a:t>Click to edit Master title style</a:t>
            </a:r>
            <a:endParaRPr lang="en-US" dirty="0"/>
          </a:p>
        </p:txBody>
      </p:sp>
      <p:sp>
        <p:nvSpPr>
          <p:cNvPr id="3" name="Content Placeholder 2"/>
          <p:cNvSpPr>
            <a:spLocks noGrp="1"/>
          </p:cNvSpPr>
          <p:nvPr>
            <p:ph idx="1"/>
          </p:nvPr>
        </p:nvSpPr>
        <p:spPr>
          <a:xfrm>
            <a:off x="6210733" y="1559695"/>
            <a:ext cx="2743200" cy="411480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047EF3AD-92A5-4068-AF8E-45A485EC5F14}" type="datetime4">
              <a:rPr lang="fr-FR"/>
              <a:pPr/>
              <a:t>13 mars 2015</a:t>
            </a:fld>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8362746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383694"/>
            <a:ext cx="8412480" cy="822960"/>
          </a:xfrm>
        </p:spPr>
        <p:txBody>
          <a:bodyPr numCol="1">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377825" y="1310777"/>
            <a:ext cx="8412480" cy="4754880"/>
          </a:xfrm>
        </p:spPr>
        <p:txBody>
          <a:bodyPr numCol="1"/>
          <a:lstStyle>
            <a:lvl1pPr>
              <a:defRPr sz="2000"/>
            </a:lvl1pPr>
            <a:lvl2pPr>
              <a:defRPr sz="1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2C46AB6D-7ECC-49AE-BB45-BA293F17ABA0}" type="datetime4">
              <a:rPr lang="fr-FR"/>
              <a:pPr/>
              <a:t>13 mars 2015</a:t>
            </a:fld>
            <a:endParaRP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8704554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 Box Slide">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3595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6" name="Content Placeholder 4"/>
          <p:cNvSpPr>
            <a:spLocks noGrp="1"/>
          </p:cNvSpPr>
          <p:nvPr>
            <p:ph sz="quarter" idx="22"/>
          </p:nvPr>
        </p:nvSpPr>
        <p:spPr>
          <a:xfrm>
            <a:off x="3298032"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7" name="Content Placeholder 4"/>
          <p:cNvSpPr>
            <a:spLocks noGrp="1"/>
          </p:cNvSpPr>
          <p:nvPr>
            <p:ph sz="quarter" idx="23"/>
          </p:nvPr>
        </p:nvSpPr>
        <p:spPr>
          <a:xfrm>
            <a:off x="617220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8" name="Content Placeholder 4"/>
          <p:cNvSpPr>
            <a:spLocks noGrp="1"/>
          </p:cNvSpPr>
          <p:nvPr>
            <p:ph sz="quarter" idx="24"/>
          </p:nvPr>
        </p:nvSpPr>
        <p:spPr>
          <a:xfrm>
            <a:off x="43595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9" name="Content Placeholder 4"/>
          <p:cNvSpPr>
            <a:spLocks noGrp="1"/>
          </p:cNvSpPr>
          <p:nvPr>
            <p:ph sz="quarter" idx="25"/>
          </p:nvPr>
        </p:nvSpPr>
        <p:spPr>
          <a:xfrm>
            <a:off x="3298032"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0" name="Content Placeholder 4"/>
          <p:cNvSpPr>
            <a:spLocks noGrp="1"/>
          </p:cNvSpPr>
          <p:nvPr>
            <p:ph sz="quarter" idx="26"/>
          </p:nvPr>
        </p:nvSpPr>
        <p:spPr>
          <a:xfrm>
            <a:off x="617220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1" name="Content Placeholder 4"/>
          <p:cNvSpPr>
            <a:spLocks noGrp="1"/>
          </p:cNvSpPr>
          <p:nvPr>
            <p:ph sz="quarter" idx="27"/>
          </p:nvPr>
        </p:nvSpPr>
        <p:spPr>
          <a:xfrm>
            <a:off x="43595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2" name="Content Placeholder 4"/>
          <p:cNvSpPr>
            <a:spLocks noGrp="1"/>
          </p:cNvSpPr>
          <p:nvPr>
            <p:ph sz="quarter" idx="28"/>
          </p:nvPr>
        </p:nvSpPr>
        <p:spPr>
          <a:xfrm>
            <a:off x="3298032"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3" name="Content Placeholder 4"/>
          <p:cNvSpPr>
            <a:spLocks noGrp="1"/>
          </p:cNvSpPr>
          <p:nvPr>
            <p:ph sz="quarter" idx="29"/>
          </p:nvPr>
        </p:nvSpPr>
        <p:spPr>
          <a:xfrm>
            <a:off x="617220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4" name="Text Placeholder 3"/>
          <p:cNvSpPr>
            <a:spLocks noGrp="1"/>
          </p:cNvSpPr>
          <p:nvPr>
            <p:ph type="body" sz="quarter" idx="10"/>
          </p:nvPr>
        </p:nvSpPr>
        <p:spPr>
          <a:xfrm>
            <a:off x="377823" y="5205786"/>
            <a:ext cx="8412480" cy="548640"/>
          </a:xfrm>
        </p:spPr>
        <p:txBody>
          <a:bodyPr lIns="27432" numCol="1">
            <a:normAutofit/>
          </a:bodyPr>
          <a:lstStyle>
            <a:lvl1pPr>
              <a:defRPr sz="1400"/>
            </a:lvl1pPr>
          </a:lstStyle>
          <a:p>
            <a:pPr lvl="0"/>
            <a:r>
              <a:rPr lang="fr-FR" altLang="fr-FR" smtClean="0"/>
              <a:t>Modifiez les styles du texte du masque</a:t>
            </a:r>
          </a:p>
        </p:txBody>
      </p:sp>
      <p:sp>
        <p:nvSpPr>
          <p:cNvPr id="1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EB05AA9D-AC12-4156-9FD8-79251DAF03E7}" type="datetime4">
              <a:rPr lang="en-US" smtClean="0"/>
              <a:pPr/>
              <a:t>March 13, 2015</a:t>
            </a:fld>
            <a:endParaRPr lang="en-US" dirty="0"/>
          </a:p>
        </p:txBody>
      </p:sp>
      <p:sp>
        <p:nvSpPr>
          <p:cNvPr id="1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1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22131124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Full Image, White Large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7825" y="1159775"/>
            <a:ext cx="8412480" cy="4754880"/>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7209910"/>
      </p:ext>
    </p:extLst>
  </p:cSld>
  <p:clrMapOvr>
    <a:masterClrMapping/>
  </p:clrMapOvr>
  <p:transition spd="med">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Full Image, White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6214" y="1168165"/>
            <a:ext cx="8412480" cy="4031771"/>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5136437"/>
      </p:ext>
    </p:extLst>
  </p:cSld>
  <p:clrMapOvr>
    <a:masterClrMapping/>
  </p:clrMapOvr>
  <p:transition spd="med">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smtClean="0"/>
              <a:t>Click to edit Master title style</a:t>
            </a:r>
            <a:endParaRPr lang="en-US" dirty="0"/>
          </a:p>
        </p:txBody>
      </p:sp>
      <p:sp>
        <p:nvSpPr>
          <p:cNvPr id="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D303480E-3579-4D9B-BB06-52CBB78BF8E8}" type="datetime4">
              <a:rPr lang="fr-FR"/>
              <a:pPr/>
              <a:t>13 mars 2015</a:t>
            </a:fld>
            <a:endParaRPr dirty="0"/>
          </a:p>
        </p:txBody>
      </p:sp>
      <p:sp>
        <p:nvSpPr>
          <p:cNvPr id="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11334685"/>
      </p:ext>
    </p:extLst>
  </p:cSld>
  <p:clrMapOvr>
    <a:masterClrMapping/>
  </p:clrMapOvr>
  <p:transition spd="med">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 Box Slide">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3595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6" name="Content Placeholder 4"/>
          <p:cNvSpPr>
            <a:spLocks noGrp="1"/>
          </p:cNvSpPr>
          <p:nvPr>
            <p:ph sz="quarter" idx="22"/>
          </p:nvPr>
        </p:nvSpPr>
        <p:spPr>
          <a:xfrm>
            <a:off x="3298032"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7" name="Content Placeholder 4"/>
          <p:cNvSpPr>
            <a:spLocks noGrp="1"/>
          </p:cNvSpPr>
          <p:nvPr>
            <p:ph sz="quarter" idx="23"/>
          </p:nvPr>
        </p:nvSpPr>
        <p:spPr>
          <a:xfrm>
            <a:off x="617220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8" name="Content Placeholder 4"/>
          <p:cNvSpPr>
            <a:spLocks noGrp="1"/>
          </p:cNvSpPr>
          <p:nvPr>
            <p:ph sz="quarter" idx="24"/>
          </p:nvPr>
        </p:nvSpPr>
        <p:spPr>
          <a:xfrm>
            <a:off x="43595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9" name="Content Placeholder 4"/>
          <p:cNvSpPr>
            <a:spLocks noGrp="1"/>
          </p:cNvSpPr>
          <p:nvPr>
            <p:ph sz="quarter" idx="25"/>
          </p:nvPr>
        </p:nvSpPr>
        <p:spPr>
          <a:xfrm>
            <a:off x="3298032"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0" name="Content Placeholder 4"/>
          <p:cNvSpPr>
            <a:spLocks noGrp="1"/>
          </p:cNvSpPr>
          <p:nvPr>
            <p:ph sz="quarter" idx="26"/>
          </p:nvPr>
        </p:nvSpPr>
        <p:spPr>
          <a:xfrm>
            <a:off x="617220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1" name="Content Placeholder 4"/>
          <p:cNvSpPr>
            <a:spLocks noGrp="1"/>
          </p:cNvSpPr>
          <p:nvPr>
            <p:ph sz="quarter" idx="27"/>
          </p:nvPr>
        </p:nvSpPr>
        <p:spPr>
          <a:xfrm>
            <a:off x="43595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2" name="Content Placeholder 4"/>
          <p:cNvSpPr>
            <a:spLocks noGrp="1"/>
          </p:cNvSpPr>
          <p:nvPr>
            <p:ph sz="quarter" idx="28"/>
          </p:nvPr>
        </p:nvSpPr>
        <p:spPr>
          <a:xfrm>
            <a:off x="3298032"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3" name="Content Placeholder 4"/>
          <p:cNvSpPr>
            <a:spLocks noGrp="1"/>
          </p:cNvSpPr>
          <p:nvPr>
            <p:ph sz="quarter" idx="29"/>
          </p:nvPr>
        </p:nvSpPr>
        <p:spPr>
          <a:xfrm>
            <a:off x="617220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a:xfrm>
            <a:off x="377823" y="291415"/>
            <a:ext cx="8412480" cy="822960"/>
          </a:xfrm>
        </p:spPr>
        <p:txBody>
          <a:bodyPr numCol="1"/>
          <a:lstStyle/>
          <a:p>
            <a:r>
              <a:rPr lang="en-US" dirty="0" smtClean="0"/>
              <a:t>Click to edit Master title style</a:t>
            </a:r>
            <a:endParaRPr lang="en-US" dirty="0"/>
          </a:p>
        </p:txBody>
      </p:sp>
      <p:sp>
        <p:nvSpPr>
          <p:cNvPr id="4" name="Text Placeholder 3"/>
          <p:cNvSpPr>
            <a:spLocks noGrp="1"/>
          </p:cNvSpPr>
          <p:nvPr>
            <p:ph type="body" sz="quarter" idx="10"/>
          </p:nvPr>
        </p:nvSpPr>
        <p:spPr>
          <a:xfrm>
            <a:off x="377823" y="5205786"/>
            <a:ext cx="8412480" cy="548640"/>
          </a:xfrm>
        </p:spPr>
        <p:txBody>
          <a:bodyPr lIns="27432" numCol="1">
            <a:normAutofit/>
          </a:bodyPr>
          <a:lstStyle>
            <a:lvl1pPr>
              <a:defRPr sz="1400"/>
            </a:lvl1pPr>
          </a:lstStyle>
          <a:p>
            <a:pPr lvl="0"/>
            <a:r>
              <a:rPr lang="en-US" smtClean="0"/>
              <a:t>Click to edit Master text styles</a:t>
            </a:r>
          </a:p>
        </p:txBody>
      </p:sp>
      <p:sp>
        <p:nvSpPr>
          <p:cNvPr id="1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3ED195D4-C515-4674-8BE5-647D441627FF}" type="datetime4">
              <a:rPr lang="fr-FR"/>
              <a:pPr/>
              <a:t>13 mars 2015</a:t>
            </a:fld>
            <a:endParaRPr dirty="0"/>
          </a:p>
        </p:txBody>
      </p:sp>
      <p:sp>
        <p:nvSpPr>
          <p:cNvPr id="1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1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663959863"/>
      </p:ext>
    </p:extLst>
  </p:cSld>
  <p:clrMapOvr>
    <a:masterClrMapping/>
  </p:clrMapOvr>
  <p:transition spd="med">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Boxes">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423863"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p:txBody>
      </p:sp>
      <p:sp>
        <p:nvSpPr>
          <p:cNvPr id="9" name="Content Placeholder 4"/>
          <p:cNvSpPr>
            <a:spLocks noGrp="1"/>
          </p:cNvSpPr>
          <p:nvPr>
            <p:ph sz="quarter" idx="24"/>
          </p:nvPr>
        </p:nvSpPr>
        <p:spPr>
          <a:xfrm>
            <a:off x="6172200"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
        <p:nvSpPr>
          <p:cNvPr id="10" name="Content Placeholder 4"/>
          <p:cNvSpPr>
            <a:spLocks noGrp="1"/>
          </p:cNvSpPr>
          <p:nvPr>
            <p:ph sz="quarter" idx="25"/>
          </p:nvPr>
        </p:nvSpPr>
        <p:spPr>
          <a:xfrm>
            <a:off x="3298032"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a:xfrm>
            <a:off x="377823" y="291415"/>
            <a:ext cx="8412480" cy="822960"/>
          </a:xfrm>
        </p:spPr>
        <p:txBody>
          <a:bodyPr numCol="1"/>
          <a:lstStyle/>
          <a:p>
            <a:r>
              <a:rPr lang="en-US" smtClean="0"/>
              <a:t>Click to edit Master title style</a:t>
            </a:r>
            <a:endParaRPr lang="en-US" dirty="0"/>
          </a:p>
        </p:txBody>
      </p:sp>
      <p:sp>
        <p:nvSpPr>
          <p:cNvPr id="4" name="Text Placeholder 3"/>
          <p:cNvSpPr>
            <a:spLocks noGrp="1"/>
          </p:cNvSpPr>
          <p:nvPr>
            <p:ph type="body" sz="quarter" idx="10"/>
          </p:nvPr>
        </p:nvSpPr>
        <p:spPr>
          <a:xfrm>
            <a:off x="377823" y="5063173"/>
            <a:ext cx="8412480" cy="548640"/>
          </a:xfrm>
        </p:spPr>
        <p:txBody>
          <a:bodyPr lIns="27432" numCol="1">
            <a:normAutofit/>
          </a:bodyPr>
          <a:lstStyle>
            <a:lvl1pPr>
              <a:defRPr sz="1400"/>
            </a:lvl1pPr>
          </a:lstStyle>
          <a:p>
            <a:pPr lvl="0"/>
            <a:r>
              <a:rPr lang="en-US" smtClean="0"/>
              <a:t>Click to edit Master text styles</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CD4AA55E-8352-4F59-B805-BC638098726C}" type="datetime4">
              <a:rPr lang="fr-FR"/>
              <a:pPr/>
              <a:t>13 mars 2015</a:t>
            </a:fld>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11"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88071842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Multi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dirty="0" smtClean="0"/>
              <a:t>Click to edit Master title style</a:t>
            </a:r>
            <a:endParaRPr lang="en-US" dirty="0"/>
          </a:p>
        </p:txBody>
      </p:sp>
      <p:sp>
        <p:nvSpPr>
          <p:cNvPr id="3" name="Content Placeholder 2"/>
          <p:cNvSpPr>
            <a:spLocks noGrp="1"/>
          </p:cNvSpPr>
          <p:nvPr>
            <p:ph idx="1"/>
          </p:nvPr>
        </p:nvSpPr>
        <p:spPr>
          <a:xfrm>
            <a:off x="377825"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 Placeholder 3"/>
          <p:cNvSpPr>
            <a:spLocks noGrp="1"/>
          </p:cNvSpPr>
          <p:nvPr>
            <p:ph type="body" sz="quarter" idx="10"/>
          </p:nvPr>
        </p:nvSpPr>
        <p:spPr>
          <a:xfrm>
            <a:off x="377823" y="4996061"/>
            <a:ext cx="8412480" cy="548640"/>
          </a:xfrm>
        </p:spPr>
        <p:txBody>
          <a:bodyPr lIns="27432" numCol="1">
            <a:normAutofit/>
          </a:bodyPr>
          <a:lstStyle>
            <a:lvl1pPr>
              <a:defRPr sz="1400"/>
            </a:lvl1pPr>
          </a:lstStyle>
          <a:p>
            <a:pPr lvl="0"/>
            <a:r>
              <a:rPr lang="en-US" smtClean="0"/>
              <a:t>Click to edit Master text styles</a:t>
            </a:r>
          </a:p>
        </p:txBody>
      </p:sp>
      <p:sp>
        <p:nvSpPr>
          <p:cNvPr id="7" name="Content Placeholder 2"/>
          <p:cNvSpPr>
            <a:spLocks noGrp="1"/>
          </p:cNvSpPr>
          <p:nvPr>
            <p:ph idx="16"/>
          </p:nvPr>
        </p:nvSpPr>
        <p:spPr>
          <a:xfrm>
            <a:off x="377825"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idx="17"/>
          </p:nvPr>
        </p:nvSpPr>
        <p:spPr>
          <a:xfrm>
            <a:off x="4700587"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idx="18"/>
          </p:nvPr>
        </p:nvSpPr>
        <p:spPr>
          <a:xfrm>
            <a:off x="4700587"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0"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48852275-5E29-4E47-B0C0-221C13539A54}" type="datetime4">
              <a:rPr lang="fr-FR"/>
              <a:pPr/>
              <a:t>13 mars 2015</a:t>
            </a:fld>
            <a:endParaRPr dirty="0"/>
          </a:p>
        </p:txBody>
      </p:sp>
      <p:sp>
        <p:nvSpPr>
          <p:cNvPr id="11"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12"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551218539"/>
      </p:ext>
    </p:extLst>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DC477984-086F-4C06-A284-6E61B5C755B8}" type="datetime4">
              <a:rPr lang="fr-FR"/>
              <a:pPr/>
              <a:t>13 mars 2015</a:t>
            </a:fld>
            <a:endParaRPr dirty="0"/>
          </a:p>
        </p:txBody>
      </p:sp>
      <p:sp>
        <p:nvSpPr>
          <p:cNvPr id="6"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7"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397523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accent1"/>
                </a:solidFill>
              </a:defRPr>
            </a:lvl1pPr>
          </a:lstStyle>
          <a:p>
            <a:r>
              <a:rPr lang="en-US" smtClean="0"/>
              <a:t>Click to edit Master title style</a:t>
            </a:r>
            <a:endParaRPr lang="en-US" dirty="0"/>
          </a:p>
        </p:txBody>
      </p:sp>
      <p:sp>
        <p:nvSpPr>
          <p:cNvPr id="14" name="Text Placeholder 13"/>
          <p:cNvSpPr>
            <a:spLocks noGrp="1"/>
          </p:cNvSpPr>
          <p:nvPr>
            <p:ph type="body" sz="quarter" idx="11"/>
          </p:nvPr>
        </p:nvSpPr>
        <p:spPr>
          <a:xfrm>
            <a:off x="462109" y="5746299"/>
            <a:ext cx="5486400" cy="1005840"/>
          </a:xfrm>
        </p:spPr>
        <p:txBody>
          <a:bodyPr numCol="1"/>
          <a:lstStyle>
            <a:lvl1pPr>
              <a:spcAft>
                <a:spcPts val="0"/>
              </a:spcAft>
              <a:defRPr sz="1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201028322"/>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Quote with Color">
    <p:spTree>
      <p:nvGrpSpPr>
        <p:cNvPr id="1" name=""/>
        <p:cNvGrpSpPr/>
        <p:nvPr/>
      </p:nvGrpSpPr>
      <p:grpSpPr>
        <a:xfrm>
          <a:off x="0" y="0"/>
          <a:ext cx="0" cy="0"/>
          <a:chOff x="0" y="0"/>
          <a:chExt cx="0" cy="0"/>
        </a:xfrm>
      </p:grpSpPr>
      <p:sp>
        <p:nvSpPr>
          <p:cNvPr id="3" name="Rectangle 2"/>
          <p:cNvSpPr/>
          <p:nvPr userDrawn="1"/>
        </p:nvSpPr>
        <p:spPr>
          <a:xfrm>
            <a:off x="0" y="0"/>
            <a:ext cx="9144000" cy="5486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bg1"/>
                </a:solidFill>
              </a:defRPr>
            </a:lvl1pPr>
          </a:lstStyle>
          <a:p>
            <a:r>
              <a:rPr lang="en-US" smtClean="0"/>
              <a:t>Click to edit Master title style</a:t>
            </a:r>
            <a:endParaRPr lang="en-US" dirty="0"/>
          </a:p>
        </p:txBody>
      </p:sp>
      <p:sp>
        <p:nvSpPr>
          <p:cNvPr id="7" name="Text Placeholder 13"/>
          <p:cNvSpPr>
            <a:spLocks noGrp="1"/>
          </p:cNvSpPr>
          <p:nvPr>
            <p:ph type="body" sz="quarter" idx="12"/>
          </p:nvPr>
        </p:nvSpPr>
        <p:spPr>
          <a:xfrm>
            <a:off x="462109" y="5746299"/>
            <a:ext cx="5486400" cy="1005840"/>
          </a:xfrm>
        </p:spPr>
        <p:txBody>
          <a:bodyPr numCol="1"/>
          <a:lstStyle>
            <a:lvl1pPr>
              <a:spcAft>
                <a:spcPts val="0"/>
              </a:spcAft>
              <a:defRPr sz="1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42205746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Quot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3657600"/>
          </a:xfrm>
        </p:spPr>
        <p:txBody>
          <a:bodyPr numCol="1"/>
          <a:lstStyle/>
          <a:p>
            <a:endParaRPr lang="en-US" dirty="0"/>
          </a:p>
        </p:txBody>
      </p:sp>
      <p:sp>
        <p:nvSpPr>
          <p:cNvPr id="2" name="Title 1"/>
          <p:cNvSpPr>
            <a:spLocks noGrp="1"/>
          </p:cNvSpPr>
          <p:nvPr>
            <p:ph type="title"/>
          </p:nvPr>
        </p:nvSpPr>
        <p:spPr>
          <a:xfrm>
            <a:off x="361045" y="4060272"/>
            <a:ext cx="6217920" cy="1280160"/>
          </a:xfrm>
        </p:spPr>
        <p:txBody>
          <a:bodyPr numCol="1">
            <a:normAutofit/>
          </a:bodyPr>
          <a:lstStyle>
            <a:lvl1pPr marL="117475" indent="-117475">
              <a:lnSpc>
                <a:spcPct val="90000"/>
              </a:lnSpc>
              <a:defRPr sz="2800" baseline="0">
                <a:solidFill>
                  <a:schemeClr val="accent1"/>
                </a:solidFill>
              </a:defRPr>
            </a:lvl1pPr>
          </a:lstStyle>
          <a:p>
            <a:r>
              <a:rPr lang="en-US" smtClean="0"/>
              <a:t>Click to edit Master title style</a:t>
            </a:r>
            <a:endParaRPr lang="en-US" dirty="0"/>
          </a:p>
        </p:txBody>
      </p:sp>
      <p:sp>
        <p:nvSpPr>
          <p:cNvPr id="7" name="Text Placeholder 13"/>
          <p:cNvSpPr>
            <a:spLocks noGrp="1"/>
          </p:cNvSpPr>
          <p:nvPr>
            <p:ph type="body" sz="quarter" idx="12"/>
          </p:nvPr>
        </p:nvSpPr>
        <p:spPr>
          <a:xfrm>
            <a:off x="462109" y="5418653"/>
            <a:ext cx="6126480" cy="1005840"/>
          </a:xfrm>
        </p:spPr>
        <p:txBody>
          <a:bodyPr numCol="1"/>
          <a:lstStyle>
            <a:lvl1pPr>
              <a:spcAft>
                <a:spcPts val="0"/>
              </a:spcAft>
              <a:defRPr sz="14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6954486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Boxes">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423863"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9" name="Content Placeholder 4"/>
          <p:cNvSpPr>
            <a:spLocks noGrp="1"/>
          </p:cNvSpPr>
          <p:nvPr>
            <p:ph sz="quarter" idx="24"/>
          </p:nvPr>
        </p:nvSpPr>
        <p:spPr>
          <a:xfrm>
            <a:off x="6172200"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10" name="Content Placeholder 4"/>
          <p:cNvSpPr>
            <a:spLocks noGrp="1"/>
          </p:cNvSpPr>
          <p:nvPr>
            <p:ph sz="quarter" idx="25"/>
          </p:nvPr>
        </p:nvSpPr>
        <p:spPr>
          <a:xfrm>
            <a:off x="3298032"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4" name="Text Placeholder 3"/>
          <p:cNvSpPr>
            <a:spLocks noGrp="1"/>
          </p:cNvSpPr>
          <p:nvPr>
            <p:ph type="body" sz="quarter" idx="10"/>
          </p:nvPr>
        </p:nvSpPr>
        <p:spPr>
          <a:xfrm>
            <a:off x="377823" y="5063173"/>
            <a:ext cx="8412480" cy="548640"/>
          </a:xfrm>
        </p:spPr>
        <p:txBody>
          <a:bodyPr lIns="27432" numCol="1">
            <a:normAutofit/>
          </a:bodyPr>
          <a:lstStyle>
            <a:lvl1pPr>
              <a:defRPr sz="1400"/>
            </a:lvl1pPr>
          </a:lstStyle>
          <a:p>
            <a:pPr lvl="0"/>
            <a:r>
              <a:rPr lang="fr-FR" altLang="fr-FR" smtClean="0"/>
              <a:t>Modifiez les styles du texte du masque</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0B5CD13C-0C70-42B6-A64C-D068D6FE0AF6}" type="datetime4">
              <a:rPr lang="en-US" smtClean="0"/>
              <a:pPr/>
              <a:t>March 13, 2015</a:t>
            </a:fld>
            <a:endParaRPr lang="en-US"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11"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8122328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8442" t="19269" r="7077" b="21485"/>
          <a:stretch/>
        </p:blipFill>
        <p:spPr>
          <a:xfrm>
            <a:off x="-1" y="2743200"/>
            <a:ext cx="9142413" cy="2811463"/>
          </a:xfrm>
          <a:prstGeom prst="rect">
            <a:avLst/>
          </a:prstGeom>
        </p:spPr>
      </p:pic>
      <p:sp>
        <p:nvSpPr>
          <p:cNvPr id="2" name="Title 1"/>
          <p:cNvSpPr>
            <a:spLocks noGrp="1"/>
          </p:cNvSpPr>
          <p:nvPr>
            <p:ph type="ctrTitle"/>
          </p:nvPr>
        </p:nvSpPr>
        <p:spPr>
          <a:xfrm>
            <a:off x="337645" y="845103"/>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8" name="Rectangle 7"/>
          <p:cNvSpPr/>
          <p:nvPr userDrawn="1"/>
        </p:nvSpPr>
        <p:spPr>
          <a:xfrm>
            <a:off x="0" y="5472752"/>
            <a:ext cx="9144000" cy="1385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Tree>
    <p:extLst>
      <p:ext uri="{BB962C8B-B14F-4D97-AF65-F5344CB8AC3E}">
        <p14:creationId xmlns:p14="http://schemas.microsoft.com/office/powerpoint/2010/main" val="378893546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6 Divider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11" r="10000"/>
          <a:stretch/>
        </p:blipFill>
        <p:spPr>
          <a:xfrm>
            <a:off x="0" y="0"/>
            <a:ext cx="9144000" cy="6858000"/>
          </a:xfrm>
          <a:prstGeom prst="rect">
            <a:avLst/>
          </a:prstGeom>
        </p:spPr>
      </p:pic>
      <p:sp>
        <p:nvSpPr>
          <p:cNvPr id="8" name="Round Same Side Corner Rectangle 7"/>
          <p:cNvSpPr/>
          <p:nvPr userDrawn="1"/>
        </p:nvSpPr>
        <p:spPr>
          <a:xfrm rot="5400000">
            <a:off x="2024168" y="1900133"/>
            <a:ext cx="1803825" cy="5852160"/>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ctrTitle"/>
          </p:nvPr>
        </p:nvSpPr>
        <p:spPr>
          <a:xfrm>
            <a:off x="286081" y="4219464"/>
            <a:ext cx="5394960" cy="1188720"/>
          </a:xfrm>
        </p:spPr>
        <p:txBody>
          <a:bodyPr numCol="1" anchor="t">
            <a:normAutofit/>
          </a:bodyPr>
          <a:lstStyle>
            <a:lvl1pPr algn="l">
              <a:defRPr sz="4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908457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9 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2052"/>
          <a:stretch/>
        </p:blipFill>
        <p:spPr>
          <a:xfrm>
            <a:off x="0" y="0"/>
            <a:ext cx="9144000" cy="6858000"/>
          </a:xfrm>
          <a:prstGeom prst="rect">
            <a:avLst/>
          </a:prstGeom>
        </p:spPr>
      </p:pic>
      <p:sp>
        <p:nvSpPr>
          <p:cNvPr id="2" name="Title 1"/>
          <p:cNvSpPr>
            <a:spLocks noGrp="1"/>
          </p:cNvSpPr>
          <p:nvPr>
            <p:ph type="ctrTitle"/>
          </p:nvPr>
        </p:nvSpPr>
        <p:spPr>
          <a:xfrm>
            <a:off x="0" y="3659188"/>
            <a:ext cx="9144000" cy="1828800"/>
          </a:xfrm>
          <a:solidFill>
            <a:srgbClr val="FFFFFF">
              <a:alpha val="85098"/>
            </a:srgbClr>
          </a:solidFill>
        </p:spPr>
        <p:txBody>
          <a:bodyPr vert="horz" lIns="274320" tIns="274320" rIns="0" bIns="0" numCol="1" rtlCol="0" anchor="t">
            <a:noAutofit/>
          </a:bodyPr>
          <a:lstStyle>
            <a:lvl1pPr>
              <a:defRPr lang="en-US" sz="4800" dirty="0">
                <a:solidFill>
                  <a:schemeClr val="tx1"/>
                </a:solidFill>
              </a:defRPr>
            </a:lvl1pPr>
          </a:lstStyle>
          <a:p>
            <a:pPr marL="0" lvl="0"/>
            <a:r>
              <a:rPr lang="en-US" dirty="0" smtClean="0"/>
              <a:t>Click to edit Master title style</a:t>
            </a:r>
            <a:endParaRPr lang="en-US" dirty="0"/>
          </a:p>
        </p:txBody>
      </p:sp>
    </p:spTree>
    <p:extLst>
      <p:ext uri="{BB962C8B-B14F-4D97-AF65-F5344CB8AC3E}">
        <p14:creationId xmlns:p14="http://schemas.microsoft.com/office/powerpoint/2010/main" val="2186241436"/>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9 Divider Slide">
    <p:spTree>
      <p:nvGrpSpPr>
        <p:cNvPr id="1" name=""/>
        <p:cNvGrpSpPr/>
        <p:nvPr/>
      </p:nvGrpSpPr>
      <p:grpSpPr>
        <a:xfrm>
          <a:off x="0" y="0"/>
          <a:ext cx="0" cy="0"/>
          <a:chOff x="0" y="0"/>
          <a:chExt cx="0" cy="0"/>
        </a:xfrm>
      </p:grpSpPr>
      <p:sp>
        <p:nvSpPr>
          <p:cNvPr id="4" name="Rectangle 3"/>
          <p:cNvSpPr/>
          <p:nvPr userDrawn="1"/>
        </p:nvSpPr>
        <p:spPr>
          <a:xfrm>
            <a:off x="0" y="0"/>
            <a:ext cx="9144000" cy="365760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8448" t="17267" r="7050" b="22032"/>
          <a:stretch/>
        </p:blipFill>
        <p:spPr>
          <a:xfrm>
            <a:off x="-1" y="819150"/>
            <a:ext cx="9142413" cy="2879725"/>
          </a:xfrm>
          <a:prstGeom prst="rect">
            <a:avLst/>
          </a:prstGeom>
        </p:spPr>
      </p:pic>
      <p:sp>
        <p:nvSpPr>
          <p:cNvPr id="10" name="Rectangle 9"/>
          <p:cNvSpPr/>
          <p:nvPr userDrawn="1"/>
        </p:nvSpPr>
        <p:spPr>
          <a:xfrm>
            <a:off x="1" y="3657809"/>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3830347"/>
            <a:ext cx="6766560" cy="1554480"/>
          </a:xfrm>
        </p:spPr>
        <p:txBody>
          <a:bodyPr numCol="1">
            <a:norm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9447496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0 Divider Slide">
    <p:spTree>
      <p:nvGrpSpPr>
        <p:cNvPr id="1" name=""/>
        <p:cNvGrpSpPr/>
        <p:nvPr/>
      </p:nvGrpSpPr>
      <p:grpSpPr>
        <a:xfrm>
          <a:off x="0" y="0"/>
          <a:ext cx="0" cy="0"/>
          <a:chOff x="0" y="0"/>
          <a:chExt cx="0" cy="0"/>
        </a:xfrm>
      </p:grpSpPr>
      <p:sp>
        <p:nvSpPr>
          <p:cNvPr id="15" name="Rectangle 14"/>
          <p:cNvSpPr/>
          <p:nvPr userDrawn="1"/>
        </p:nvSpPr>
        <p:spPr>
          <a:xfrm>
            <a:off x="0" y="0"/>
            <a:ext cx="9144000" cy="365760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8448" t="17267" r="7050" b="22032"/>
          <a:stretch/>
        </p:blipFill>
        <p:spPr>
          <a:xfrm>
            <a:off x="-1" y="819150"/>
            <a:ext cx="9142413" cy="2879725"/>
          </a:xfrm>
          <a:prstGeom prst="rect">
            <a:avLst/>
          </a:prstGeom>
        </p:spPr>
      </p:pic>
      <p:sp>
        <p:nvSpPr>
          <p:cNvPr id="2" name="Title 1"/>
          <p:cNvSpPr>
            <a:spLocks noGrp="1"/>
          </p:cNvSpPr>
          <p:nvPr>
            <p:ph type="ctrTitle"/>
          </p:nvPr>
        </p:nvSpPr>
        <p:spPr>
          <a:xfrm>
            <a:off x="337645" y="2046632"/>
            <a:ext cx="6400800" cy="137160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18" name="Rectangle 17"/>
          <p:cNvSpPr/>
          <p:nvPr userDrawn="1"/>
        </p:nvSpPr>
        <p:spPr>
          <a:xfrm>
            <a:off x="1" y="3677687"/>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 name="Subtitle 2"/>
          <p:cNvSpPr>
            <a:spLocks noGrp="1"/>
          </p:cNvSpPr>
          <p:nvPr>
            <p:ph type="subTitle" idx="1"/>
          </p:nvPr>
        </p:nvSpPr>
        <p:spPr>
          <a:xfrm>
            <a:off x="337645" y="3871291"/>
            <a:ext cx="6766560" cy="548640"/>
          </a:xfrm>
        </p:spPr>
        <p:txBody>
          <a:bodyPr numCol="1">
            <a:normAutofit/>
          </a:bodyPr>
          <a:lstStyle>
            <a:lvl1pPr marL="0" indent="0" algn="l">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ext Placeholder 7"/>
          <p:cNvSpPr>
            <a:spLocks noGrp="1"/>
          </p:cNvSpPr>
          <p:nvPr>
            <p:ph type="body" sz="quarter" idx="10"/>
          </p:nvPr>
        </p:nvSpPr>
        <p:spPr>
          <a:xfrm>
            <a:off x="337645"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0" name="Text Placeholder 7"/>
          <p:cNvSpPr>
            <a:spLocks noGrp="1"/>
          </p:cNvSpPr>
          <p:nvPr>
            <p:ph type="body" sz="quarter" idx="11"/>
          </p:nvPr>
        </p:nvSpPr>
        <p:spPr>
          <a:xfrm>
            <a:off x="2492999"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1" name="Text Placeholder 7"/>
          <p:cNvSpPr>
            <a:spLocks noGrp="1"/>
          </p:cNvSpPr>
          <p:nvPr>
            <p:ph type="body" sz="quarter" idx="12"/>
          </p:nvPr>
        </p:nvSpPr>
        <p:spPr>
          <a:xfrm>
            <a:off x="4648353"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
        <p:nvSpPr>
          <p:cNvPr id="13" name="Text Placeholder 7"/>
          <p:cNvSpPr>
            <a:spLocks noGrp="1"/>
          </p:cNvSpPr>
          <p:nvPr>
            <p:ph type="body" sz="quarter" idx="13"/>
          </p:nvPr>
        </p:nvSpPr>
        <p:spPr>
          <a:xfrm>
            <a:off x="6803708"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79721294"/>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Single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11028" t="18829" r="6980" b="18687"/>
          <a:stretch/>
        </p:blipFill>
        <p:spPr>
          <a:xfrm>
            <a:off x="-1" y="4162424"/>
            <a:ext cx="9144001" cy="2693989"/>
          </a:xfrm>
          <a:prstGeom prst="rect">
            <a:avLst/>
          </a:prstGeom>
        </p:spPr>
      </p:pic>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1026" t="18828" r="6996" b="18651"/>
          <a:stretch/>
        </p:blipFill>
        <p:spPr>
          <a:xfrm>
            <a:off x="0" y="4162424"/>
            <a:ext cx="9142413" cy="2695576"/>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l="11026" t="18829" r="6996" b="18650"/>
          <a:stretch/>
        </p:blipFill>
        <p:spPr>
          <a:xfrm>
            <a:off x="0" y="4162425"/>
            <a:ext cx="9142413" cy="2695576"/>
          </a:xfrm>
          <a:prstGeom prst="rect">
            <a:avLst/>
          </a:prstGeom>
        </p:spPr>
      </p:pic>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11026" t="18828" r="6996" b="18651"/>
          <a:stretch/>
        </p:blipFill>
        <p:spPr>
          <a:xfrm>
            <a:off x="0" y="4162424"/>
            <a:ext cx="9142413" cy="2695576"/>
          </a:xfrm>
          <a:prstGeom prst="rect">
            <a:avLst/>
          </a:prstGeom>
        </p:spPr>
      </p:pic>
      <p:pic>
        <p:nvPicPr>
          <p:cNvPr id="24" name="Picture 23"/>
          <p:cNvPicPr>
            <a:picLocks noChangeAspect="1"/>
          </p:cNvPicPr>
          <p:nvPr userDrawn="1"/>
        </p:nvPicPr>
        <p:blipFill rotWithShape="1">
          <a:blip r:embed="rId6">
            <a:extLst>
              <a:ext uri="{28A0092B-C50C-407E-A947-70E740481C1C}">
                <a14:useLocalDpi xmlns:a14="http://schemas.microsoft.com/office/drawing/2010/main" val="0"/>
              </a:ext>
            </a:extLst>
          </a:blip>
          <a:srcRect l="11026" t="18829" r="6996" b="18650"/>
          <a:stretch/>
        </p:blipFill>
        <p:spPr>
          <a:xfrm>
            <a:off x="0" y="4162425"/>
            <a:ext cx="9142413" cy="2695576"/>
          </a:xfrm>
          <a:prstGeom prst="rect">
            <a:avLst/>
          </a:prstGeom>
        </p:spPr>
      </p:pic>
    </p:spTree>
    <p:extLst>
      <p:ext uri="{BB962C8B-B14F-4D97-AF65-F5344CB8AC3E}">
        <p14:creationId xmlns:p14="http://schemas.microsoft.com/office/powerpoint/2010/main" val="1609282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par>
                                <p:cTn id="8" presetID="22" presetClass="entr" presetSubtype="8" fill="hold" nodeType="withEffect">
                                  <p:stCondLst>
                                    <p:cond delay="4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2000"/>
                                        <p:tgtEl>
                                          <p:spTgt spid="21"/>
                                        </p:tgtEl>
                                      </p:cBhvr>
                                    </p:animEffect>
                                  </p:childTnLst>
                                </p:cTn>
                              </p:par>
                              <p:par>
                                <p:cTn id="11" presetID="22" presetClass="entr" presetSubtype="8" fill="hold" nodeType="withEffect">
                                  <p:stCondLst>
                                    <p:cond delay="8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2000"/>
                                        <p:tgtEl>
                                          <p:spTgt spid="22"/>
                                        </p:tgtEl>
                                      </p:cBhvr>
                                    </p:animEffect>
                                  </p:childTnLst>
                                </p:cTn>
                              </p:par>
                              <p:par>
                                <p:cTn id="14" presetID="22" presetClass="entr" presetSubtype="8" fill="hold" nodeType="withEffect">
                                  <p:stCondLst>
                                    <p:cond delay="120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2000"/>
                                        <p:tgtEl>
                                          <p:spTgt spid="23"/>
                                        </p:tgtEl>
                                      </p:cBhvr>
                                    </p:animEffect>
                                  </p:childTnLst>
                                </p:cTn>
                              </p:par>
                              <p:par>
                                <p:cTn id="17" presetID="22" presetClass="entr" presetSubtype="8" fill="hold" nodeType="withEffect">
                                  <p:stCondLst>
                                    <p:cond delay="160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Continuous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1026" t="18829" r="6996" b="18687"/>
          <a:stretch/>
        </p:blipFill>
        <p:spPr>
          <a:xfrm>
            <a:off x="0" y="4162424"/>
            <a:ext cx="9142413" cy="269398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1028" t="18829" r="6980" b="18649"/>
          <a:stretch/>
        </p:blipFill>
        <p:spPr>
          <a:xfrm>
            <a:off x="1" y="4162424"/>
            <a:ext cx="9144000" cy="2695575"/>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11026" t="18829" r="6996" b="18650"/>
          <a:stretch/>
        </p:blipFill>
        <p:spPr>
          <a:xfrm>
            <a:off x="0" y="4162425"/>
            <a:ext cx="9142413" cy="2695576"/>
          </a:xfrm>
          <a:prstGeom prst="rect">
            <a:avLst/>
          </a:prstGeom>
        </p:spPr>
      </p:pic>
      <p:pic>
        <p:nvPicPr>
          <p:cNvPr id="17" name="Picture 16"/>
          <p:cNvPicPr>
            <a:picLocks noChangeAspect="1"/>
          </p:cNvPicPr>
          <p:nvPr userDrawn="1"/>
        </p:nvPicPr>
        <p:blipFill rotWithShape="1">
          <a:blip r:embed="rId5">
            <a:extLst>
              <a:ext uri="{28A0092B-C50C-407E-A947-70E740481C1C}">
                <a14:useLocalDpi xmlns:a14="http://schemas.microsoft.com/office/drawing/2010/main" val="0"/>
              </a:ext>
            </a:extLst>
          </a:blip>
          <a:srcRect l="11027" t="18829" r="6995" b="18649"/>
          <a:stretch/>
        </p:blipFill>
        <p:spPr>
          <a:xfrm>
            <a:off x="0" y="4162424"/>
            <a:ext cx="9142413" cy="2695575"/>
          </a:xfrm>
          <a:prstGeom prst="rect">
            <a:avLst/>
          </a:prstGeom>
        </p:spPr>
      </p:pic>
      <p:pic>
        <p:nvPicPr>
          <p:cNvPr id="18" name="Picture 17"/>
          <p:cNvPicPr>
            <a:picLocks noChangeAspect="1"/>
          </p:cNvPicPr>
          <p:nvPr userDrawn="1"/>
        </p:nvPicPr>
        <p:blipFill rotWithShape="1">
          <a:blip r:embed="rId6">
            <a:extLst>
              <a:ext uri="{28A0092B-C50C-407E-A947-70E740481C1C}">
                <a14:useLocalDpi xmlns:a14="http://schemas.microsoft.com/office/drawing/2010/main" val="0"/>
              </a:ext>
            </a:extLst>
          </a:blip>
          <a:srcRect l="11026" t="18829" r="6996" b="18650"/>
          <a:stretch/>
        </p:blipFill>
        <p:spPr>
          <a:xfrm>
            <a:off x="0" y="4162425"/>
            <a:ext cx="9142413" cy="2695576"/>
          </a:xfrm>
          <a:prstGeom prst="rect">
            <a:avLst/>
          </a:prstGeom>
        </p:spPr>
      </p:pic>
    </p:spTree>
    <p:extLst>
      <p:ext uri="{BB962C8B-B14F-4D97-AF65-F5344CB8AC3E}">
        <p14:creationId xmlns:p14="http://schemas.microsoft.com/office/powerpoint/2010/main" val="16904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par>
                                <p:cTn id="11" presetID="22" presetClass="entr" presetSubtype="8"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par>
                                <p:cTn id="14" presetID="22" presetClass="entr" presetSubtype="8" fill="hold" nodeType="withEffect">
                                  <p:stCondLst>
                                    <p:cond delay="12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22" presetClass="entr" presetSubtype="8" fill="hold" nodeType="withEffect">
                                  <p:stCondLst>
                                    <p:cond delay="16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0"/>
                                        <p:tgtEl>
                                          <p:spTgt spid="18"/>
                                        </p:tgtEl>
                                      </p:cBhvr>
                                    </p:animEffect>
                                  </p:childTnLst>
                                </p:cTn>
                              </p:par>
                              <p:par>
                                <p:cTn id="20" presetID="22" presetClass="exit" presetSubtype="8" fill="hold" nodeType="withEffect">
                                  <p:stCondLst>
                                    <p:cond delay="2000"/>
                                  </p:stCondLst>
                                  <p:childTnLst>
                                    <p:animEffect transition="out" filter="wipe(lef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xit" presetSubtype="8" fill="hold" nodeType="withEffect">
                                  <p:stCondLst>
                                    <p:cond delay="2400"/>
                                  </p:stCondLst>
                                  <p:childTnLst>
                                    <p:animEffect transition="out" filter="wipe(lef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par>
                                <p:cTn id="26" presetID="22" presetClass="exit" presetSubtype="8" fill="hold" nodeType="withEffect">
                                  <p:stCondLst>
                                    <p:cond delay="2800"/>
                                  </p:stCondLst>
                                  <p:childTnLst>
                                    <p:animEffect transition="out" filter="wipe(left)">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22" presetClass="exit" presetSubtype="8" fill="hold" nodeType="withEffect">
                                  <p:stCondLst>
                                    <p:cond delay="3200"/>
                                  </p:stCondLst>
                                  <p:childTnLst>
                                    <p:animEffect transition="out" filter="wipe(left)">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22" presetClass="exit" presetSubtype="8" fill="hold" nodeType="withEffect">
                                  <p:stCondLst>
                                    <p:cond delay="3400"/>
                                  </p:stCondLst>
                                  <p:childTnLst>
                                    <p:animEffect transition="out" filter="wipe(left)">
                                      <p:cBhvr>
                                        <p:cTn id="33" dur="2000"/>
                                        <p:tgtEl>
                                          <p:spTgt spid="18"/>
                                        </p:tgtEl>
                                      </p:cBhvr>
                                    </p:animEffect>
                                    <p:set>
                                      <p:cBhvr>
                                        <p:cTn id="34"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8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740" r="5740"/>
          <a:stretch/>
        </p:blipFill>
        <p:spPr>
          <a:xfrm flipH="1">
            <a:off x="-1" y="0"/>
            <a:ext cx="9143999" cy="6858000"/>
          </a:xfrm>
          <a:prstGeom prst="rect">
            <a:avLst/>
          </a:prstGeom>
        </p:spPr>
      </p:pic>
      <p:grpSp>
        <p:nvGrpSpPr>
          <p:cNvPr id="8" name="Group 7"/>
          <p:cNvGrpSpPr/>
          <p:nvPr userDrawn="1"/>
        </p:nvGrpSpPr>
        <p:grpSpPr>
          <a:xfrm>
            <a:off x="0" y="1697145"/>
            <a:ext cx="3840480" cy="3007854"/>
            <a:chOff x="0" y="1697145"/>
            <a:chExt cx="3840480" cy="3007854"/>
          </a:xfrm>
        </p:grpSpPr>
        <p:sp>
          <p:nvSpPr>
            <p:cNvPr id="9" name="Round Single Corner Rectangle 8"/>
            <p:cNvSpPr/>
            <p:nvPr/>
          </p:nvSpPr>
          <p:spPr>
            <a:xfrm>
              <a:off x="0" y="1697145"/>
              <a:ext cx="3840480" cy="2011680"/>
            </a:xfrm>
            <a:prstGeom prst="round1Rect">
              <a:avLst>
                <a:gd name="adj" fmla="val 61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0" y="3699159"/>
              <a:ext cx="3840480" cy="1005840"/>
            </a:xfrm>
            <a:prstGeom prst="round1Rect">
              <a:avLst>
                <a:gd name="adj" fmla="val 1200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p:ph type="ctrTitle"/>
          </p:nvPr>
        </p:nvSpPr>
        <p:spPr>
          <a:xfrm>
            <a:off x="228588" y="1890932"/>
            <a:ext cx="3474720" cy="1737360"/>
          </a:xfrm>
        </p:spPr>
        <p:txBody>
          <a:bodyPr numCol="1" anchor="t">
            <a:normAutofit/>
          </a:bodyPr>
          <a:lstStyle>
            <a:lvl1pPr algn="l">
              <a:defRPr sz="2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8588" y="3831770"/>
            <a:ext cx="3474720" cy="82296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Rectangle 12"/>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©2012 Xerox Corporation. All rights reserved. Xerox® and Xerox Design® are trademarks of Xerox Corporation in the United States and/or other countries.</a:t>
            </a:r>
          </a:p>
        </p:txBody>
      </p:sp>
    </p:spTree>
    <p:extLst>
      <p:ext uri="{BB962C8B-B14F-4D97-AF65-F5344CB8AC3E}">
        <p14:creationId xmlns:p14="http://schemas.microsoft.com/office/powerpoint/2010/main" val="342195225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9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700" t="18621" r="6579" b="32000"/>
          <a:stretch/>
        </p:blipFill>
        <p:spPr>
          <a:xfrm flipH="1">
            <a:off x="-3" y="1"/>
            <a:ext cx="9143999" cy="6858000"/>
          </a:xfrm>
          <a:prstGeom prst="rect">
            <a:avLst/>
          </a:prstGeom>
        </p:spPr>
      </p:pic>
      <p:grpSp>
        <p:nvGrpSpPr>
          <p:cNvPr id="5" name="Group 4"/>
          <p:cNvGrpSpPr/>
          <p:nvPr userDrawn="1"/>
        </p:nvGrpSpPr>
        <p:grpSpPr>
          <a:xfrm flipH="1">
            <a:off x="4023360" y="1604866"/>
            <a:ext cx="5120640" cy="2623184"/>
            <a:chOff x="662731" y="1604866"/>
            <a:chExt cx="3840480" cy="2623184"/>
          </a:xfrm>
        </p:grpSpPr>
        <p:sp>
          <p:nvSpPr>
            <p:cNvPr id="9" name="Round Single Corner Rectangle 8"/>
            <p:cNvSpPr/>
            <p:nvPr/>
          </p:nvSpPr>
          <p:spPr>
            <a:xfrm>
              <a:off x="662731" y="1604866"/>
              <a:ext cx="3840480" cy="1645920"/>
            </a:xfrm>
            <a:prstGeom prst="round1Rect">
              <a:avLst>
                <a:gd name="adj" fmla="val 536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662731" y="3241889"/>
              <a:ext cx="3840480" cy="986161"/>
            </a:xfrm>
            <a:prstGeom prst="round1Rect">
              <a:avLst>
                <a:gd name="adj" fmla="val 947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userDrawn="1">
            <p:ph type="ctrTitle"/>
          </p:nvPr>
        </p:nvSpPr>
        <p:spPr>
          <a:xfrm>
            <a:off x="4238526" y="2008378"/>
            <a:ext cx="4572000" cy="1097280"/>
          </a:xfrm>
        </p:spPr>
        <p:txBody>
          <a:bodyPr numCol="1" anchor="t">
            <a:normAutofit/>
          </a:bodyPr>
          <a:lstStyle>
            <a:lvl1pPr algn="l">
              <a:defRPr sz="2800">
                <a:solidFill>
                  <a:schemeClr val="bg1"/>
                </a:solidFill>
              </a:defRPr>
            </a:lvl1pPr>
          </a:lstStyle>
          <a:p>
            <a:r>
              <a:rPr lang="en-US" smtClean="0"/>
              <a:t>Click to edit Master title style</a:t>
            </a:r>
            <a:endParaRPr lang="en-US" dirty="0"/>
          </a:p>
        </p:txBody>
      </p:sp>
      <p:sp>
        <p:nvSpPr>
          <p:cNvPr id="3" name="Subtitle 2"/>
          <p:cNvSpPr>
            <a:spLocks noGrp="1"/>
          </p:cNvSpPr>
          <p:nvPr userDrawn="1">
            <p:ph type="subTitle" idx="1"/>
          </p:nvPr>
        </p:nvSpPr>
        <p:spPr>
          <a:xfrm>
            <a:off x="4238526" y="3471043"/>
            <a:ext cx="4572000" cy="82296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Rectangle 12"/>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©2012 Xerox Corporation. All rights reserved. Xerox® and Xerox Design® are trademarks of Xerox Corporation in the United States and/or other countries.</a:t>
            </a:r>
          </a:p>
        </p:txBody>
      </p:sp>
    </p:spTree>
    <p:extLst>
      <p:ext uri="{BB962C8B-B14F-4D97-AF65-F5344CB8AC3E}">
        <p14:creationId xmlns:p14="http://schemas.microsoft.com/office/powerpoint/2010/main" val="254956754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0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 b="29558"/>
          <a:stretch/>
        </p:blipFill>
        <p:spPr>
          <a:xfrm>
            <a:off x="-1" y="-268449"/>
            <a:ext cx="9144000" cy="4294183"/>
          </a:xfrm>
          <a:prstGeom prst="rect">
            <a:avLst/>
          </a:prstGeom>
        </p:spPr>
      </p:pic>
      <p:sp>
        <p:nvSpPr>
          <p:cNvPr id="10" name="Freeform 9"/>
          <p:cNvSpPr/>
          <p:nvPr userDrawn="1"/>
        </p:nvSpPr>
        <p:spPr>
          <a:xfrm>
            <a:off x="0" y="3791824"/>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r="6075"/>
          <a:stretch/>
        </p:blipFill>
        <p:spPr>
          <a:xfrm>
            <a:off x="0" y="2055618"/>
            <a:ext cx="9142413" cy="3967551"/>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©2012 Xerox Corporation. All rights reserved. Xerox® and Xerox Design® are trademarks of Xerox Corporation in the United States and/or other countries.</a:t>
            </a:r>
          </a:p>
        </p:txBody>
      </p:sp>
    </p:spTree>
    <p:extLst>
      <p:ext uri="{BB962C8B-B14F-4D97-AF65-F5344CB8AC3E}">
        <p14:creationId xmlns:p14="http://schemas.microsoft.com/office/powerpoint/2010/main" val="37407846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Multi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377825"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Text Placeholder 3"/>
          <p:cNvSpPr>
            <a:spLocks noGrp="1"/>
          </p:cNvSpPr>
          <p:nvPr>
            <p:ph type="body" sz="quarter" idx="10"/>
          </p:nvPr>
        </p:nvSpPr>
        <p:spPr>
          <a:xfrm>
            <a:off x="377823" y="4996061"/>
            <a:ext cx="8412480" cy="548640"/>
          </a:xfrm>
        </p:spPr>
        <p:txBody>
          <a:bodyPr lIns="27432" numCol="1">
            <a:normAutofit/>
          </a:bodyPr>
          <a:lstStyle>
            <a:lvl1pPr>
              <a:defRPr sz="1400"/>
            </a:lvl1pPr>
          </a:lstStyle>
          <a:p>
            <a:pPr lvl="0"/>
            <a:r>
              <a:rPr lang="fr-FR" altLang="fr-FR" smtClean="0"/>
              <a:t>Modifiez les styles du texte du masque</a:t>
            </a:r>
          </a:p>
        </p:txBody>
      </p:sp>
      <p:sp>
        <p:nvSpPr>
          <p:cNvPr id="7" name="Content Placeholder 2"/>
          <p:cNvSpPr>
            <a:spLocks noGrp="1"/>
          </p:cNvSpPr>
          <p:nvPr>
            <p:ph idx="16"/>
          </p:nvPr>
        </p:nvSpPr>
        <p:spPr>
          <a:xfrm>
            <a:off x="377825"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8" name="Content Placeholder 2"/>
          <p:cNvSpPr>
            <a:spLocks noGrp="1"/>
          </p:cNvSpPr>
          <p:nvPr>
            <p:ph idx="17"/>
          </p:nvPr>
        </p:nvSpPr>
        <p:spPr>
          <a:xfrm>
            <a:off x="4700587"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9" name="Content Placeholder 2"/>
          <p:cNvSpPr>
            <a:spLocks noGrp="1"/>
          </p:cNvSpPr>
          <p:nvPr>
            <p:ph idx="18"/>
          </p:nvPr>
        </p:nvSpPr>
        <p:spPr>
          <a:xfrm>
            <a:off x="4700587"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10"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01D760F1-1CD3-4D10-9478-F1E9D44CFBD9}" type="datetime4">
              <a:rPr lang="en-US" smtClean="0"/>
              <a:pPr/>
              <a:t>March 13, 2015</a:t>
            </a:fld>
            <a:endParaRPr lang="en-US" dirty="0"/>
          </a:p>
        </p:txBody>
      </p:sp>
      <p:sp>
        <p:nvSpPr>
          <p:cNvPr id="11"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12"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954" y="271463"/>
            <a:ext cx="1059310" cy="925504"/>
          </a:xfrm>
          <a:prstGeom prst="rect">
            <a:avLst/>
          </a:prstGeom>
        </p:spPr>
      </p:pic>
    </p:spTree>
    <p:extLst>
      <p:ext uri="{BB962C8B-B14F-4D97-AF65-F5344CB8AC3E}">
        <p14:creationId xmlns:p14="http://schemas.microsoft.com/office/powerpoint/2010/main" val="2316940776"/>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1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5413"/>
          <a:stretch/>
        </p:blipFill>
        <p:spPr>
          <a:xfrm flipH="1">
            <a:off x="0" y="0"/>
            <a:ext cx="9144000" cy="5967497"/>
          </a:xfrm>
          <a:prstGeom prst="rect">
            <a:avLst/>
          </a:prstGeom>
        </p:spPr>
      </p:pic>
      <p:sp>
        <p:nvSpPr>
          <p:cNvPr id="10" name="Freeform 9"/>
          <p:cNvSpPr/>
          <p:nvPr userDrawn="1"/>
        </p:nvSpPr>
        <p:spPr>
          <a:xfrm>
            <a:off x="0" y="3791824"/>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r="6075"/>
          <a:stretch/>
        </p:blipFill>
        <p:spPr>
          <a:xfrm>
            <a:off x="0" y="2053922"/>
            <a:ext cx="9142413" cy="3967551"/>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©2012 Xerox Corporation. All rights reserved. Xerox® and Xerox Design® are trademarks of Xerox Corporation in the United States and/or other countries.</a:t>
            </a:r>
          </a:p>
        </p:txBody>
      </p:sp>
    </p:spTree>
    <p:extLst>
      <p:ext uri="{BB962C8B-B14F-4D97-AF65-F5344CB8AC3E}">
        <p14:creationId xmlns:p14="http://schemas.microsoft.com/office/powerpoint/2010/main" val="188900414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12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2043" b="39235"/>
          <a:stretch/>
        </p:blipFill>
        <p:spPr>
          <a:xfrm>
            <a:off x="-1" y="-1"/>
            <a:ext cx="9144000" cy="3019426"/>
          </a:xfrm>
          <a:prstGeom prst="rect">
            <a:avLst/>
          </a:prstGeom>
        </p:spPr>
      </p:pic>
      <p:sp>
        <p:nvSpPr>
          <p:cNvPr id="16" name="Freeform 15"/>
          <p:cNvSpPr/>
          <p:nvPr userDrawn="1"/>
        </p:nvSpPr>
        <p:spPr>
          <a:xfrm>
            <a:off x="0" y="2573281"/>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r="6075"/>
          <a:stretch/>
        </p:blipFill>
        <p:spPr>
          <a:xfrm>
            <a:off x="0" y="855691"/>
            <a:ext cx="9142413" cy="3967551"/>
          </a:xfrm>
          <a:prstGeom prst="rect">
            <a:avLst/>
          </a:prstGeom>
        </p:spPr>
      </p:pic>
    </p:spTree>
    <p:extLst>
      <p:ext uri="{BB962C8B-B14F-4D97-AF65-F5344CB8AC3E}">
        <p14:creationId xmlns:p14="http://schemas.microsoft.com/office/powerpoint/2010/main" val="696917670"/>
      </p:ext>
    </p:extLst>
  </p:cSld>
  <p:clrMapOvr>
    <a:masterClrMapping/>
  </p:clrMapOvr>
  <p:transition spd="med">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13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0263" b="31885"/>
          <a:stretch/>
        </p:blipFill>
        <p:spPr>
          <a:xfrm>
            <a:off x="0" y="0"/>
            <a:ext cx="9144000" cy="2914650"/>
          </a:xfrm>
          <a:prstGeom prst="rect">
            <a:avLst/>
          </a:prstGeom>
        </p:spPr>
      </p:pic>
      <p:sp>
        <p:nvSpPr>
          <p:cNvPr id="16" name="Freeform 15"/>
          <p:cNvSpPr/>
          <p:nvPr userDrawn="1"/>
        </p:nvSpPr>
        <p:spPr>
          <a:xfrm>
            <a:off x="0" y="2563756"/>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855691"/>
            <a:ext cx="9144000" cy="3967551"/>
          </a:xfrm>
          <a:prstGeom prst="rect">
            <a:avLst/>
          </a:prstGeom>
        </p:spPr>
      </p:pic>
    </p:spTree>
    <p:extLst>
      <p:ext uri="{BB962C8B-B14F-4D97-AF65-F5344CB8AC3E}">
        <p14:creationId xmlns:p14="http://schemas.microsoft.com/office/powerpoint/2010/main" val="127486272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5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9612" b="41413"/>
          <a:stretch/>
        </p:blipFill>
        <p:spPr>
          <a:xfrm>
            <a:off x="0" y="0"/>
            <a:ext cx="9144000" cy="2978092"/>
          </a:xfrm>
          <a:prstGeom prst="rect">
            <a:avLst/>
          </a:prstGeom>
        </p:spPr>
      </p:pic>
      <p:sp>
        <p:nvSpPr>
          <p:cNvPr id="16" name="Freeform 15"/>
          <p:cNvSpPr/>
          <p:nvPr userDrawn="1"/>
        </p:nvSpPr>
        <p:spPr>
          <a:xfrm>
            <a:off x="0" y="2563756"/>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r="6075"/>
          <a:stretch/>
        </p:blipFill>
        <p:spPr>
          <a:xfrm>
            <a:off x="0" y="855691"/>
            <a:ext cx="9142413" cy="3967551"/>
          </a:xfrm>
          <a:prstGeom prst="rect">
            <a:avLst/>
          </a:prstGeom>
        </p:spPr>
      </p:pic>
    </p:spTree>
    <p:extLst>
      <p:ext uri="{BB962C8B-B14F-4D97-AF65-F5344CB8AC3E}">
        <p14:creationId xmlns:p14="http://schemas.microsoft.com/office/powerpoint/2010/main" val="205711950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14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805" t="7303" r="12399" b="52977"/>
          <a:stretch/>
        </p:blipFill>
        <p:spPr>
          <a:xfrm>
            <a:off x="-2" y="-1"/>
            <a:ext cx="9160779" cy="3296093"/>
          </a:xfrm>
          <a:prstGeom prst="rect">
            <a:avLst/>
          </a:prstGeom>
        </p:spPr>
      </p:pic>
      <p:sp>
        <p:nvSpPr>
          <p:cNvPr id="16" name="Freeform 15"/>
          <p:cNvSpPr/>
          <p:nvPr userDrawn="1"/>
        </p:nvSpPr>
        <p:spPr>
          <a:xfrm>
            <a:off x="0" y="2563756"/>
            <a:ext cx="9160778"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r="6075"/>
          <a:stretch/>
        </p:blipFill>
        <p:spPr>
          <a:xfrm>
            <a:off x="0" y="855691"/>
            <a:ext cx="9142413" cy="3967551"/>
          </a:xfrm>
          <a:prstGeom prst="rect">
            <a:avLst/>
          </a:prstGeom>
        </p:spPr>
      </p:pic>
    </p:spTree>
    <p:extLst>
      <p:ext uri="{BB962C8B-B14F-4D97-AF65-F5344CB8AC3E}">
        <p14:creationId xmlns:p14="http://schemas.microsoft.com/office/powerpoint/2010/main" val="429342034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7 Title Slide Single Loop">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166" t="8557" r="6615" b="15264"/>
          <a:stretch/>
        </p:blipFill>
        <p:spPr>
          <a:xfrm>
            <a:off x="0" y="387350"/>
            <a:ext cx="9142414" cy="3448050"/>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166" t="8557" r="6615" b="15264"/>
          <a:stretch/>
        </p:blipFill>
        <p:spPr>
          <a:xfrm>
            <a:off x="0" y="387350"/>
            <a:ext cx="9142414" cy="3448050"/>
          </a:xfrm>
          <a:prstGeom prst="rect">
            <a:avLst/>
          </a:prstGeom>
        </p:spPr>
      </p:pic>
      <p:pic>
        <p:nvPicPr>
          <p:cNvPr id="6" name="Picture 5"/>
          <p:cNvPicPr>
            <a:picLocks noChangeAspect="1"/>
          </p:cNvPicPr>
          <p:nvPr userDrawn="1"/>
        </p:nvPicPr>
        <p:blipFill rotWithShape="1">
          <a:blip r:embed="rId4">
            <a:extLst>
              <a:ext uri="{28A0092B-C50C-407E-A947-70E740481C1C}">
                <a14:useLocalDpi xmlns:a14="http://schemas.microsoft.com/office/drawing/2010/main" val="0"/>
              </a:ext>
            </a:extLst>
          </a:blip>
          <a:srcRect l="2166" t="8557" r="6615" b="15264"/>
          <a:stretch/>
        </p:blipFill>
        <p:spPr>
          <a:xfrm>
            <a:off x="0" y="387350"/>
            <a:ext cx="9142414" cy="3448050"/>
          </a:xfrm>
          <a:prstGeom prst="rect">
            <a:avLst/>
          </a:prstGeom>
        </p:spPr>
      </p:pic>
      <p:pic>
        <p:nvPicPr>
          <p:cNvPr id="8" name="Picture 7"/>
          <p:cNvPicPr>
            <a:picLocks noChangeAspect="1"/>
          </p:cNvPicPr>
          <p:nvPr userDrawn="1"/>
        </p:nvPicPr>
        <p:blipFill rotWithShape="1">
          <a:blip r:embed="rId5">
            <a:extLst>
              <a:ext uri="{28A0092B-C50C-407E-A947-70E740481C1C}">
                <a14:useLocalDpi xmlns:a14="http://schemas.microsoft.com/office/drawing/2010/main" val="0"/>
              </a:ext>
            </a:extLst>
          </a:blip>
          <a:srcRect l="2166" t="8557" r="6615" b="15264"/>
          <a:stretch/>
        </p:blipFill>
        <p:spPr>
          <a:xfrm>
            <a:off x="0" y="387350"/>
            <a:ext cx="9142414" cy="3448050"/>
          </a:xfrm>
          <a:prstGeom prst="rect">
            <a:avLst/>
          </a:prstGeom>
        </p:spPr>
      </p:pic>
      <p:pic>
        <p:nvPicPr>
          <p:cNvPr id="14" name="Picture 13"/>
          <p:cNvPicPr>
            <a:picLocks noChangeAspect="1"/>
          </p:cNvPicPr>
          <p:nvPr userDrawn="1"/>
        </p:nvPicPr>
        <p:blipFill rotWithShape="1">
          <a:blip r:embed="rId6">
            <a:extLst>
              <a:ext uri="{28A0092B-C50C-407E-A947-70E740481C1C}">
                <a14:useLocalDpi xmlns:a14="http://schemas.microsoft.com/office/drawing/2010/main" val="0"/>
              </a:ext>
            </a:extLst>
          </a:blip>
          <a:srcRect l="2166" t="8557" r="6615" b="15264"/>
          <a:stretch/>
        </p:blipFill>
        <p:spPr>
          <a:xfrm>
            <a:off x="0" y="387350"/>
            <a:ext cx="9142414" cy="3448050"/>
          </a:xfrm>
          <a:prstGeom prst="rect">
            <a:avLst/>
          </a:prstGeom>
        </p:spPr>
      </p:pic>
    </p:spTree>
    <p:extLst>
      <p:ext uri="{BB962C8B-B14F-4D97-AF65-F5344CB8AC3E}">
        <p14:creationId xmlns:p14="http://schemas.microsoft.com/office/powerpoint/2010/main" val="8186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8" fill="hold" nodeType="withEffect">
                                  <p:stCondLst>
                                    <p:cond delay="8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par>
                                <p:cTn id="14" presetID="22" presetClass="entr" presetSubtype="8" fill="hold" nodeType="withEffect">
                                  <p:stCondLst>
                                    <p:cond delay="12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par>
                                <p:cTn id="17" presetID="22" presetClass="entr" presetSubtype="8" fill="hold" nodeType="withEffect">
                                  <p:stCondLst>
                                    <p:cond delay="16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16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2205" t="13964" r="5828" b="22164"/>
          <a:stretch/>
        </p:blipFill>
        <p:spPr>
          <a:xfrm>
            <a:off x="0" y="3084513"/>
            <a:ext cx="9144000" cy="2911475"/>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2205" t="13964" r="5842" b="22164"/>
          <a:stretch/>
        </p:blipFill>
        <p:spPr>
          <a:xfrm>
            <a:off x="0" y="3084513"/>
            <a:ext cx="9142413" cy="2911475"/>
          </a:xfrm>
          <a:prstGeom prst="rect">
            <a:avLst/>
          </a:prstGeom>
        </p:spPr>
      </p:pic>
      <p:pic>
        <p:nvPicPr>
          <p:cNvPr id="21" name="Picture 20"/>
          <p:cNvPicPr>
            <a:picLocks noChangeAspect="1"/>
          </p:cNvPicPr>
          <p:nvPr userDrawn="1"/>
        </p:nvPicPr>
        <p:blipFill rotWithShape="1">
          <a:blip r:embed="rId4">
            <a:extLst>
              <a:ext uri="{28A0092B-C50C-407E-A947-70E740481C1C}">
                <a14:useLocalDpi xmlns:a14="http://schemas.microsoft.com/office/drawing/2010/main" val="0"/>
              </a:ext>
            </a:extLst>
          </a:blip>
          <a:srcRect l="12205" t="13964" r="5842" b="22164"/>
          <a:stretch/>
        </p:blipFill>
        <p:spPr>
          <a:xfrm>
            <a:off x="0" y="3084513"/>
            <a:ext cx="9142413" cy="2911475"/>
          </a:xfrm>
          <a:prstGeom prst="rect">
            <a:avLst/>
          </a:prstGeom>
        </p:spPr>
      </p:pic>
      <p:pic>
        <p:nvPicPr>
          <p:cNvPr id="22" name="Picture 21"/>
          <p:cNvPicPr>
            <a:picLocks noChangeAspect="1"/>
          </p:cNvPicPr>
          <p:nvPr userDrawn="1"/>
        </p:nvPicPr>
        <p:blipFill rotWithShape="1">
          <a:blip r:embed="rId5">
            <a:extLst>
              <a:ext uri="{28A0092B-C50C-407E-A947-70E740481C1C}">
                <a14:useLocalDpi xmlns:a14="http://schemas.microsoft.com/office/drawing/2010/main" val="0"/>
              </a:ext>
            </a:extLst>
          </a:blip>
          <a:srcRect l="12205" t="13964" r="5842" b="22164"/>
          <a:stretch/>
        </p:blipFill>
        <p:spPr>
          <a:xfrm>
            <a:off x="0" y="3084513"/>
            <a:ext cx="9142413" cy="2911475"/>
          </a:xfrm>
          <a:prstGeom prst="rect">
            <a:avLst/>
          </a:prstGeom>
        </p:spPr>
      </p:pic>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12205" t="13964" r="5842" b="22164"/>
          <a:stretch/>
        </p:blipFill>
        <p:spPr>
          <a:xfrm>
            <a:off x="0" y="3084513"/>
            <a:ext cx="9142413" cy="2911475"/>
          </a:xfrm>
          <a:prstGeom prst="rect">
            <a:avLst/>
          </a:prstGeom>
        </p:spPr>
      </p:pic>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107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par>
                                <p:cTn id="8" presetID="22" presetClass="entr" presetSubtype="8" fill="hold" nodeType="withEffect">
                                  <p:stCondLst>
                                    <p:cond delay="4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2000"/>
                                        <p:tgtEl>
                                          <p:spTgt spid="20"/>
                                        </p:tgtEl>
                                      </p:cBhvr>
                                    </p:animEffect>
                                  </p:childTnLst>
                                </p:cTn>
                              </p:par>
                              <p:par>
                                <p:cTn id="11" presetID="22" presetClass="entr" presetSubtype="8" fill="hold"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2000"/>
                                        <p:tgtEl>
                                          <p:spTgt spid="21"/>
                                        </p:tgtEl>
                                      </p:cBhvr>
                                    </p:animEffect>
                                  </p:childTnLst>
                                </p:cTn>
                              </p:par>
                              <p:par>
                                <p:cTn id="14" presetID="22" presetClass="entr" presetSubtype="8" fill="hold" nodeType="withEffect">
                                  <p:stCondLst>
                                    <p:cond delay="120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2000"/>
                                        <p:tgtEl>
                                          <p:spTgt spid="22"/>
                                        </p:tgtEl>
                                      </p:cBhvr>
                                    </p:animEffect>
                                  </p:childTnLst>
                                </p:cTn>
                              </p:par>
                              <p:par>
                                <p:cTn id="17" presetID="22" presetClass="entr" presetSubtype="8" fill="hold" nodeType="withEffect">
                                  <p:stCondLst>
                                    <p:cond delay="160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17 Title Slide Single Loop">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5486400" cy="1463040"/>
          </a:xfrm>
        </p:spPr>
        <p:txBody>
          <a:bodyPr numCol="1" anchor="t">
            <a:normAutofit/>
          </a:bodyPr>
          <a:lstStyle>
            <a:lvl1pPr algn="l">
              <a:defRPr sz="4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7645" y="5451315"/>
            <a:ext cx="3657600" cy="640080"/>
          </a:xfrm>
        </p:spPr>
        <p:txBody>
          <a:bodyPr numCol="1">
            <a:norm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8233" t="39105" r="19304" b="18456"/>
          <a:stretch/>
        </p:blipFill>
        <p:spPr>
          <a:xfrm>
            <a:off x="0" y="0"/>
            <a:ext cx="9144000" cy="3884613"/>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8232" t="39105" r="19316" b="18456"/>
          <a:stretch/>
        </p:blipFill>
        <p:spPr>
          <a:xfrm>
            <a:off x="0" y="0"/>
            <a:ext cx="9142413" cy="3884613"/>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8232" t="39105" r="19316" b="18456"/>
          <a:stretch/>
        </p:blipFill>
        <p:spPr>
          <a:xfrm>
            <a:off x="0" y="0"/>
            <a:ext cx="9142413" cy="3884613"/>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232" t="39105" r="19316" b="18456"/>
          <a:stretch/>
        </p:blipFill>
        <p:spPr>
          <a:xfrm>
            <a:off x="0" y="0"/>
            <a:ext cx="9142413" cy="3884613"/>
          </a:xfrm>
          <a:prstGeom prst="rect">
            <a:avLst/>
          </a:prstGeom>
        </p:spPr>
      </p:pic>
      <p:pic>
        <p:nvPicPr>
          <p:cNvPr id="21" name="Picture 20"/>
          <p:cNvPicPr>
            <a:picLocks noChangeAspect="1"/>
          </p:cNvPicPr>
          <p:nvPr userDrawn="1"/>
        </p:nvPicPr>
        <p:blipFill rotWithShape="1">
          <a:blip r:embed="rId6">
            <a:extLst>
              <a:ext uri="{28A0092B-C50C-407E-A947-70E740481C1C}">
                <a14:useLocalDpi xmlns:a14="http://schemas.microsoft.com/office/drawing/2010/main" val="0"/>
              </a:ext>
            </a:extLst>
          </a:blip>
          <a:srcRect l="8232" t="39105" r="19316" b="18456"/>
          <a:stretch/>
        </p:blipFill>
        <p:spPr>
          <a:xfrm>
            <a:off x="0" y="0"/>
            <a:ext cx="9142413" cy="3884613"/>
          </a:xfrm>
          <a:prstGeom prst="rect">
            <a:avLst/>
          </a:prstGeom>
        </p:spPr>
      </p:pic>
    </p:spTree>
    <p:extLst>
      <p:ext uri="{BB962C8B-B14F-4D97-AF65-F5344CB8AC3E}">
        <p14:creationId xmlns:p14="http://schemas.microsoft.com/office/powerpoint/2010/main" val="2059763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par>
                                <p:cTn id="8" presetID="22" presetClass="entr" presetSubtype="8" fill="hold" nodeType="withEffect">
                                  <p:stCondLst>
                                    <p:cond delay="4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000"/>
                                        <p:tgtEl>
                                          <p:spTgt spid="18"/>
                                        </p:tgtEl>
                                      </p:cBhvr>
                                    </p:animEffect>
                                  </p:childTnLst>
                                </p:cTn>
                              </p:par>
                              <p:par>
                                <p:cTn id="11" presetID="22" presetClass="entr" presetSubtype="8" fill="hold" nodeType="withEffect">
                                  <p:stCondLst>
                                    <p:cond delay="8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2000"/>
                                        <p:tgtEl>
                                          <p:spTgt spid="19"/>
                                        </p:tgtEl>
                                      </p:cBhvr>
                                    </p:animEffect>
                                  </p:childTnLst>
                                </p:cTn>
                              </p:par>
                              <p:par>
                                <p:cTn id="14" presetID="22" presetClass="entr" presetSubtype="8" fill="hold" nodeType="withEffect">
                                  <p:stCondLst>
                                    <p:cond delay="12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2000"/>
                                        <p:tgtEl>
                                          <p:spTgt spid="20"/>
                                        </p:tgtEl>
                                      </p:cBhvr>
                                    </p:animEffect>
                                  </p:childTnLst>
                                </p:cTn>
                              </p:par>
                              <p:par>
                                <p:cTn id="17" presetID="22" presetClass="entr" presetSubtype="8" fill="hold" nodeType="withEffect">
                                  <p:stCondLst>
                                    <p:cond delay="160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72E1DEC2-3C3A-4AA6-8417-E452C2AD3F03}" type="datetime4">
              <a:rPr lang="en-US" smtClean="0"/>
              <a:pPr/>
              <a:t>March 13, 2015</a:t>
            </a:fld>
            <a:endParaRPr lang="en-US" dirty="0"/>
          </a:p>
        </p:txBody>
      </p:sp>
      <p:sp>
        <p:nvSpPr>
          <p:cNvPr id="6"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7"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3869423597"/>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accent1"/>
                </a:solidFill>
              </a:defRPr>
            </a:lvl1pPr>
          </a:lstStyle>
          <a:p>
            <a:r>
              <a:rPr lang="fr-FR" altLang="fr-FR" smtClean="0"/>
              <a:t>Modifiez le style du titre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4" name="Text Placeholder 13"/>
          <p:cNvSpPr>
            <a:spLocks noGrp="1"/>
          </p:cNvSpPr>
          <p:nvPr>
            <p:ph type="body" sz="quarter" idx="11"/>
          </p:nvPr>
        </p:nvSpPr>
        <p:spPr>
          <a:xfrm>
            <a:off x="462109" y="5746299"/>
            <a:ext cx="548640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184781793"/>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Color">
    <p:spTree>
      <p:nvGrpSpPr>
        <p:cNvPr id="1" name=""/>
        <p:cNvGrpSpPr/>
        <p:nvPr/>
      </p:nvGrpSpPr>
      <p:grpSpPr>
        <a:xfrm>
          <a:off x="0" y="0"/>
          <a:ext cx="0" cy="0"/>
          <a:chOff x="0" y="0"/>
          <a:chExt cx="0" cy="0"/>
        </a:xfrm>
      </p:grpSpPr>
      <p:sp>
        <p:nvSpPr>
          <p:cNvPr id="3" name="Rectangle 2"/>
          <p:cNvSpPr/>
          <p:nvPr userDrawn="1"/>
        </p:nvSpPr>
        <p:spPr>
          <a:xfrm>
            <a:off x="0" y="0"/>
            <a:ext cx="9144000" cy="5486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bg1"/>
                </a:solidFill>
              </a:defRPr>
            </a:lvl1pPr>
          </a:lstStyle>
          <a:p>
            <a:r>
              <a:rPr lang="fr-FR" altLang="fr-FR" smtClean="0"/>
              <a:t>Modifiez le style du titre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Text Placeholder 13"/>
          <p:cNvSpPr>
            <a:spLocks noGrp="1"/>
          </p:cNvSpPr>
          <p:nvPr>
            <p:ph type="body" sz="quarter" idx="12"/>
          </p:nvPr>
        </p:nvSpPr>
        <p:spPr>
          <a:xfrm>
            <a:off x="462109" y="5746299"/>
            <a:ext cx="548640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1947377127"/>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3657600"/>
          </a:xfrm>
        </p:spPr>
        <p:txBody>
          <a:bodyPr numCol="1"/>
          <a:lstStyle/>
          <a:p>
            <a:r>
              <a:rPr lang="fr-FR" altLang="fr-FR" smtClean="0"/>
              <a:t>Cliquez sur l'icône pour ajouter une image</a:t>
            </a:r>
            <a:endParaRPr lang="en-US" dirty="0"/>
          </a:p>
        </p:txBody>
      </p:sp>
      <p:sp>
        <p:nvSpPr>
          <p:cNvPr id="2" name="Title 1"/>
          <p:cNvSpPr>
            <a:spLocks noGrp="1"/>
          </p:cNvSpPr>
          <p:nvPr>
            <p:ph type="title"/>
          </p:nvPr>
        </p:nvSpPr>
        <p:spPr>
          <a:xfrm>
            <a:off x="361045" y="4060272"/>
            <a:ext cx="6217920" cy="1280160"/>
          </a:xfrm>
        </p:spPr>
        <p:txBody>
          <a:bodyPr numCol="1">
            <a:normAutofit/>
          </a:bodyPr>
          <a:lstStyle>
            <a:lvl1pPr marL="117475" indent="-117475">
              <a:lnSpc>
                <a:spcPct val="90000"/>
              </a:lnSpc>
              <a:defRPr sz="2800" baseline="0">
                <a:solidFill>
                  <a:schemeClr val="accent1"/>
                </a:solidFill>
              </a:defRPr>
            </a:lvl1pPr>
          </a:lstStyle>
          <a:p>
            <a:r>
              <a:rPr lang="fr-FR" altLang="fr-FR" smtClean="0"/>
              <a:t>Modifiez le style du titre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7" name="Text Placeholder 13"/>
          <p:cNvSpPr>
            <a:spLocks noGrp="1"/>
          </p:cNvSpPr>
          <p:nvPr>
            <p:ph type="body" sz="quarter" idx="12"/>
          </p:nvPr>
        </p:nvSpPr>
        <p:spPr>
          <a:xfrm>
            <a:off x="462109" y="5418653"/>
            <a:ext cx="612648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693414687"/>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5" name="Content Placeholder 4"/>
          <p:cNvSpPr>
            <a:spLocks noGrp="1"/>
          </p:cNvSpPr>
          <p:nvPr>
            <p:ph sz="quarter" idx="18"/>
          </p:nvPr>
        </p:nvSpPr>
        <p:spPr>
          <a:xfrm>
            <a:off x="377824" y="1306671"/>
            <a:ext cx="3749040" cy="4754880"/>
          </a:xfrm>
        </p:spPr>
        <p:txBody>
          <a:bodyPr numCol="1"/>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10" name="Content Placeholder 4"/>
          <p:cNvSpPr>
            <a:spLocks noGrp="1"/>
          </p:cNvSpPr>
          <p:nvPr>
            <p:ph sz="quarter" idx="19"/>
          </p:nvPr>
        </p:nvSpPr>
        <p:spPr>
          <a:xfrm>
            <a:off x="5041263" y="1306671"/>
            <a:ext cx="3749040" cy="4754880"/>
          </a:xfrm>
        </p:spPr>
        <p:txBody>
          <a:bodyPr numCol="1"/>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6"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750AF29D-AA29-47AA-8787-BC0D72CAF6E9}" type="datetime4">
              <a:rPr lang="en-US" smtClean="0"/>
              <a:pPr/>
              <a:t>March 13, 2015</a:t>
            </a:fld>
            <a:endParaRPr lang="en-US"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7077872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8442" t="23384" r="7064" b="19845"/>
          <a:stretch/>
        </p:blipFill>
        <p:spPr>
          <a:xfrm>
            <a:off x="0" y="2938463"/>
            <a:ext cx="9144000" cy="2693987"/>
          </a:xfrm>
          <a:prstGeom prst="rect">
            <a:avLst/>
          </a:prstGeom>
        </p:spPr>
      </p:pic>
      <p:sp>
        <p:nvSpPr>
          <p:cNvPr id="2" name="Title 1"/>
          <p:cNvSpPr>
            <a:spLocks noGrp="1"/>
          </p:cNvSpPr>
          <p:nvPr>
            <p:ph type="ctrTitle"/>
          </p:nvPr>
        </p:nvSpPr>
        <p:spPr>
          <a:xfrm>
            <a:off x="337645" y="845103"/>
            <a:ext cx="7315200" cy="137160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
        <p:nvSpPr>
          <p:cNvPr id="8" name="Rectangle 7"/>
          <p:cNvSpPr/>
          <p:nvPr userDrawn="1"/>
        </p:nvSpPr>
        <p:spPr>
          <a:xfrm>
            <a:off x="0" y="5472752"/>
            <a:ext cx="9144000" cy="1385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Tree>
    <p:extLst>
      <p:ext uri="{BB962C8B-B14F-4D97-AF65-F5344CB8AC3E}">
        <p14:creationId xmlns:p14="http://schemas.microsoft.com/office/powerpoint/2010/main" val="58918262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 Divider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11" r="10000"/>
          <a:stretch/>
        </p:blipFill>
        <p:spPr>
          <a:xfrm>
            <a:off x="0" y="0"/>
            <a:ext cx="9144000" cy="6858000"/>
          </a:xfrm>
          <a:prstGeom prst="rect">
            <a:avLst/>
          </a:prstGeom>
        </p:spPr>
      </p:pic>
      <p:sp>
        <p:nvSpPr>
          <p:cNvPr id="8" name="Round Same Side Corner Rectangle 7"/>
          <p:cNvSpPr/>
          <p:nvPr userDrawn="1"/>
        </p:nvSpPr>
        <p:spPr>
          <a:xfrm rot="5400000">
            <a:off x="2024168" y="1900133"/>
            <a:ext cx="1803825" cy="5852160"/>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ctrTitle"/>
          </p:nvPr>
        </p:nvSpPr>
        <p:spPr>
          <a:xfrm>
            <a:off x="286081" y="4219464"/>
            <a:ext cx="5394960" cy="118872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6256563"/>
            <a:ext cx="1545336" cy="431368"/>
          </a:xfrm>
          <a:prstGeom prst="rect">
            <a:avLst/>
          </a:prstGeom>
        </p:spPr>
      </p:pic>
    </p:spTree>
    <p:extLst>
      <p:ext uri="{BB962C8B-B14F-4D97-AF65-F5344CB8AC3E}">
        <p14:creationId xmlns:p14="http://schemas.microsoft.com/office/powerpoint/2010/main" val="2441441648"/>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5 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2052"/>
          <a:stretch/>
        </p:blipFill>
        <p:spPr>
          <a:xfrm>
            <a:off x="0" y="0"/>
            <a:ext cx="9144000" cy="6858000"/>
          </a:xfrm>
          <a:prstGeom prst="rect">
            <a:avLst/>
          </a:prstGeom>
        </p:spPr>
      </p:pic>
      <p:sp>
        <p:nvSpPr>
          <p:cNvPr id="2" name="Title 1"/>
          <p:cNvSpPr>
            <a:spLocks noGrp="1"/>
          </p:cNvSpPr>
          <p:nvPr>
            <p:ph type="ctrTitle"/>
          </p:nvPr>
        </p:nvSpPr>
        <p:spPr>
          <a:xfrm>
            <a:off x="0" y="3659188"/>
            <a:ext cx="9144000" cy="1828800"/>
          </a:xfrm>
          <a:solidFill>
            <a:srgbClr val="FFFFFF">
              <a:alpha val="85098"/>
            </a:srgbClr>
          </a:solidFill>
        </p:spPr>
        <p:txBody>
          <a:bodyPr vert="horz" lIns="274320" tIns="274320" rIns="0" bIns="0" numCol="1" rtlCol="0" anchor="t">
            <a:noAutofit/>
          </a:bodyPr>
          <a:lstStyle>
            <a:lvl1pPr>
              <a:defRPr lang="en-US" sz="4800" dirty="0">
                <a:solidFill>
                  <a:schemeClr val="tx1"/>
                </a:solidFill>
              </a:defRPr>
            </a:lvl1pPr>
          </a:lstStyle>
          <a:p>
            <a:pPr marL="0" lvl="0"/>
            <a:r>
              <a:rPr lang="fr-FR" altLang="fr-FR" smtClean="0"/>
              <a:t>Modifiez le style du titre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6256563"/>
            <a:ext cx="1545336" cy="431368"/>
          </a:xfrm>
          <a:prstGeom prst="rect">
            <a:avLst/>
          </a:prstGeom>
        </p:spPr>
      </p:pic>
    </p:spTree>
    <p:extLst>
      <p:ext uri="{BB962C8B-B14F-4D97-AF65-F5344CB8AC3E}">
        <p14:creationId xmlns:p14="http://schemas.microsoft.com/office/powerpoint/2010/main" val="3233187209"/>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9 Divider Slide">
    <p:spTree>
      <p:nvGrpSpPr>
        <p:cNvPr id="1" name=""/>
        <p:cNvGrpSpPr/>
        <p:nvPr/>
      </p:nvGrpSpPr>
      <p:grpSpPr>
        <a:xfrm>
          <a:off x="0" y="0"/>
          <a:ext cx="0" cy="0"/>
          <a:chOff x="0" y="0"/>
          <a:chExt cx="0" cy="0"/>
        </a:xfrm>
      </p:grpSpPr>
      <p:sp>
        <p:nvSpPr>
          <p:cNvPr id="10" name="Rectangle 9"/>
          <p:cNvSpPr/>
          <p:nvPr userDrawn="1"/>
        </p:nvSpPr>
        <p:spPr>
          <a:xfrm>
            <a:off x="1" y="3657809"/>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2046632"/>
            <a:ext cx="7315200" cy="137160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3830347"/>
            <a:ext cx="6766560" cy="1554480"/>
          </a:xfrm>
        </p:spPr>
        <p:txBody>
          <a:bodyPr numCol="1">
            <a:norm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405097614"/>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0 Divider Slide">
    <p:spTree>
      <p:nvGrpSpPr>
        <p:cNvPr id="1" name=""/>
        <p:cNvGrpSpPr/>
        <p:nvPr/>
      </p:nvGrpSpPr>
      <p:grpSpPr>
        <a:xfrm>
          <a:off x="0" y="0"/>
          <a:ext cx="0" cy="0"/>
          <a:chOff x="0" y="0"/>
          <a:chExt cx="0" cy="0"/>
        </a:xfrm>
      </p:grpSpPr>
      <p:sp>
        <p:nvSpPr>
          <p:cNvPr id="15" name="Rectangle 14"/>
          <p:cNvSpPr/>
          <p:nvPr userDrawn="1"/>
        </p:nvSpPr>
        <p:spPr>
          <a:xfrm>
            <a:off x="0" y="0"/>
            <a:ext cx="9144000" cy="365760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8447" t="25834" r="7037" b="19823"/>
          <a:stretch/>
        </p:blipFill>
        <p:spPr>
          <a:xfrm>
            <a:off x="0" y="1225551"/>
            <a:ext cx="9144000" cy="2578100"/>
          </a:xfrm>
          <a:prstGeom prst="rect">
            <a:avLst/>
          </a:prstGeom>
        </p:spPr>
      </p:pic>
      <p:sp>
        <p:nvSpPr>
          <p:cNvPr id="2" name="Title 1"/>
          <p:cNvSpPr>
            <a:spLocks noGrp="1"/>
          </p:cNvSpPr>
          <p:nvPr>
            <p:ph type="ctrTitle"/>
          </p:nvPr>
        </p:nvSpPr>
        <p:spPr>
          <a:xfrm>
            <a:off x="337645" y="2046632"/>
            <a:ext cx="7315200" cy="137160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
        <p:nvSpPr>
          <p:cNvPr id="18" name="Rectangle 17"/>
          <p:cNvSpPr/>
          <p:nvPr userDrawn="1"/>
        </p:nvSpPr>
        <p:spPr>
          <a:xfrm>
            <a:off x="1" y="3657809"/>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 name="Subtitle 2"/>
          <p:cNvSpPr>
            <a:spLocks noGrp="1"/>
          </p:cNvSpPr>
          <p:nvPr>
            <p:ph type="subTitle" idx="1"/>
          </p:nvPr>
        </p:nvSpPr>
        <p:spPr>
          <a:xfrm>
            <a:off x="337645" y="3871291"/>
            <a:ext cx="6766560" cy="548640"/>
          </a:xfrm>
        </p:spPr>
        <p:txBody>
          <a:bodyPr numCol="1">
            <a:normAutofit/>
          </a:bodyPr>
          <a:lstStyle>
            <a:lvl1pPr marL="0" indent="0" algn="l">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
        <p:nvSpPr>
          <p:cNvPr id="8" name="Text Placeholder 7"/>
          <p:cNvSpPr>
            <a:spLocks noGrp="1"/>
          </p:cNvSpPr>
          <p:nvPr>
            <p:ph type="body" sz="quarter" idx="10"/>
          </p:nvPr>
        </p:nvSpPr>
        <p:spPr>
          <a:xfrm>
            <a:off x="337645"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0" name="Text Placeholder 7"/>
          <p:cNvSpPr>
            <a:spLocks noGrp="1"/>
          </p:cNvSpPr>
          <p:nvPr>
            <p:ph type="body" sz="quarter" idx="11"/>
          </p:nvPr>
        </p:nvSpPr>
        <p:spPr>
          <a:xfrm>
            <a:off x="2492999"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1" name="Text Placeholder 7"/>
          <p:cNvSpPr>
            <a:spLocks noGrp="1"/>
          </p:cNvSpPr>
          <p:nvPr>
            <p:ph type="body" sz="quarter" idx="12"/>
          </p:nvPr>
        </p:nvSpPr>
        <p:spPr>
          <a:xfrm>
            <a:off x="4648353"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3" name="Text Placeholder 7"/>
          <p:cNvSpPr>
            <a:spLocks noGrp="1"/>
          </p:cNvSpPr>
          <p:nvPr>
            <p:ph type="body" sz="quarter" idx="13"/>
          </p:nvPr>
        </p:nvSpPr>
        <p:spPr>
          <a:xfrm>
            <a:off x="6803708"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Tree>
    <p:extLst>
      <p:ext uri="{BB962C8B-B14F-4D97-AF65-F5344CB8AC3E}">
        <p14:creationId xmlns:p14="http://schemas.microsoft.com/office/powerpoint/2010/main" val="659639853"/>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Continuous Loop CL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70097"/>
            <a:ext cx="1536190" cy="406719"/>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pic>
        <p:nvPicPr>
          <p:cNvPr id="22" name="Picture 21"/>
          <p:cNvPicPr>
            <a:picLocks noChangeAspect="1"/>
          </p:cNvPicPr>
          <p:nvPr userDrawn="1"/>
        </p:nvPicPr>
        <p:blipFill rotWithShape="1">
          <a:blip r:embed="rId6">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spTree>
    <p:extLst>
      <p:ext uri="{BB962C8B-B14F-4D97-AF65-F5344CB8AC3E}">
        <p14:creationId xmlns:p14="http://schemas.microsoft.com/office/powerpoint/2010/main" val="335312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2" presetClass="entr" presetSubtype="8" fill="hold" nodeType="withEffect">
                                  <p:stCondLst>
                                    <p:cond delay="40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2000"/>
                                        <p:tgtEl>
                                          <p:spTgt spid="19"/>
                                        </p:tgtEl>
                                      </p:cBhvr>
                                    </p:animEffect>
                                  </p:childTnLst>
                                </p:cTn>
                              </p:par>
                              <p:par>
                                <p:cTn id="11" presetID="22" presetClass="entr" presetSubtype="8" fill="hold" nodeType="withEffect">
                                  <p:stCondLst>
                                    <p:cond delay="8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2000"/>
                                        <p:tgtEl>
                                          <p:spTgt spid="20"/>
                                        </p:tgtEl>
                                      </p:cBhvr>
                                    </p:animEffect>
                                  </p:childTnLst>
                                </p:cTn>
                              </p:par>
                              <p:par>
                                <p:cTn id="14" presetID="22" presetClass="entr" presetSubtype="8" fill="hold" nodeType="withEffect">
                                  <p:stCondLst>
                                    <p:cond delay="120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2000"/>
                                        <p:tgtEl>
                                          <p:spTgt spid="22"/>
                                        </p:tgtEl>
                                      </p:cBhvr>
                                    </p:animEffect>
                                  </p:childTnLst>
                                </p:cTn>
                              </p:par>
                              <p:par>
                                <p:cTn id="17" presetID="22" presetClass="entr" presetSubtype="8" fill="hold" nodeType="withEffect">
                                  <p:stCondLst>
                                    <p:cond delay="160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000"/>
                                        <p:tgtEl>
                                          <p:spTgt spid="23"/>
                                        </p:tgtEl>
                                      </p:cBhvr>
                                    </p:animEffect>
                                  </p:childTnLst>
                                </p:cTn>
                              </p:par>
                              <p:par>
                                <p:cTn id="20" presetID="22" presetClass="exit" presetSubtype="8" fill="hold" nodeType="withEffect">
                                  <p:stCondLst>
                                    <p:cond delay="2000"/>
                                  </p:stCondLst>
                                  <p:childTnLst>
                                    <p:animEffect transition="out" filter="wipe(left)">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22" presetClass="exit" presetSubtype="8" fill="hold" nodeType="withEffect">
                                  <p:stCondLst>
                                    <p:cond delay="2400"/>
                                  </p:stCondLst>
                                  <p:childTnLst>
                                    <p:animEffect transition="out" filter="wipe(left)">
                                      <p:cBhvr>
                                        <p:cTn id="24" dur="2000"/>
                                        <p:tgtEl>
                                          <p:spTgt spid="19"/>
                                        </p:tgtEl>
                                      </p:cBhvr>
                                    </p:animEffect>
                                    <p:set>
                                      <p:cBhvr>
                                        <p:cTn id="25" dur="1" fill="hold">
                                          <p:stCondLst>
                                            <p:cond delay="1999"/>
                                          </p:stCondLst>
                                        </p:cTn>
                                        <p:tgtEl>
                                          <p:spTgt spid="19"/>
                                        </p:tgtEl>
                                        <p:attrNameLst>
                                          <p:attrName>style.visibility</p:attrName>
                                        </p:attrNameLst>
                                      </p:cBhvr>
                                      <p:to>
                                        <p:strVal val="hidden"/>
                                      </p:to>
                                    </p:set>
                                  </p:childTnLst>
                                </p:cTn>
                              </p:par>
                              <p:par>
                                <p:cTn id="26" presetID="22" presetClass="exit" presetSubtype="8" fill="hold" nodeType="withEffect">
                                  <p:stCondLst>
                                    <p:cond delay="2800"/>
                                  </p:stCondLst>
                                  <p:childTnLst>
                                    <p:animEffect transition="out" filter="wipe(left)">
                                      <p:cBhvr>
                                        <p:cTn id="27" dur="2000"/>
                                        <p:tgtEl>
                                          <p:spTgt spid="20"/>
                                        </p:tgtEl>
                                      </p:cBhvr>
                                    </p:animEffect>
                                    <p:set>
                                      <p:cBhvr>
                                        <p:cTn id="28" dur="1" fill="hold">
                                          <p:stCondLst>
                                            <p:cond delay="1999"/>
                                          </p:stCondLst>
                                        </p:cTn>
                                        <p:tgtEl>
                                          <p:spTgt spid="20"/>
                                        </p:tgtEl>
                                        <p:attrNameLst>
                                          <p:attrName>style.visibility</p:attrName>
                                        </p:attrNameLst>
                                      </p:cBhvr>
                                      <p:to>
                                        <p:strVal val="hidden"/>
                                      </p:to>
                                    </p:set>
                                  </p:childTnLst>
                                </p:cTn>
                              </p:par>
                              <p:par>
                                <p:cTn id="29" presetID="22" presetClass="exit" presetSubtype="8" fill="hold" nodeType="withEffect">
                                  <p:stCondLst>
                                    <p:cond delay="3200"/>
                                  </p:stCondLst>
                                  <p:childTnLst>
                                    <p:animEffect transition="out" filter="wipe(left)">
                                      <p:cBhvr>
                                        <p:cTn id="30" dur="2000"/>
                                        <p:tgtEl>
                                          <p:spTgt spid="22"/>
                                        </p:tgtEl>
                                      </p:cBhvr>
                                    </p:animEffect>
                                    <p:set>
                                      <p:cBhvr>
                                        <p:cTn id="31" dur="1" fill="hold">
                                          <p:stCondLst>
                                            <p:cond delay="1999"/>
                                          </p:stCondLst>
                                        </p:cTn>
                                        <p:tgtEl>
                                          <p:spTgt spid="22"/>
                                        </p:tgtEl>
                                        <p:attrNameLst>
                                          <p:attrName>style.visibility</p:attrName>
                                        </p:attrNameLst>
                                      </p:cBhvr>
                                      <p:to>
                                        <p:strVal val="hidden"/>
                                      </p:to>
                                    </p:set>
                                  </p:childTnLst>
                                </p:cTn>
                              </p:par>
                              <p:par>
                                <p:cTn id="32" presetID="22" presetClass="exit" presetSubtype="8" fill="hold" nodeType="withEffect">
                                  <p:stCondLst>
                                    <p:cond delay="3400"/>
                                  </p:stCondLst>
                                  <p:childTnLst>
                                    <p:animEffect transition="out" filter="wipe(left)">
                                      <p:cBhvr>
                                        <p:cTn id="33" dur="2000"/>
                                        <p:tgtEl>
                                          <p:spTgt spid="23"/>
                                        </p:tgtEl>
                                      </p:cBhvr>
                                    </p:animEffect>
                                    <p:set>
                                      <p:cBhvr>
                                        <p:cTn id="34"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Single Loop CL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160" t="10990" r="6599" b="14897"/>
          <a:stretch/>
        </p:blipFill>
        <p:spPr>
          <a:xfrm>
            <a:off x="0" y="3532189"/>
            <a:ext cx="9144000" cy="3354387"/>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2160" t="10990" r="6599" b="14897"/>
          <a:stretch/>
        </p:blipFill>
        <p:spPr>
          <a:xfrm>
            <a:off x="0" y="3517901"/>
            <a:ext cx="9144000" cy="3354387"/>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2160" t="10990" r="6599" b="14897"/>
          <a:stretch/>
        </p:blipFill>
        <p:spPr>
          <a:xfrm>
            <a:off x="0" y="3503613"/>
            <a:ext cx="9144000" cy="3354387"/>
          </a:xfrm>
          <a:prstGeom prst="rect">
            <a:avLst/>
          </a:prstGeom>
        </p:spPr>
      </p:pic>
      <p:pic>
        <p:nvPicPr>
          <p:cNvPr id="19" name="Picture 18"/>
          <p:cNvPicPr>
            <a:picLocks noChangeAspect="1"/>
          </p:cNvPicPr>
          <p:nvPr userDrawn="1"/>
        </p:nvPicPr>
        <p:blipFill rotWithShape="1">
          <a:blip r:embed="rId5">
            <a:extLst>
              <a:ext uri="{28A0092B-C50C-407E-A947-70E740481C1C}">
                <a14:useLocalDpi xmlns:a14="http://schemas.microsoft.com/office/drawing/2010/main" val="0"/>
              </a:ext>
            </a:extLst>
          </a:blip>
          <a:srcRect l="2160" t="10990" r="6599" b="14897"/>
          <a:stretch/>
        </p:blipFill>
        <p:spPr>
          <a:xfrm>
            <a:off x="0" y="3489325"/>
            <a:ext cx="9144000" cy="3354387"/>
          </a:xfrm>
          <a:prstGeom prst="rect">
            <a:avLst/>
          </a:prstGeom>
        </p:spPr>
      </p:pic>
      <p:pic>
        <p:nvPicPr>
          <p:cNvPr id="25" name="Picture 24"/>
          <p:cNvPicPr>
            <a:picLocks noChangeAspect="1"/>
          </p:cNvPicPr>
          <p:nvPr userDrawn="1"/>
        </p:nvPicPr>
        <p:blipFill rotWithShape="1">
          <a:blip r:embed="rId6">
            <a:extLst>
              <a:ext uri="{28A0092B-C50C-407E-A947-70E740481C1C}">
                <a14:useLocalDpi xmlns:a14="http://schemas.microsoft.com/office/drawing/2010/main" val="0"/>
              </a:ext>
            </a:extLst>
          </a:blip>
          <a:srcRect l="2160" t="10990" r="6599" b="14897"/>
          <a:stretch/>
        </p:blipFill>
        <p:spPr>
          <a:xfrm>
            <a:off x="0" y="3489325"/>
            <a:ext cx="9144000" cy="3354387"/>
          </a:xfrm>
          <a:prstGeom prst="rect">
            <a:avLst/>
          </a:prstGeom>
        </p:spPr>
      </p:pic>
    </p:spTree>
    <p:extLst>
      <p:ext uri="{BB962C8B-B14F-4D97-AF65-F5344CB8AC3E}">
        <p14:creationId xmlns:p14="http://schemas.microsoft.com/office/powerpoint/2010/main" val="1181672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2" presetClass="entr" presetSubtype="8" fill="hold" nodeType="withEffect">
                                  <p:stCondLst>
                                    <p:cond delay="4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par>
                                <p:cTn id="11" presetID="22" presetClass="entr" presetSubtype="8" fill="hold" nodeType="withEffect">
                                  <p:stCondLst>
                                    <p:cond delay="8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2000"/>
                                        <p:tgtEl>
                                          <p:spTgt spid="18"/>
                                        </p:tgtEl>
                                      </p:cBhvr>
                                    </p:animEffect>
                                  </p:childTnLst>
                                </p:cTn>
                              </p:par>
                              <p:par>
                                <p:cTn id="14" presetID="22" presetClass="entr" presetSubtype="8" fill="hold" nodeType="withEffect">
                                  <p:stCondLst>
                                    <p:cond delay="12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2000"/>
                                        <p:tgtEl>
                                          <p:spTgt spid="19"/>
                                        </p:tgtEl>
                                      </p:cBhvr>
                                    </p:animEffect>
                                  </p:childTnLst>
                                </p:cTn>
                              </p:par>
                              <p:par>
                                <p:cTn id="17" presetID="22" presetClass="entr" presetSubtype="8" fill="hold" nodeType="withEffect">
                                  <p:stCondLst>
                                    <p:cond delay="160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Continuous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17" name="Picture 16"/>
          <p:cNvPicPr>
            <a:picLocks noChangeAspect="1"/>
          </p:cNvPicPr>
          <p:nvPr userDrawn="1"/>
        </p:nvPicPr>
        <p:blipFill rotWithShape="1">
          <a:blip r:embed="rId5">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18" name="Picture 17"/>
          <p:cNvPicPr>
            <a:picLocks noChangeAspect="1"/>
          </p:cNvPicPr>
          <p:nvPr userDrawn="1"/>
        </p:nvPicPr>
        <p:blipFill rotWithShape="1">
          <a:blip r:embed="rId6">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spTree>
    <p:extLst>
      <p:ext uri="{BB962C8B-B14F-4D97-AF65-F5344CB8AC3E}">
        <p14:creationId xmlns:p14="http://schemas.microsoft.com/office/powerpoint/2010/main" val="22850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par>
                                <p:cTn id="11" presetID="22" presetClass="entr" presetSubtype="8"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par>
                                <p:cTn id="14" presetID="22" presetClass="entr" presetSubtype="8" fill="hold" nodeType="withEffect">
                                  <p:stCondLst>
                                    <p:cond delay="12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22" presetClass="entr" presetSubtype="8" fill="hold" nodeType="withEffect">
                                  <p:stCondLst>
                                    <p:cond delay="16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0"/>
                                        <p:tgtEl>
                                          <p:spTgt spid="18"/>
                                        </p:tgtEl>
                                      </p:cBhvr>
                                    </p:animEffect>
                                  </p:childTnLst>
                                </p:cTn>
                              </p:par>
                              <p:par>
                                <p:cTn id="20" presetID="22" presetClass="exit" presetSubtype="8" fill="hold" nodeType="withEffect">
                                  <p:stCondLst>
                                    <p:cond delay="2000"/>
                                  </p:stCondLst>
                                  <p:childTnLst>
                                    <p:animEffect transition="out" filter="wipe(lef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xit" presetSubtype="8" fill="hold" nodeType="withEffect">
                                  <p:stCondLst>
                                    <p:cond delay="2400"/>
                                  </p:stCondLst>
                                  <p:childTnLst>
                                    <p:animEffect transition="out" filter="wipe(lef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par>
                                <p:cTn id="26" presetID="22" presetClass="exit" presetSubtype="8" fill="hold" nodeType="withEffect">
                                  <p:stCondLst>
                                    <p:cond delay="2800"/>
                                  </p:stCondLst>
                                  <p:childTnLst>
                                    <p:animEffect transition="out" filter="wipe(left)">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22" presetClass="exit" presetSubtype="8" fill="hold" nodeType="withEffect">
                                  <p:stCondLst>
                                    <p:cond delay="3200"/>
                                  </p:stCondLst>
                                  <p:childTnLst>
                                    <p:animEffect transition="out" filter="wipe(left)">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22" presetClass="exit" presetSubtype="8" fill="hold" nodeType="withEffect">
                                  <p:stCondLst>
                                    <p:cond delay="3400"/>
                                  </p:stCondLst>
                                  <p:childTnLst>
                                    <p:animEffect transition="out" filter="wipe(left)">
                                      <p:cBhvr>
                                        <p:cTn id="33" dur="2000"/>
                                        <p:tgtEl>
                                          <p:spTgt spid="18"/>
                                        </p:tgtEl>
                                      </p:cBhvr>
                                    </p:animEffect>
                                    <p:set>
                                      <p:cBhvr>
                                        <p:cTn id="34"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Single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24" name="Picture 23"/>
          <p:cNvPicPr>
            <a:picLocks noChangeAspect="1"/>
          </p:cNvPicPr>
          <p:nvPr userDrawn="1"/>
        </p:nvPicPr>
        <p:blipFill rotWithShape="1">
          <a:blip r:embed="rId6">
            <a:extLst>
              <a:ext uri="{28A0092B-C50C-407E-A947-70E740481C1C}">
                <a14:useLocalDpi xmlns:a14="http://schemas.microsoft.com/office/drawing/2010/main" val="0"/>
              </a:ext>
            </a:extLst>
          </a:blip>
          <a:srcRect l="11028" t="15956" r="6980" b="18649"/>
          <a:stretch/>
        </p:blipFill>
        <p:spPr>
          <a:xfrm>
            <a:off x="-1" y="4038600"/>
            <a:ext cx="9144001" cy="2819400"/>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18547" y="6270097"/>
            <a:ext cx="1536190" cy="406719"/>
          </a:xfrm>
          <a:prstGeom prst="rect">
            <a:avLst/>
          </a:prstGeom>
        </p:spPr>
      </p:pic>
    </p:spTree>
    <p:extLst>
      <p:ext uri="{BB962C8B-B14F-4D97-AF65-F5344CB8AC3E}">
        <p14:creationId xmlns:p14="http://schemas.microsoft.com/office/powerpoint/2010/main" val="578798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par>
                                <p:cTn id="8" presetID="22" presetClass="entr" presetSubtype="8" fill="hold" nodeType="withEffect">
                                  <p:stCondLst>
                                    <p:cond delay="4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2000"/>
                                        <p:tgtEl>
                                          <p:spTgt spid="21"/>
                                        </p:tgtEl>
                                      </p:cBhvr>
                                    </p:animEffect>
                                  </p:childTnLst>
                                </p:cTn>
                              </p:par>
                              <p:par>
                                <p:cTn id="11" presetID="22" presetClass="entr" presetSubtype="8" fill="hold" nodeType="withEffect">
                                  <p:stCondLst>
                                    <p:cond delay="8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2000"/>
                                        <p:tgtEl>
                                          <p:spTgt spid="22"/>
                                        </p:tgtEl>
                                      </p:cBhvr>
                                    </p:animEffect>
                                  </p:childTnLst>
                                </p:cTn>
                              </p:par>
                              <p:par>
                                <p:cTn id="14" presetID="22" presetClass="entr" presetSubtype="8" fill="hold" nodeType="withEffect">
                                  <p:stCondLst>
                                    <p:cond delay="120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2000"/>
                                        <p:tgtEl>
                                          <p:spTgt spid="23"/>
                                        </p:tgtEl>
                                      </p:cBhvr>
                                    </p:animEffect>
                                  </p:childTnLst>
                                </p:cTn>
                              </p:par>
                              <p:par>
                                <p:cTn id="17" presetID="22" presetClass="entr" presetSubtype="8" fill="hold" nodeType="withEffect">
                                  <p:stCondLst>
                                    <p:cond delay="160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8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740" r="5740"/>
          <a:stretch/>
        </p:blipFill>
        <p:spPr>
          <a:xfrm flipH="1">
            <a:off x="-1" y="0"/>
            <a:ext cx="9143999" cy="6858000"/>
          </a:xfrm>
          <a:prstGeom prst="rect">
            <a:avLst/>
          </a:prstGeom>
        </p:spPr>
      </p:pic>
      <p:grpSp>
        <p:nvGrpSpPr>
          <p:cNvPr id="8" name="Group 7"/>
          <p:cNvGrpSpPr/>
          <p:nvPr userDrawn="1"/>
        </p:nvGrpSpPr>
        <p:grpSpPr>
          <a:xfrm>
            <a:off x="0" y="1697145"/>
            <a:ext cx="3840480" cy="3007854"/>
            <a:chOff x="0" y="1697145"/>
            <a:chExt cx="3840480" cy="3007854"/>
          </a:xfrm>
        </p:grpSpPr>
        <p:sp>
          <p:nvSpPr>
            <p:cNvPr id="9" name="Round Single Corner Rectangle 8"/>
            <p:cNvSpPr/>
            <p:nvPr/>
          </p:nvSpPr>
          <p:spPr>
            <a:xfrm>
              <a:off x="0" y="1697145"/>
              <a:ext cx="3840480" cy="2011680"/>
            </a:xfrm>
            <a:prstGeom prst="round1Rect">
              <a:avLst>
                <a:gd name="adj" fmla="val 61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0" y="3699159"/>
              <a:ext cx="3840480" cy="1005840"/>
            </a:xfrm>
            <a:prstGeom prst="round1Rect">
              <a:avLst>
                <a:gd name="adj" fmla="val 1200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p:ph type="ctrTitle"/>
          </p:nvPr>
        </p:nvSpPr>
        <p:spPr>
          <a:xfrm>
            <a:off x="228588" y="1890932"/>
            <a:ext cx="3474720" cy="1737360"/>
          </a:xfrm>
        </p:spPr>
        <p:txBody>
          <a:bodyPr numCol="1" anchor="t">
            <a:noAutofit/>
          </a:bodyPr>
          <a:lstStyle>
            <a:lvl1pPr algn="l">
              <a:defRPr sz="2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228588" y="3831770"/>
            <a:ext cx="3474720" cy="82296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3" name="Rectangle 12"/>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1688333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00584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1654726"/>
            <a:ext cx="8412480" cy="4389120"/>
          </a:xfrm>
        </p:spPr>
        <p:txBody>
          <a:bodyPr numCol="1"/>
          <a:lstStyle>
            <a:lvl1pPr>
              <a:defRPr sz="2000" b="0"/>
            </a:lvl1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E8893E29-B79E-4066-9C23-71278607024B}" type="datetime4">
              <a:rPr lang="en-US" smtClean="0"/>
              <a:pPr/>
              <a:t>March 13, 2015</a:t>
            </a:fld>
            <a:endParaRPr lang="en-US"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pic>
        <p:nvPicPr>
          <p:cNvPr id="7" name="Image 6"/>
          <p:cNvPicPr>
            <a:picLocks noChangeAspect="1"/>
          </p:cNvPicPr>
          <p:nvPr userDrawn="1"/>
        </p:nvPicPr>
        <p:blipFill>
          <a:blip r:embed="rId2"/>
          <a:stretch>
            <a:fillRect/>
          </a:stretch>
        </p:blipFill>
        <p:spPr>
          <a:xfrm>
            <a:off x="8003949" y="157204"/>
            <a:ext cx="1140051" cy="1140051"/>
          </a:xfrm>
          <a:prstGeom prst="rect">
            <a:avLst/>
          </a:prstGeom>
        </p:spPr>
      </p:pic>
    </p:spTree>
    <p:extLst>
      <p:ext uri="{BB962C8B-B14F-4D97-AF65-F5344CB8AC3E}">
        <p14:creationId xmlns:p14="http://schemas.microsoft.com/office/powerpoint/2010/main" val="38962605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9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700" t="18621" r="6579" b="32000"/>
          <a:stretch/>
        </p:blipFill>
        <p:spPr>
          <a:xfrm flipH="1">
            <a:off x="-3" y="1"/>
            <a:ext cx="9143999" cy="6858000"/>
          </a:xfrm>
          <a:prstGeom prst="rect">
            <a:avLst/>
          </a:prstGeom>
        </p:spPr>
      </p:pic>
      <p:grpSp>
        <p:nvGrpSpPr>
          <p:cNvPr id="5" name="Group 4"/>
          <p:cNvGrpSpPr/>
          <p:nvPr userDrawn="1"/>
        </p:nvGrpSpPr>
        <p:grpSpPr>
          <a:xfrm flipH="1">
            <a:off x="4023360" y="1604866"/>
            <a:ext cx="5120640" cy="2623184"/>
            <a:chOff x="662731" y="1604866"/>
            <a:chExt cx="3840480" cy="2623184"/>
          </a:xfrm>
        </p:grpSpPr>
        <p:sp>
          <p:nvSpPr>
            <p:cNvPr id="9" name="Round Single Corner Rectangle 8"/>
            <p:cNvSpPr/>
            <p:nvPr/>
          </p:nvSpPr>
          <p:spPr>
            <a:xfrm>
              <a:off x="662731" y="1604866"/>
              <a:ext cx="3840480" cy="1645920"/>
            </a:xfrm>
            <a:prstGeom prst="round1Rect">
              <a:avLst>
                <a:gd name="adj" fmla="val 536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662731" y="3241889"/>
              <a:ext cx="3840480" cy="986161"/>
            </a:xfrm>
            <a:prstGeom prst="round1Rect">
              <a:avLst>
                <a:gd name="adj" fmla="val 947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userDrawn="1">
            <p:ph type="ctrTitle"/>
          </p:nvPr>
        </p:nvSpPr>
        <p:spPr>
          <a:xfrm>
            <a:off x="4238526" y="2008378"/>
            <a:ext cx="4572000" cy="1097280"/>
          </a:xfrm>
        </p:spPr>
        <p:txBody>
          <a:bodyPr numCol="1" anchor="t">
            <a:noAutofit/>
          </a:bodyPr>
          <a:lstStyle>
            <a:lvl1pPr algn="l">
              <a:defRPr sz="2800">
                <a:solidFill>
                  <a:schemeClr val="bg1"/>
                </a:solidFill>
              </a:defRPr>
            </a:lvl1pPr>
          </a:lstStyle>
          <a:p>
            <a:r>
              <a:rPr lang="fr-FR" altLang="fr-FR" smtClean="0"/>
              <a:t>Modifiez le style du titre</a:t>
            </a:r>
            <a:endParaRPr lang="en-US" dirty="0"/>
          </a:p>
        </p:txBody>
      </p:sp>
      <p:sp>
        <p:nvSpPr>
          <p:cNvPr id="3" name="Subtitle 2"/>
          <p:cNvSpPr>
            <a:spLocks noGrp="1"/>
          </p:cNvSpPr>
          <p:nvPr userDrawn="1">
            <p:ph type="subTitle" idx="1"/>
          </p:nvPr>
        </p:nvSpPr>
        <p:spPr>
          <a:xfrm>
            <a:off x="4238526" y="3471043"/>
            <a:ext cx="4572000" cy="82296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3" name="Rectangle 12"/>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138604328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4 Title Slide">
    <p:spTree>
      <p:nvGrpSpPr>
        <p:cNvPr id="1" name=""/>
        <p:cNvGrpSpPr/>
        <p:nvPr/>
      </p:nvGrpSpPr>
      <p:grpSpPr>
        <a:xfrm>
          <a:off x="0" y="0"/>
          <a:ext cx="0" cy="0"/>
          <a:chOff x="0" y="0"/>
          <a:chExt cx="0" cy="0"/>
        </a:xfrm>
      </p:grpSpPr>
      <p:grpSp>
        <p:nvGrpSpPr>
          <p:cNvPr id="10" name="Group 9"/>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5" name="Rectangle 1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r="6059"/>
          <a:stretch/>
        </p:blipFill>
        <p:spPr>
          <a:xfrm>
            <a:off x="1" y="854895"/>
            <a:ext cx="9144000" cy="3967551"/>
          </a:xfrm>
          <a:prstGeom prst="rect">
            <a:avLst/>
          </a:prstGeom>
        </p:spPr>
      </p:pic>
      <p:sp>
        <p:nvSpPr>
          <p:cNvPr id="2" name="Title 1"/>
          <p:cNvSpPr>
            <a:spLocks noGrp="1"/>
          </p:cNvSpPr>
          <p:nvPr>
            <p:ph type="ctrTitle" hasCustomPrompt="1"/>
          </p:nvPr>
        </p:nvSpPr>
        <p:spPr>
          <a:xfrm>
            <a:off x="337645" y="3848361"/>
            <a:ext cx="7315200" cy="1463040"/>
          </a:xfrm>
        </p:spPr>
        <p:txBody>
          <a:bodyPr numCol="1" anchor="t">
            <a:noAutofit/>
          </a:bodyPr>
          <a:lstStyle>
            <a:lvl1pPr algn="l">
              <a:defRPr sz="4800" baseline="0">
                <a:solidFill>
                  <a:schemeClr val="accent1"/>
                </a:solidFill>
              </a:defRPr>
            </a:lvl1pPr>
          </a:lstStyle>
          <a:p>
            <a:r>
              <a:rPr lang="fr-FR" altLang="fr-FR" dirty="0" smtClean="0"/>
              <a:t>Les différentes forez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25827469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3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0263" b="31885"/>
          <a:stretch/>
        </p:blipFill>
        <p:spPr>
          <a:xfrm>
            <a:off x="0" y="0"/>
            <a:ext cx="9144000" cy="2914650"/>
          </a:xfrm>
          <a:prstGeom prst="rect">
            <a:avLst/>
          </a:prstGeom>
        </p:spPr>
      </p:pic>
      <p:grpSp>
        <p:nvGrpSpPr>
          <p:cNvPr id="10" name="Group 9"/>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3" name="Rectangle 12"/>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854895"/>
            <a:ext cx="9144000" cy="3967551"/>
          </a:xfrm>
          <a:prstGeom prst="rect">
            <a:avLst/>
          </a:prstGeom>
        </p:spPr>
      </p:pic>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9" name="Rectangle 8"/>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413873373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5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805" t="7303" r="12551" b="52977"/>
          <a:stretch/>
        </p:blipFill>
        <p:spPr>
          <a:xfrm>
            <a:off x="-1" y="-1"/>
            <a:ext cx="9144002" cy="3296093"/>
          </a:xfrm>
          <a:prstGeom prst="rect">
            <a:avLst/>
          </a:prstGeom>
        </p:spPr>
      </p:pic>
      <p:grpSp>
        <p:nvGrpSpPr>
          <p:cNvPr id="9" name="Group 8"/>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5" name="Rectangle 1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854895"/>
            <a:ext cx="9144000" cy="3967551"/>
          </a:xfrm>
          <a:prstGeom prst="rect">
            <a:avLst/>
          </a:prstGeom>
        </p:spPr>
      </p:pic>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0" name="Rectangle 9"/>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243713130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2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2043" b="39235"/>
          <a:stretch/>
        </p:blipFill>
        <p:spPr>
          <a:xfrm>
            <a:off x="-1" y="-1"/>
            <a:ext cx="9144000" cy="3019426"/>
          </a:xfrm>
          <a:prstGeom prst="rect">
            <a:avLst/>
          </a:prstGeom>
        </p:spPr>
      </p:pic>
      <p:sp>
        <p:nvSpPr>
          <p:cNvPr id="10" name="Rectangle 9"/>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grpSp>
        <p:nvGrpSpPr>
          <p:cNvPr id="33" name="Group 32"/>
          <p:cNvGrpSpPr/>
          <p:nvPr userDrawn="1"/>
        </p:nvGrpSpPr>
        <p:grpSpPr>
          <a:xfrm>
            <a:off x="-1" y="2595577"/>
            <a:ext cx="9142414" cy="2433913"/>
            <a:chOff x="-1" y="2563756"/>
            <a:chExt cx="9142414" cy="2433913"/>
          </a:xfrm>
        </p:grpSpPr>
        <p:sp>
          <p:nvSpPr>
            <p:cNvPr id="34" name="Freeform 33"/>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5" name="Rectangle 3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36" name="Picture 35"/>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854895"/>
            <a:ext cx="9144000" cy="3967551"/>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1622999312"/>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 b="28805"/>
          <a:stretch/>
        </p:blipFill>
        <p:spPr>
          <a:xfrm>
            <a:off x="-1" y="-268449"/>
            <a:ext cx="9144000" cy="4340117"/>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grpSp>
        <p:nvGrpSpPr>
          <p:cNvPr id="17" name="Group 16"/>
          <p:cNvGrpSpPr/>
          <p:nvPr userDrawn="1"/>
        </p:nvGrpSpPr>
        <p:grpSpPr>
          <a:xfrm>
            <a:off x="-1" y="3890977"/>
            <a:ext cx="9142414" cy="2433913"/>
            <a:chOff x="-1" y="2563756"/>
            <a:chExt cx="9142414" cy="2433913"/>
          </a:xfrm>
        </p:grpSpPr>
        <p:sp>
          <p:nvSpPr>
            <p:cNvPr id="18" name="Freeform 17"/>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9" name="Rectangle 18"/>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2150295"/>
            <a:ext cx="9144000" cy="3967551"/>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191738368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1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5413"/>
          <a:stretch/>
        </p:blipFill>
        <p:spPr>
          <a:xfrm flipH="1">
            <a:off x="0" y="0"/>
            <a:ext cx="9144000" cy="5967497"/>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grpSp>
        <p:nvGrpSpPr>
          <p:cNvPr id="9" name="Group 8"/>
          <p:cNvGrpSpPr/>
          <p:nvPr userDrawn="1"/>
        </p:nvGrpSpPr>
        <p:grpSpPr>
          <a:xfrm>
            <a:off x="-1" y="3890977"/>
            <a:ext cx="9142414" cy="2433913"/>
            <a:chOff x="-1" y="2563756"/>
            <a:chExt cx="9142414" cy="2433913"/>
          </a:xfrm>
        </p:grpSpPr>
        <p:sp>
          <p:nvSpPr>
            <p:cNvPr id="15" name="Freeform 14"/>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6" name="Rectangle 15"/>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r="6059"/>
          <a:stretch/>
        </p:blipFill>
        <p:spPr>
          <a:xfrm>
            <a:off x="1" y="2150295"/>
            <a:ext cx="9144000" cy="3967551"/>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3876184572"/>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6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2166" t="8978" r="6600" b="15228"/>
          <a:stretch/>
        </p:blipFill>
        <p:spPr>
          <a:xfrm>
            <a:off x="0" y="406400"/>
            <a:ext cx="9144000" cy="3430588"/>
          </a:xfrm>
          <a:prstGeom prst="rect">
            <a:avLst/>
          </a:prstGeom>
        </p:spPr>
      </p:pic>
      <p:pic>
        <p:nvPicPr>
          <p:cNvPr id="5" name="Picture 4"/>
          <p:cNvPicPr>
            <a:picLocks noChangeAspect="1"/>
          </p:cNvPicPr>
          <p:nvPr userDrawn="1"/>
        </p:nvPicPr>
        <p:blipFill rotWithShape="1">
          <a:blip r:embed="rId4">
            <a:extLst>
              <a:ext uri="{28A0092B-C50C-407E-A947-70E740481C1C}">
                <a14:useLocalDpi xmlns:a14="http://schemas.microsoft.com/office/drawing/2010/main" val="0"/>
              </a:ext>
            </a:extLst>
          </a:blip>
          <a:srcRect l="2166" t="8978" r="6600" b="15228"/>
          <a:stretch/>
        </p:blipFill>
        <p:spPr>
          <a:xfrm>
            <a:off x="0" y="406400"/>
            <a:ext cx="9144000" cy="3430588"/>
          </a:xfrm>
          <a:prstGeom prst="rect">
            <a:avLst/>
          </a:prstGeom>
        </p:spPr>
      </p:pic>
      <p:pic>
        <p:nvPicPr>
          <p:cNvPr id="6" name="Picture 5"/>
          <p:cNvPicPr>
            <a:picLocks noChangeAspect="1"/>
          </p:cNvPicPr>
          <p:nvPr userDrawn="1"/>
        </p:nvPicPr>
        <p:blipFill rotWithShape="1">
          <a:blip r:embed="rId5">
            <a:extLst>
              <a:ext uri="{28A0092B-C50C-407E-A947-70E740481C1C}">
                <a14:useLocalDpi xmlns:a14="http://schemas.microsoft.com/office/drawing/2010/main" val="0"/>
              </a:ext>
            </a:extLst>
          </a:blip>
          <a:srcRect l="2166" t="8978" r="6600" b="15228"/>
          <a:stretch/>
        </p:blipFill>
        <p:spPr>
          <a:xfrm>
            <a:off x="0" y="406400"/>
            <a:ext cx="9144000" cy="3430588"/>
          </a:xfrm>
          <a:prstGeom prst="rect">
            <a:avLst/>
          </a:prstGeom>
        </p:spPr>
      </p:pic>
      <p:pic>
        <p:nvPicPr>
          <p:cNvPr id="8" name="Picture 7"/>
          <p:cNvPicPr>
            <a:picLocks noChangeAspect="1"/>
          </p:cNvPicPr>
          <p:nvPr userDrawn="1"/>
        </p:nvPicPr>
        <p:blipFill rotWithShape="1">
          <a:blip r:embed="rId6">
            <a:extLst>
              <a:ext uri="{28A0092B-C50C-407E-A947-70E740481C1C}">
                <a14:useLocalDpi xmlns:a14="http://schemas.microsoft.com/office/drawing/2010/main" val="0"/>
              </a:ext>
            </a:extLst>
          </a:blip>
          <a:srcRect l="2166" t="8978" r="6600" b="15228"/>
          <a:stretch/>
        </p:blipFill>
        <p:spPr>
          <a:xfrm>
            <a:off x="0" y="406400"/>
            <a:ext cx="9144000" cy="3430588"/>
          </a:xfrm>
          <a:prstGeom prst="rect">
            <a:avLst/>
          </a:prstGeom>
        </p:spPr>
      </p:pic>
      <p:pic>
        <p:nvPicPr>
          <p:cNvPr id="14" name="Picture 13"/>
          <p:cNvPicPr>
            <a:picLocks noChangeAspect="1"/>
          </p:cNvPicPr>
          <p:nvPr userDrawn="1"/>
        </p:nvPicPr>
        <p:blipFill rotWithShape="1">
          <a:blip r:embed="rId7">
            <a:extLst>
              <a:ext uri="{28A0092B-C50C-407E-A947-70E740481C1C}">
                <a14:useLocalDpi xmlns:a14="http://schemas.microsoft.com/office/drawing/2010/main" val="0"/>
              </a:ext>
            </a:extLst>
          </a:blip>
          <a:srcRect l="2166" t="8978" r="6600" b="15228"/>
          <a:stretch/>
        </p:blipFill>
        <p:spPr>
          <a:xfrm>
            <a:off x="0" y="406400"/>
            <a:ext cx="9144000" cy="3430588"/>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227731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8" fill="hold" nodeType="withEffect">
                                  <p:stCondLst>
                                    <p:cond delay="8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par>
                                <p:cTn id="14" presetID="22" presetClass="entr" presetSubtype="8" fill="hold" nodeType="withEffect">
                                  <p:stCondLst>
                                    <p:cond delay="12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par>
                                <p:cTn id="17" presetID="22" presetClass="entr" presetSubtype="8" fill="hold" nodeType="withEffect">
                                  <p:stCondLst>
                                    <p:cond delay="16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17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12205" t="12952" r="5828" b="20493"/>
          <a:stretch/>
        </p:blipFill>
        <p:spPr>
          <a:xfrm>
            <a:off x="0" y="3038475"/>
            <a:ext cx="9144000" cy="3033713"/>
          </a:xfrm>
          <a:prstGeom prst="rect">
            <a:avLst/>
          </a:prstGeom>
        </p:spPr>
      </p:pic>
      <p:pic>
        <p:nvPicPr>
          <p:cNvPr id="20" name="Picture 19"/>
          <p:cNvPicPr>
            <a:picLocks noChangeAspect="1"/>
          </p:cNvPicPr>
          <p:nvPr userDrawn="1"/>
        </p:nvPicPr>
        <p:blipFill rotWithShape="1">
          <a:blip r:embed="rId4">
            <a:extLst>
              <a:ext uri="{28A0092B-C50C-407E-A947-70E740481C1C}">
                <a14:useLocalDpi xmlns:a14="http://schemas.microsoft.com/office/drawing/2010/main" val="0"/>
              </a:ext>
            </a:extLst>
          </a:blip>
          <a:srcRect l="12205" t="12952" r="5828" b="20493"/>
          <a:stretch/>
        </p:blipFill>
        <p:spPr>
          <a:xfrm>
            <a:off x="0" y="3038475"/>
            <a:ext cx="9144000" cy="3033713"/>
          </a:xfrm>
          <a:prstGeom prst="rect">
            <a:avLst/>
          </a:prstGeom>
        </p:spPr>
      </p:pic>
      <p:pic>
        <p:nvPicPr>
          <p:cNvPr id="21" name="Picture 20"/>
          <p:cNvPicPr>
            <a:picLocks noChangeAspect="1"/>
          </p:cNvPicPr>
          <p:nvPr userDrawn="1"/>
        </p:nvPicPr>
        <p:blipFill rotWithShape="1">
          <a:blip r:embed="rId5">
            <a:extLst>
              <a:ext uri="{28A0092B-C50C-407E-A947-70E740481C1C}">
                <a14:useLocalDpi xmlns:a14="http://schemas.microsoft.com/office/drawing/2010/main" val="0"/>
              </a:ext>
            </a:extLst>
          </a:blip>
          <a:srcRect l="12206" t="12952" r="5827" b="20493"/>
          <a:stretch/>
        </p:blipFill>
        <p:spPr>
          <a:xfrm>
            <a:off x="0" y="3038475"/>
            <a:ext cx="9144000" cy="3033713"/>
          </a:xfrm>
          <a:prstGeom prst="rect">
            <a:avLst/>
          </a:prstGeom>
        </p:spPr>
      </p:pic>
      <p:pic>
        <p:nvPicPr>
          <p:cNvPr id="22" name="Picture 21"/>
          <p:cNvPicPr>
            <a:picLocks noChangeAspect="1"/>
          </p:cNvPicPr>
          <p:nvPr userDrawn="1"/>
        </p:nvPicPr>
        <p:blipFill rotWithShape="1">
          <a:blip r:embed="rId6">
            <a:extLst>
              <a:ext uri="{28A0092B-C50C-407E-A947-70E740481C1C}">
                <a14:useLocalDpi xmlns:a14="http://schemas.microsoft.com/office/drawing/2010/main" val="0"/>
              </a:ext>
            </a:extLst>
          </a:blip>
          <a:srcRect l="12205" t="12952" r="5828" b="20493"/>
          <a:stretch/>
        </p:blipFill>
        <p:spPr>
          <a:xfrm>
            <a:off x="0" y="3038475"/>
            <a:ext cx="9144000" cy="3033713"/>
          </a:xfrm>
          <a:prstGeom prst="rect">
            <a:avLst/>
          </a:prstGeom>
        </p:spPr>
      </p:pic>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12205" t="12952" r="5828" b="20493"/>
          <a:stretch/>
        </p:blipFill>
        <p:spPr>
          <a:xfrm>
            <a:off x="0" y="3038475"/>
            <a:ext cx="9144000" cy="3033713"/>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33118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par>
                                <p:cTn id="8" presetID="22" presetClass="entr" presetSubtype="8" fill="hold" nodeType="withEffect">
                                  <p:stCondLst>
                                    <p:cond delay="4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2000"/>
                                        <p:tgtEl>
                                          <p:spTgt spid="20"/>
                                        </p:tgtEl>
                                      </p:cBhvr>
                                    </p:animEffect>
                                  </p:childTnLst>
                                </p:cTn>
                              </p:par>
                              <p:par>
                                <p:cTn id="11" presetID="22" presetClass="entr" presetSubtype="8" fill="hold"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2000"/>
                                        <p:tgtEl>
                                          <p:spTgt spid="21"/>
                                        </p:tgtEl>
                                      </p:cBhvr>
                                    </p:animEffect>
                                  </p:childTnLst>
                                </p:cTn>
                              </p:par>
                              <p:par>
                                <p:cTn id="14" presetID="22" presetClass="entr" presetSubtype="8" fill="hold" nodeType="withEffect">
                                  <p:stCondLst>
                                    <p:cond delay="120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2000"/>
                                        <p:tgtEl>
                                          <p:spTgt spid="22"/>
                                        </p:tgtEl>
                                      </p:cBhvr>
                                    </p:animEffect>
                                  </p:childTnLst>
                                </p:cTn>
                              </p:par>
                              <p:par>
                                <p:cTn id="17" presetID="22" presetClass="entr" presetSubtype="8" fill="hold" nodeType="withEffect">
                                  <p:stCondLst>
                                    <p:cond delay="160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8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8233" t="39106" r="19304" b="19046"/>
          <a:stretch/>
        </p:blipFill>
        <p:spPr>
          <a:xfrm>
            <a:off x="0" y="1"/>
            <a:ext cx="9144000" cy="3830638"/>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8233" t="39106" r="19304" b="19046"/>
          <a:stretch/>
        </p:blipFill>
        <p:spPr>
          <a:xfrm>
            <a:off x="0" y="1"/>
            <a:ext cx="9144000" cy="3830638"/>
          </a:xfrm>
          <a:prstGeom prst="rect">
            <a:avLst/>
          </a:prstGeom>
        </p:spPr>
      </p:pic>
      <p:pic>
        <p:nvPicPr>
          <p:cNvPr id="19" name="Picture 18"/>
          <p:cNvPicPr>
            <a:picLocks noChangeAspect="1"/>
          </p:cNvPicPr>
          <p:nvPr userDrawn="1"/>
        </p:nvPicPr>
        <p:blipFill rotWithShape="1">
          <a:blip r:embed="rId5">
            <a:extLst>
              <a:ext uri="{28A0092B-C50C-407E-A947-70E740481C1C}">
                <a14:useLocalDpi xmlns:a14="http://schemas.microsoft.com/office/drawing/2010/main" val="0"/>
              </a:ext>
            </a:extLst>
          </a:blip>
          <a:srcRect l="8233" t="39106" r="19304" b="19046"/>
          <a:stretch/>
        </p:blipFill>
        <p:spPr>
          <a:xfrm>
            <a:off x="0" y="1"/>
            <a:ext cx="9144000" cy="3830638"/>
          </a:xfrm>
          <a:prstGeom prst="rect">
            <a:avLst/>
          </a:prstGeom>
        </p:spPr>
      </p:pic>
      <p:pic>
        <p:nvPicPr>
          <p:cNvPr id="20" name="Picture 19"/>
          <p:cNvPicPr>
            <a:picLocks noChangeAspect="1"/>
          </p:cNvPicPr>
          <p:nvPr userDrawn="1"/>
        </p:nvPicPr>
        <p:blipFill rotWithShape="1">
          <a:blip r:embed="rId6">
            <a:extLst>
              <a:ext uri="{28A0092B-C50C-407E-A947-70E740481C1C}">
                <a14:useLocalDpi xmlns:a14="http://schemas.microsoft.com/office/drawing/2010/main" val="0"/>
              </a:ext>
            </a:extLst>
          </a:blip>
          <a:srcRect l="8233" t="39106" r="19304" b="19046"/>
          <a:stretch/>
        </p:blipFill>
        <p:spPr>
          <a:xfrm>
            <a:off x="0" y="1"/>
            <a:ext cx="9144000" cy="3830638"/>
          </a:xfrm>
          <a:prstGeom prst="rect">
            <a:avLst/>
          </a:prstGeom>
        </p:spPr>
      </p:pic>
      <p:pic>
        <p:nvPicPr>
          <p:cNvPr id="21" name="Picture 20"/>
          <p:cNvPicPr>
            <a:picLocks noChangeAspect="1"/>
          </p:cNvPicPr>
          <p:nvPr userDrawn="1"/>
        </p:nvPicPr>
        <p:blipFill rotWithShape="1">
          <a:blip r:embed="rId7">
            <a:extLst>
              <a:ext uri="{28A0092B-C50C-407E-A947-70E740481C1C}">
                <a14:useLocalDpi xmlns:a14="http://schemas.microsoft.com/office/drawing/2010/main" val="0"/>
              </a:ext>
            </a:extLst>
          </a:blip>
          <a:srcRect l="8233" t="39106" r="19304" b="19046"/>
          <a:stretch/>
        </p:blipFill>
        <p:spPr>
          <a:xfrm>
            <a:off x="0" y="1"/>
            <a:ext cx="9144000" cy="3830638"/>
          </a:xfrm>
          <a:prstGeom prst="rect">
            <a:avLst/>
          </a:prstGeom>
        </p:spPr>
      </p:pic>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a:t>
            </a:r>
            <a:r>
              <a:rPr lang="en-US" sz="600" baseline="0" dirty="0" smtClean="0">
                <a:solidFill>
                  <a:srgbClr val="000000"/>
                </a:solidFill>
                <a:cs typeface="Arial"/>
              </a:rPr>
              <a:t>®</a:t>
            </a:r>
            <a:r>
              <a:rPr lang="en-US" sz="600" dirty="0" smtClean="0">
                <a:solidFill>
                  <a:srgbClr val="000000"/>
                </a:solidFill>
                <a:cs typeface="Arial"/>
              </a:rPr>
              <a:t> and Xerox Design</a:t>
            </a:r>
            <a:r>
              <a:rPr lang="en-US" sz="600" kern="1200" baseline="0" dirty="0" smtClean="0">
                <a:solidFill>
                  <a:srgbClr val="000000"/>
                </a:solidFill>
                <a:latin typeface="+mn-lt"/>
                <a:ea typeface="+mn-ea"/>
                <a:cs typeface="Arial"/>
              </a:rPr>
              <a:t>®</a:t>
            </a:r>
            <a:r>
              <a:rPr lang="en-US" sz="600" dirty="0" smtClean="0">
                <a:solidFill>
                  <a:srgbClr val="000000"/>
                </a:solidFill>
                <a:cs typeface="Arial"/>
              </a:rPr>
              <a:t> are trademarks of Xerox Corporation in the United States and/or other countries.</a:t>
            </a:r>
          </a:p>
        </p:txBody>
      </p:sp>
    </p:spTree>
    <p:extLst>
      <p:ext uri="{BB962C8B-B14F-4D97-AF65-F5344CB8AC3E}">
        <p14:creationId xmlns:p14="http://schemas.microsoft.com/office/powerpoint/2010/main" val="5634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par>
                                <p:cTn id="8" presetID="22" presetClass="entr" presetSubtype="8" fill="hold" nodeType="withEffect">
                                  <p:stCondLst>
                                    <p:cond delay="4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000"/>
                                        <p:tgtEl>
                                          <p:spTgt spid="18"/>
                                        </p:tgtEl>
                                      </p:cBhvr>
                                    </p:animEffect>
                                  </p:childTnLst>
                                </p:cTn>
                              </p:par>
                              <p:par>
                                <p:cTn id="11" presetID="22" presetClass="entr" presetSubtype="8" fill="hold" nodeType="withEffect">
                                  <p:stCondLst>
                                    <p:cond delay="8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2000"/>
                                        <p:tgtEl>
                                          <p:spTgt spid="19"/>
                                        </p:tgtEl>
                                      </p:cBhvr>
                                    </p:animEffect>
                                  </p:childTnLst>
                                </p:cTn>
                              </p:par>
                              <p:par>
                                <p:cTn id="14" presetID="22" presetClass="entr" presetSubtype="8" fill="hold" nodeType="withEffect">
                                  <p:stCondLst>
                                    <p:cond delay="12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2000"/>
                                        <p:tgtEl>
                                          <p:spTgt spid="20"/>
                                        </p:tgtEl>
                                      </p:cBhvr>
                                    </p:animEffect>
                                  </p:childTnLst>
                                </p:cTn>
                              </p:par>
                              <p:par>
                                <p:cTn id="17" presetID="22" presetClass="entr" presetSubtype="8" fill="hold" nodeType="withEffect">
                                  <p:stCondLst>
                                    <p:cond delay="160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Line Title and Mutli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64592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4" name="Content Placeholder 2"/>
          <p:cNvSpPr>
            <a:spLocks noGrp="1"/>
          </p:cNvSpPr>
          <p:nvPr>
            <p:ph idx="10"/>
          </p:nvPr>
        </p:nvSpPr>
        <p:spPr>
          <a:xfrm>
            <a:off x="325818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2"/>
          <p:cNvSpPr>
            <a:spLocks noGrp="1"/>
          </p:cNvSpPr>
          <p:nvPr>
            <p:ph idx="14"/>
          </p:nvPr>
        </p:nvSpPr>
        <p:spPr>
          <a:xfrm>
            <a:off x="6138545" y="2242860"/>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10" name="Text Placeholder 9"/>
          <p:cNvSpPr>
            <a:spLocks noGrp="1"/>
          </p:cNvSpPr>
          <p:nvPr>
            <p:ph type="body" sz="quarter" idx="16"/>
          </p:nvPr>
        </p:nvSpPr>
        <p:spPr>
          <a:xfrm>
            <a:off x="377825" y="1654488"/>
            <a:ext cx="8412480" cy="457200"/>
          </a:xfrm>
        </p:spPr>
        <p:txBody>
          <a:bodyPr numCol="1"/>
          <a:lstStyle/>
          <a:p>
            <a:pPr lvl="0"/>
            <a:r>
              <a:rPr lang="fr-FR" altLang="fr-FR" smtClean="0"/>
              <a:t>Modifiez les styles du texte du masque</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3233B366-EAFF-4A16-9B39-25AEFF164515}" type="datetime4">
              <a:rPr lang="en-US" smtClean="0"/>
              <a:pPr/>
              <a:t>March 13, 2015</a:t>
            </a:fld>
            <a:endParaRPr lang="en-US"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948703811"/>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 Last Slide">
    <p:spTree>
      <p:nvGrpSpPr>
        <p:cNvPr id="1" name=""/>
        <p:cNvGrpSpPr/>
        <p:nvPr/>
      </p:nvGrpSpPr>
      <p:grpSpPr>
        <a:xfrm>
          <a:off x="0" y="0"/>
          <a:ext cx="0" cy="0"/>
          <a:chOff x="0" y="0"/>
          <a:chExt cx="0" cy="0"/>
        </a:xfrm>
      </p:grpSpPr>
      <p:pic>
        <p:nvPicPr>
          <p:cNvPr id="8" name="Picture 9" descr="xer_3ln_tag_tm_alt_4cp_grd_pos"/>
          <p:cNvPicPr>
            <a:picLocks noChangeAspect="1" noChangeArrowheads="1"/>
          </p:cNvPicPr>
          <p:nvPr userDrawn="1"/>
        </p:nvPicPr>
        <p:blipFill>
          <a:blip r:embed="rId2" cstate="print"/>
          <a:srcRect/>
          <a:stretch>
            <a:fillRect/>
          </a:stretch>
        </p:blipFill>
        <p:spPr>
          <a:xfrm>
            <a:off x="0" y="0"/>
            <a:ext cx="9144000" cy="6858000"/>
          </a:xfrm>
          <a:prstGeom prst="rect">
            <a:avLst/>
          </a:prstGeom>
          <a:noFill/>
        </p:spPr>
      </p:pic>
    </p:spTree>
    <p:extLst>
      <p:ext uri="{BB962C8B-B14F-4D97-AF65-F5344CB8AC3E}">
        <p14:creationId xmlns:p14="http://schemas.microsoft.com/office/powerpoint/2010/main" val="3867347664"/>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 Last Slide">
    <p:spTree>
      <p:nvGrpSpPr>
        <p:cNvPr id="1" name=""/>
        <p:cNvGrpSpPr/>
        <p:nvPr/>
      </p:nvGrpSpPr>
      <p:grpSpPr>
        <a:xfrm>
          <a:off x="0" y="0"/>
          <a:ext cx="0" cy="0"/>
          <a:chOff x="0" y="0"/>
          <a:chExt cx="0" cy="0"/>
        </a:xfrm>
      </p:grpSpPr>
      <p:pic>
        <p:nvPicPr>
          <p:cNvPr id="3" name="Picture 9" descr="xer_3ln_tag_tm_alt_4cp_grd_pos"/>
          <p:cNvPicPr>
            <a:picLocks noChangeAspect="1" noChangeArrowheads="1"/>
          </p:cNvPicPr>
          <p:nvPr userDrawn="1"/>
        </p:nvPicPr>
        <p:blipFill rotWithShape="1">
          <a:blip r:embed="rId2" cstate="print"/>
          <a:srcRect t="35710" b="44696"/>
          <a:stretch/>
        </p:blipFill>
        <p:spPr>
          <a:xfrm>
            <a:off x="0" y="2757115"/>
            <a:ext cx="9144000" cy="1343770"/>
          </a:xfrm>
          <a:prstGeom prst="rect">
            <a:avLst/>
          </a:prstGeom>
          <a:noFill/>
        </p:spPr>
      </p:pic>
    </p:spTree>
    <p:extLst>
      <p:ext uri="{BB962C8B-B14F-4D97-AF65-F5344CB8AC3E}">
        <p14:creationId xmlns:p14="http://schemas.microsoft.com/office/powerpoint/2010/main" val="908316210"/>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 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6946"/>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 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89" y="3653726"/>
            <a:ext cx="9144000" cy="3204273"/>
          </a:xfrm>
          <a:solidFill>
            <a:schemeClr val="bg1">
              <a:lumMod val="75000"/>
            </a:schemeClr>
          </a:solidFill>
        </p:spPr>
        <p:txBody>
          <a:bodyPr numCol="1"/>
          <a:lstStyle/>
          <a:p>
            <a:r>
              <a:rPr lang="en-US" smtClean="0"/>
              <a:t>Click icon to add picture</a:t>
            </a:r>
            <a:endParaRPr lang="en-US" dirty="0"/>
          </a:p>
        </p:txBody>
      </p:sp>
      <p:sp>
        <p:nvSpPr>
          <p:cNvPr id="2" name="Title 1"/>
          <p:cNvSpPr>
            <a:spLocks noGrp="1"/>
          </p:cNvSpPr>
          <p:nvPr>
            <p:ph type="ctrTitle"/>
          </p:nvPr>
        </p:nvSpPr>
        <p:spPr>
          <a:xfrm>
            <a:off x="337645" y="845103"/>
            <a:ext cx="5486400" cy="1463040"/>
          </a:xfrm>
        </p:spPr>
        <p:txBody>
          <a:bodyPr numCol="1" anchor="t">
            <a:normAutofit/>
          </a:bodyPr>
          <a:lstStyle>
            <a:lvl1pPr algn="l">
              <a:defRPr sz="48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37645" y="2448057"/>
            <a:ext cx="3657600" cy="640080"/>
          </a:xfrm>
        </p:spPr>
        <p:txBody>
          <a:bodyPr numCol="1">
            <a:norm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246063" y="5589240"/>
            <a:ext cx="86502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93181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Full Image, White Large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8003949" y="68640"/>
            <a:ext cx="1140051" cy="1140051"/>
          </a:xfrm>
          <a:prstGeom prst="rect">
            <a:avLst/>
          </a:prstGeom>
        </p:spPr>
      </p:pic>
    </p:spTree>
    <p:extLst>
      <p:ext uri="{BB962C8B-B14F-4D97-AF65-F5344CB8AC3E}">
        <p14:creationId xmlns:p14="http://schemas.microsoft.com/office/powerpoint/2010/main" val="3483603949"/>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377825" y="1310777"/>
            <a:ext cx="8412480" cy="4754880"/>
          </a:xfrm>
        </p:spPr>
        <p:txBody>
          <a:bodyPr numCol="1"/>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2647703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5" name="Content Placeholder 4"/>
          <p:cNvSpPr>
            <a:spLocks noGrp="1"/>
          </p:cNvSpPr>
          <p:nvPr>
            <p:ph sz="quarter" idx="18"/>
          </p:nvPr>
        </p:nvSpPr>
        <p:spPr>
          <a:xfrm>
            <a:off x="377824" y="1306671"/>
            <a:ext cx="3749040" cy="4754880"/>
          </a:xfrm>
        </p:spPr>
        <p:txBody>
          <a:bodyPr numCol="1"/>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10" name="Content Placeholder 4"/>
          <p:cNvSpPr>
            <a:spLocks noGrp="1"/>
          </p:cNvSpPr>
          <p:nvPr>
            <p:ph sz="quarter" idx="19"/>
          </p:nvPr>
        </p:nvSpPr>
        <p:spPr>
          <a:xfrm>
            <a:off x="5041263" y="1306671"/>
            <a:ext cx="3749040" cy="4754880"/>
          </a:xfrm>
        </p:spPr>
        <p:txBody>
          <a:bodyPr numCol="1"/>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6"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333522404"/>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00584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1654726"/>
            <a:ext cx="8412480" cy="4389120"/>
          </a:xfrm>
        </p:spPr>
        <p:txBody>
          <a:bodyPr numCol="1"/>
          <a:lstStyle>
            <a:lvl1pPr>
              <a:defRPr sz="2000" b="0"/>
            </a:lvl1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484112989"/>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Line Title and Mutli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64592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4" name="Content Placeholder 2"/>
          <p:cNvSpPr>
            <a:spLocks noGrp="1"/>
          </p:cNvSpPr>
          <p:nvPr>
            <p:ph idx="10"/>
          </p:nvPr>
        </p:nvSpPr>
        <p:spPr>
          <a:xfrm>
            <a:off x="325818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2"/>
          <p:cNvSpPr>
            <a:spLocks noGrp="1"/>
          </p:cNvSpPr>
          <p:nvPr>
            <p:ph idx="14"/>
          </p:nvPr>
        </p:nvSpPr>
        <p:spPr>
          <a:xfrm>
            <a:off x="6138545" y="2242860"/>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10" name="Text Placeholder 9"/>
          <p:cNvSpPr>
            <a:spLocks noGrp="1"/>
          </p:cNvSpPr>
          <p:nvPr>
            <p:ph type="body" sz="quarter" idx="16"/>
          </p:nvPr>
        </p:nvSpPr>
        <p:spPr>
          <a:xfrm>
            <a:off x="377825" y="1654488"/>
            <a:ext cx="8412480" cy="457200"/>
          </a:xfrm>
        </p:spPr>
        <p:txBody>
          <a:bodyPr numCol="1"/>
          <a:lstStyle/>
          <a:p>
            <a:pPr lvl="0"/>
            <a:r>
              <a:rPr lang="fr-FR" altLang="fr-FR" smtClean="0"/>
              <a:t>Modifiez les styles du texte du masque</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5851532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rot="16200000">
            <a:off x="6283088" y="1403450"/>
            <a:ext cx="2743200" cy="2971800"/>
          </a:xfrm>
          <a:prstGeom prst="round2SameRect">
            <a:avLst>
              <a:gd name="adj1" fmla="val 4727"/>
              <a:gd name="adj2" fmla="val 0"/>
            </a:avLst>
          </a:prstGeom>
        </p:spPr>
        <p:txBody>
          <a:bodyPr vert="vert" lIns="91440" tIns="91440" rIns="91440" bIns="365760" numCol="1">
            <a:normAutofit/>
          </a:bodyPr>
          <a:lstStyle>
            <a:lvl1pPr>
              <a:spcAft>
                <a:spcPts val="0"/>
              </a:spcAft>
              <a:defRPr sz="1400" b="1">
                <a:solidFill>
                  <a:schemeClr val="tx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solidFill>
            <a:schemeClr val="accent1"/>
          </a:solidFill>
        </p:spPr>
        <p:txBody>
          <a:bodyPr lIns="91440" tIns="91440" rIns="91440" bIns="91440" numCol="1"/>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7046165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rot="16200000">
            <a:off x="6283088" y="1403450"/>
            <a:ext cx="2743200" cy="2971800"/>
          </a:xfrm>
          <a:prstGeom prst="round2SameRect">
            <a:avLst>
              <a:gd name="adj1" fmla="val 4727"/>
              <a:gd name="adj2" fmla="val 0"/>
            </a:avLst>
          </a:prstGeom>
        </p:spPr>
        <p:txBody>
          <a:bodyPr vert="vert" lIns="91440" tIns="91440" rIns="91440" bIns="365760" numCol="1">
            <a:normAutofit/>
          </a:bodyPr>
          <a:lstStyle>
            <a:lvl1pPr>
              <a:spcAft>
                <a:spcPts val="0"/>
              </a:spcAft>
              <a:defRPr sz="1400" b="1">
                <a:solidFill>
                  <a:schemeClr val="tx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solidFill>
            <a:schemeClr val="accent1"/>
          </a:solidFill>
        </p:spPr>
        <p:txBody>
          <a:bodyPr lIns="91440" tIns="91440" rIns="91440" bIns="91440" numCol="1"/>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1D511B47-7240-4098-AC9A-5B8B56415F8F}" type="datetime4">
              <a:rPr lang="en-US" smtClean="0"/>
              <a:pPr/>
              <a:t>March 13, 2015</a:t>
            </a:fld>
            <a:endParaRPr lang="en-US"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085337417"/>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6283088" y="1411839"/>
            <a:ext cx="27432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3" name="Content Placeholder 2"/>
          <p:cNvSpPr>
            <a:spLocks noGrp="1"/>
          </p:cNvSpPr>
          <p:nvPr>
            <p:ph idx="1"/>
          </p:nvPr>
        </p:nvSpPr>
        <p:spPr>
          <a:xfrm>
            <a:off x="6210733" y="1559695"/>
            <a:ext cx="2743200" cy="265176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282849" y="1440973"/>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Titre 4"/>
          <p:cNvSpPr>
            <a:spLocks noGrp="1"/>
          </p:cNvSpPr>
          <p:nvPr>
            <p:ph type="title"/>
          </p:nvPr>
        </p:nvSpPr>
        <p:spPr/>
        <p:txBody>
          <a:bodyPr/>
          <a:lstStyle/>
          <a:p>
            <a:r>
              <a:rPr lang="fr-FR" smtClean="0"/>
              <a:t>Modifiez le style du titre</a:t>
            </a:r>
            <a:endParaRPr lang="fr-FR"/>
          </a:p>
        </p:txBody>
      </p:sp>
      <p:sp>
        <p:nvSpPr>
          <p:cNvPr id="10" name="Espace réservé de la date 9"/>
          <p:cNvSpPr>
            <a:spLocks noGrp="1"/>
          </p:cNvSpPr>
          <p:nvPr>
            <p:ph type="dt" sz="half" idx="11"/>
          </p:nvPr>
        </p:nvSpPr>
        <p:spPr/>
        <p:txBody>
          <a:bodyPr/>
          <a:lstStyle/>
          <a:p>
            <a:endParaRPr lang="fr-FR" dirty="0"/>
          </a:p>
        </p:txBody>
      </p:sp>
      <p:sp>
        <p:nvSpPr>
          <p:cNvPr id="11" name="Espace réservé du pied de page 10"/>
          <p:cNvSpPr>
            <a:spLocks noGrp="1"/>
          </p:cNvSpPr>
          <p:nvPr>
            <p:ph type="ftr" sz="quarter" idx="12"/>
          </p:nvPr>
        </p:nvSpPr>
        <p:spPr>
          <a:xfrm>
            <a:off x="3300369" y="6339572"/>
            <a:ext cx="2468880" cy="365125"/>
          </a:xfrm>
          <a:prstGeom prst="rect">
            <a:avLst/>
          </a:prstGeom>
        </p:spPr>
        <p:txBody>
          <a:bodyPr/>
          <a:lstStyle/>
          <a:p>
            <a:r>
              <a:rPr lang="fr-FR" altLang="fr-FR" smtClean="0"/>
              <a:t>Présentation Leasing – vendredi 13 septembre 2013</a:t>
            </a:r>
            <a:endParaRPr lang="fr-FR"/>
          </a:p>
        </p:txBody>
      </p:sp>
      <p:sp>
        <p:nvSpPr>
          <p:cNvPr id="12" name="Espace réservé du numéro de diapositive 11"/>
          <p:cNvSpPr>
            <a:spLocks noGrp="1"/>
          </p:cNvSpPr>
          <p:nvPr>
            <p:ph type="sldNum" sz="quarter" idx="13"/>
          </p:nvPr>
        </p:nvSpPr>
        <p:spPr/>
        <p:txBody>
          <a:bodyPr/>
          <a:lstStyle/>
          <a:p>
            <a:fld id="{A1A90B47-E214-4AA0-ABCC-FFA55F6C27DC}" type="slidenum">
              <a:rPr lang="fr-FR" smtClean="0"/>
              <a:pPr/>
              <a:t>‹N°›</a:t>
            </a:fld>
            <a:endParaRPr lang="fr-FR" dirty="0"/>
          </a:p>
        </p:txBody>
      </p:sp>
    </p:spTree>
    <p:extLst>
      <p:ext uri="{BB962C8B-B14F-4D97-AF65-F5344CB8AC3E}">
        <p14:creationId xmlns:p14="http://schemas.microsoft.com/office/powerpoint/2010/main" val="27544837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Picture Placeholder 4"/>
          <p:cNvSpPr>
            <a:spLocks noGrp="1"/>
          </p:cNvSpPr>
          <p:nvPr>
            <p:ph type="pic" sz="quarter" idx="11"/>
          </p:nvPr>
        </p:nvSpPr>
        <p:spPr>
          <a:xfrm>
            <a:off x="6137891" y="1526138"/>
            <a:ext cx="3224473" cy="2737847"/>
          </a:xfrm>
          <a:prstGeom prst="roundRect">
            <a:avLst>
              <a:gd name="adj" fmla="val 6199"/>
            </a:avLst>
          </a:prstGeom>
        </p:spPr>
        <p:txBody>
          <a:bodyPr numCol="1"/>
          <a:lstStyle/>
          <a:p>
            <a:r>
              <a:rPr lang="fr-FR" altLang="fr-FR" smtClean="0"/>
              <a:t>Cliquez sur l'icône pour ajouter une image</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115741589"/>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5597288" y="2097639"/>
            <a:ext cx="41148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6210733" y="1559695"/>
            <a:ext cx="2743200" cy="411480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86585397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383694"/>
            <a:ext cx="8412480" cy="822960"/>
          </a:xfrm>
        </p:spPr>
        <p:txBody>
          <a:bodyPr numCol="1">
            <a:normAutofit/>
          </a:bodyPr>
          <a:lstStyle>
            <a:lvl1pPr>
              <a:defRPr sz="2800"/>
            </a:lvl1pPr>
          </a:lstStyle>
          <a:p>
            <a:r>
              <a:rPr lang="fr-FR" altLang="fr-FR" smtClean="0"/>
              <a:t>Modifiez le style du titre</a:t>
            </a:r>
            <a:endParaRPr lang="en-US" dirty="0"/>
          </a:p>
        </p:txBody>
      </p:sp>
      <p:sp>
        <p:nvSpPr>
          <p:cNvPr id="3" name="Content Placeholder 2"/>
          <p:cNvSpPr>
            <a:spLocks noGrp="1"/>
          </p:cNvSpPr>
          <p:nvPr>
            <p:ph idx="1"/>
          </p:nvPr>
        </p:nvSpPr>
        <p:spPr>
          <a:xfrm>
            <a:off x="377825" y="1310777"/>
            <a:ext cx="8412480" cy="4754880"/>
          </a:xfrm>
        </p:spPr>
        <p:txBody>
          <a:bodyPr numCol="1"/>
          <a:lstStyle>
            <a:lvl1pPr>
              <a:defRPr sz="2000"/>
            </a:lvl1pPr>
            <a:lvl2pPr>
              <a:defRPr sz="1600"/>
            </a:lvl2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Footer Placeholder 5"/>
          <p:cNvSpPr>
            <a:spLocks noGrp="1"/>
          </p:cNvSpPr>
          <p:nvPr>
            <p:ph type="ftr" sz="quarter" idx="3"/>
          </p:nvPr>
        </p:nvSpPr>
        <p:spPr>
          <a:xfrm>
            <a:off x="1193800" y="6339572"/>
            <a:ext cx="607060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6" name="Slide Number Placeholder 9"/>
          <p:cNvSpPr>
            <a:spLocks noGrp="1"/>
          </p:cNvSpPr>
          <p:nvPr>
            <p:ph type="sldNum" sz="quarter" idx="4"/>
          </p:nvPr>
        </p:nvSpPr>
        <p:spPr>
          <a:xfrm>
            <a:off x="243281" y="6339572"/>
            <a:ext cx="914400" cy="365125"/>
          </a:xfrm>
          <a:prstGeom prst="rect">
            <a:avLst/>
          </a:prstGeom>
          <a:noFill/>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91766954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Full Image, White Large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3200">
                <a:solidFill>
                  <a:schemeClr val="bg1"/>
                </a:solidFill>
              </a:defRPr>
            </a:lvl1pPr>
          </a:lstStyle>
          <a:p>
            <a:r>
              <a:rPr lang="fr-FR" altLang="fr-FR" smtClean="0"/>
              <a:t>Modifiez le style du titre</a:t>
            </a:r>
            <a:endParaRPr lang="en-US" dirty="0"/>
          </a:p>
        </p:txBody>
      </p:sp>
      <p:sp>
        <p:nvSpPr>
          <p:cNvPr id="3" name="Content Placeholder 2"/>
          <p:cNvSpPr>
            <a:spLocks noGrp="1"/>
          </p:cNvSpPr>
          <p:nvPr>
            <p:ph idx="1"/>
          </p:nvPr>
        </p:nvSpPr>
        <p:spPr>
          <a:xfrm>
            <a:off x="377825" y="1159775"/>
            <a:ext cx="8412480" cy="4754880"/>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Tree>
    <p:extLst>
      <p:ext uri="{BB962C8B-B14F-4D97-AF65-F5344CB8AC3E}">
        <p14:creationId xmlns:p14="http://schemas.microsoft.com/office/powerpoint/2010/main" val="219354077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Full Image, White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2800">
                <a:solidFill>
                  <a:schemeClr val="bg1"/>
                </a:solidFill>
              </a:defRPr>
            </a:lvl1pPr>
          </a:lstStyle>
          <a:p>
            <a:r>
              <a:rPr lang="fr-FR" altLang="fr-FR" smtClean="0"/>
              <a:t>Modifiez le style du titre</a:t>
            </a:r>
            <a:endParaRPr lang="en-US" dirty="0"/>
          </a:p>
        </p:txBody>
      </p:sp>
      <p:sp>
        <p:nvSpPr>
          <p:cNvPr id="3" name="Content Placeholder 2"/>
          <p:cNvSpPr>
            <a:spLocks noGrp="1"/>
          </p:cNvSpPr>
          <p:nvPr>
            <p:ph idx="1"/>
          </p:nvPr>
        </p:nvSpPr>
        <p:spPr>
          <a:xfrm>
            <a:off x="386214" y="1168165"/>
            <a:ext cx="8412480" cy="4031771"/>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Tree>
    <p:extLst>
      <p:ext uri="{BB962C8B-B14F-4D97-AF65-F5344CB8AC3E}">
        <p14:creationId xmlns:p14="http://schemas.microsoft.com/office/powerpoint/2010/main" val="2835448326"/>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fr-FR" altLang="fr-FR" smtClean="0"/>
              <a:t>Modifiez le style du titre</a:t>
            </a:r>
            <a:endParaRPr lang="en-US" dirty="0"/>
          </a:p>
        </p:txBody>
      </p:sp>
      <p:sp>
        <p:nvSpPr>
          <p:cNvPr id="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13226541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Box Slide">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3595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6" name="Content Placeholder 4"/>
          <p:cNvSpPr>
            <a:spLocks noGrp="1"/>
          </p:cNvSpPr>
          <p:nvPr>
            <p:ph sz="quarter" idx="22"/>
          </p:nvPr>
        </p:nvSpPr>
        <p:spPr>
          <a:xfrm>
            <a:off x="3298032"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7" name="Content Placeholder 4"/>
          <p:cNvSpPr>
            <a:spLocks noGrp="1"/>
          </p:cNvSpPr>
          <p:nvPr>
            <p:ph sz="quarter" idx="23"/>
          </p:nvPr>
        </p:nvSpPr>
        <p:spPr>
          <a:xfrm>
            <a:off x="617220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8" name="Content Placeholder 4"/>
          <p:cNvSpPr>
            <a:spLocks noGrp="1"/>
          </p:cNvSpPr>
          <p:nvPr>
            <p:ph sz="quarter" idx="24"/>
          </p:nvPr>
        </p:nvSpPr>
        <p:spPr>
          <a:xfrm>
            <a:off x="43595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19" name="Content Placeholder 4"/>
          <p:cNvSpPr>
            <a:spLocks noGrp="1"/>
          </p:cNvSpPr>
          <p:nvPr>
            <p:ph sz="quarter" idx="25"/>
          </p:nvPr>
        </p:nvSpPr>
        <p:spPr>
          <a:xfrm>
            <a:off x="3298032"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0" name="Content Placeholder 4"/>
          <p:cNvSpPr>
            <a:spLocks noGrp="1"/>
          </p:cNvSpPr>
          <p:nvPr>
            <p:ph sz="quarter" idx="26"/>
          </p:nvPr>
        </p:nvSpPr>
        <p:spPr>
          <a:xfrm>
            <a:off x="617220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1" name="Content Placeholder 4"/>
          <p:cNvSpPr>
            <a:spLocks noGrp="1"/>
          </p:cNvSpPr>
          <p:nvPr>
            <p:ph sz="quarter" idx="27"/>
          </p:nvPr>
        </p:nvSpPr>
        <p:spPr>
          <a:xfrm>
            <a:off x="43595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2" name="Content Placeholder 4"/>
          <p:cNvSpPr>
            <a:spLocks noGrp="1"/>
          </p:cNvSpPr>
          <p:nvPr>
            <p:ph sz="quarter" idx="28"/>
          </p:nvPr>
        </p:nvSpPr>
        <p:spPr>
          <a:xfrm>
            <a:off x="3298032"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3" name="Content Placeholder 4"/>
          <p:cNvSpPr>
            <a:spLocks noGrp="1"/>
          </p:cNvSpPr>
          <p:nvPr>
            <p:ph sz="quarter" idx="29"/>
          </p:nvPr>
        </p:nvSpPr>
        <p:spPr>
          <a:xfrm>
            <a:off x="617220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p:txBody>
      </p:sp>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4" name="Text Placeholder 3"/>
          <p:cNvSpPr>
            <a:spLocks noGrp="1"/>
          </p:cNvSpPr>
          <p:nvPr>
            <p:ph type="body" sz="quarter" idx="10"/>
          </p:nvPr>
        </p:nvSpPr>
        <p:spPr>
          <a:xfrm>
            <a:off x="377823" y="5205786"/>
            <a:ext cx="8412480" cy="548640"/>
          </a:xfrm>
        </p:spPr>
        <p:txBody>
          <a:bodyPr lIns="27432" numCol="1">
            <a:normAutofit/>
          </a:bodyPr>
          <a:lstStyle>
            <a:lvl1pPr>
              <a:defRPr sz="1400"/>
            </a:lvl1pPr>
          </a:lstStyle>
          <a:p>
            <a:pPr lvl="0"/>
            <a:r>
              <a:rPr lang="fr-FR" altLang="fr-FR" smtClean="0"/>
              <a:t>Modifiez les styles du texte du masque</a:t>
            </a:r>
          </a:p>
        </p:txBody>
      </p:sp>
      <p:sp>
        <p:nvSpPr>
          <p:cNvPr id="1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1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1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4053148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Boxes">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423863"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9" name="Content Placeholder 4"/>
          <p:cNvSpPr>
            <a:spLocks noGrp="1"/>
          </p:cNvSpPr>
          <p:nvPr>
            <p:ph sz="quarter" idx="24"/>
          </p:nvPr>
        </p:nvSpPr>
        <p:spPr>
          <a:xfrm>
            <a:off x="6172200"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10" name="Content Placeholder 4"/>
          <p:cNvSpPr>
            <a:spLocks noGrp="1"/>
          </p:cNvSpPr>
          <p:nvPr>
            <p:ph sz="quarter" idx="25"/>
          </p:nvPr>
        </p:nvSpPr>
        <p:spPr>
          <a:xfrm>
            <a:off x="3298032"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ltLang="fr-FR" smtClean="0"/>
              <a:t>Modifiez les styles du texte du masque</a:t>
            </a:r>
          </a:p>
          <a:p>
            <a:pPr lvl="1"/>
            <a:r>
              <a:rPr lang="fr-FR" altLang="fr-FR" smtClean="0"/>
              <a:t>Deuxième niveau</a:t>
            </a:r>
          </a:p>
        </p:txBody>
      </p:sp>
      <p:sp>
        <p:nvSpPr>
          <p:cNvPr id="2" name="Title 1"/>
          <p:cNvSpPr>
            <a:spLocks noGrp="1"/>
          </p:cNvSpPr>
          <p:nvPr>
            <p:ph type="title"/>
          </p:nvPr>
        </p:nvSpPr>
        <p:spPr>
          <a:xfrm>
            <a:off x="377823" y="291415"/>
            <a:ext cx="8412480" cy="822960"/>
          </a:xfrm>
        </p:spPr>
        <p:txBody>
          <a:bodyPr numCol="1"/>
          <a:lstStyle/>
          <a:p>
            <a:r>
              <a:rPr lang="fr-FR" altLang="fr-FR" smtClean="0"/>
              <a:t>Modifiez le style du titre</a:t>
            </a:r>
            <a:endParaRPr lang="en-US" dirty="0"/>
          </a:p>
        </p:txBody>
      </p:sp>
      <p:sp>
        <p:nvSpPr>
          <p:cNvPr id="4" name="Text Placeholder 3"/>
          <p:cNvSpPr>
            <a:spLocks noGrp="1"/>
          </p:cNvSpPr>
          <p:nvPr>
            <p:ph type="body" sz="quarter" idx="10"/>
          </p:nvPr>
        </p:nvSpPr>
        <p:spPr>
          <a:xfrm>
            <a:off x="377823" y="5063173"/>
            <a:ext cx="8412480" cy="548640"/>
          </a:xfrm>
        </p:spPr>
        <p:txBody>
          <a:bodyPr lIns="27432" numCol="1">
            <a:normAutofit/>
          </a:bodyPr>
          <a:lstStyle>
            <a:lvl1pPr>
              <a:defRPr sz="1400"/>
            </a:lvl1pPr>
          </a:lstStyle>
          <a:p>
            <a:pPr lvl="0"/>
            <a:r>
              <a:rPr lang="fr-FR" altLang="fr-FR" smtClean="0"/>
              <a:t>Modifiez les styles du texte du masque</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11"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2011559880"/>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Multi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377825"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Text Placeholder 3"/>
          <p:cNvSpPr>
            <a:spLocks noGrp="1"/>
          </p:cNvSpPr>
          <p:nvPr>
            <p:ph type="body" sz="quarter" idx="10"/>
          </p:nvPr>
        </p:nvSpPr>
        <p:spPr>
          <a:xfrm>
            <a:off x="377823" y="4996061"/>
            <a:ext cx="8412480" cy="548640"/>
          </a:xfrm>
        </p:spPr>
        <p:txBody>
          <a:bodyPr lIns="27432" numCol="1">
            <a:normAutofit/>
          </a:bodyPr>
          <a:lstStyle>
            <a:lvl1pPr>
              <a:defRPr sz="1400"/>
            </a:lvl1pPr>
          </a:lstStyle>
          <a:p>
            <a:pPr lvl="0"/>
            <a:r>
              <a:rPr lang="fr-FR" altLang="fr-FR" smtClean="0"/>
              <a:t>Modifiez les styles du texte du masque</a:t>
            </a:r>
          </a:p>
        </p:txBody>
      </p:sp>
      <p:sp>
        <p:nvSpPr>
          <p:cNvPr id="7" name="Content Placeholder 2"/>
          <p:cNvSpPr>
            <a:spLocks noGrp="1"/>
          </p:cNvSpPr>
          <p:nvPr>
            <p:ph idx="16"/>
          </p:nvPr>
        </p:nvSpPr>
        <p:spPr>
          <a:xfrm>
            <a:off x="377825"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8" name="Content Placeholder 2"/>
          <p:cNvSpPr>
            <a:spLocks noGrp="1"/>
          </p:cNvSpPr>
          <p:nvPr>
            <p:ph idx="17"/>
          </p:nvPr>
        </p:nvSpPr>
        <p:spPr>
          <a:xfrm>
            <a:off x="4700587"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9" name="Content Placeholder 2"/>
          <p:cNvSpPr>
            <a:spLocks noGrp="1"/>
          </p:cNvSpPr>
          <p:nvPr>
            <p:ph idx="18"/>
          </p:nvPr>
        </p:nvSpPr>
        <p:spPr>
          <a:xfrm>
            <a:off x="4700587"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10"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11"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12"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116752240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6283088" y="1411839"/>
            <a:ext cx="27432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6210733" y="1559695"/>
            <a:ext cx="2743200" cy="265176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21032BAB-1744-4647-AFF3-180BDDCB1C12}" type="datetime4">
              <a:rPr lang="en-US" smtClean="0"/>
              <a:pPr/>
              <a:t>March 13, 2015</a:t>
            </a:fld>
            <a:endParaRPr lang="en-US"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3686064838"/>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6"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fr-FR" altLang="fr-FR" smtClean="0"/>
              <a:t>Présentation Leasing – vendredi 13 septembre 2013</a:t>
            </a:r>
            <a:endParaRPr/>
          </a:p>
        </p:txBody>
      </p:sp>
      <p:sp>
        <p:nvSpPr>
          <p:cNvPr id="7"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661873650"/>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accent1"/>
                </a:solidFill>
              </a:defRPr>
            </a:lvl1pPr>
          </a:lstStyle>
          <a:p>
            <a:r>
              <a:rPr lang="fr-FR" altLang="fr-FR" smtClean="0"/>
              <a:t>Modifiez le style du titre</a:t>
            </a:r>
            <a:endParaRPr lang="en-US" dirty="0"/>
          </a:p>
        </p:txBody>
      </p:sp>
      <p:sp>
        <p:nvSpPr>
          <p:cNvPr id="14" name="Text Placeholder 13"/>
          <p:cNvSpPr>
            <a:spLocks noGrp="1"/>
          </p:cNvSpPr>
          <p:nvPr>
            <p:ph type="body" sz="quarter" idx="11"/>
          </p:nvPr>
        </p:nvSpPr>
        <p:spPr>
          <a:xfrm>
            <a:off x="462109" y="5746299"/>
            <a:ext cx="548640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581444277"/>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with Color">
    <p:spTree>
      <p:nvGrpSpPr>
        <p:cNvPr id="1" name=""/>
        <p:cNvGrpSpPr/>
        <p:nvPr/>
      </p:nvGrpSpPr>
      <p:grpSpPr>
        <a:xfrm>
          <a:off x="0" y="0"/>
          <a:ext cx="0" cy="0"/>
          <a:chOff x="0" y="0"/>
          <a:chExt cx="0" cy="0"/>
        </a:xfrm>
      </p:grpSpPr>
      <p:sp>
        <p:nvSpPr>
          <p:cNvPr id="3" name="Rectangle 2"/>
          <p:cNvSpPr/>
          <p:nvPr userDrawn="1"/>
        </p:nvSpPr>
        <p:spPr>
          <a:xfrm>
            <a:off x="0" y="0"/>
            <a:ext cx="9144000" cy="5486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title"/>
          </p:nvPr>
        </p:nvSpPr>
        <p:spPr>
          <a:xfrm>
            <a:off x="361045" y="1029647"/>
            <a:ext cx="5486400" cy="4206240"/>
          </a:xfrm>
        </p:spPr>
        <p:txBody>
          <a:bodyPr numCol="1">
            <a:normAutofit/>
          </a:bodyPr>
          <a:lstStyle>
            <a:lvl1pPr marL="117475" indent="-117475">
              <a:lnSpc>
                <a:spcPct val="90000"/>
              </a:lnSpc>
              <a:defRPr sz="2800" baseline="0">
                <a:solidFill>
                  <a:schemeClr val="bg1"/>
                </a:solidFill>
              </a:defRPr>
            </a:lvl1pPr>
          </a:lstStyle>
          <a:p>
            <a:r>
              <a:rPr lang="fr-FR" altLang="fr-FR" smtClean="0"/>
              <a:t>Modifiez le style du titre</a:t>
            </a:r>
            <a:endParaRPr lang="en-US" dirty="0"/>
          </a:p>
        </p:txBody>
      </p:sp>
      <p:sp>
        <p:nvSpPr>
          <p:cNvPr id="7" name="Text Placeholder 13"/>
          <p:cNvSpPr>
            <a:spLocks noGrp="1"/>
          </p:cNvSpPr>
          <p:nvPr>
            <p:ph type="body" sz="quarter" idx="12"/>
          </p:nvPr>
        </p:nvSpPr>
        <p:spPr>
          <a:xfrm>
            <a:off x="462109" y="5746299"/>
            <a:ext cx="548640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331175967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Quot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3657600"/>
          </a:xfrm>
        </p:spPr>
        <p:txBody>
          <a:bodyPr numCol="1"/>
          <a:lstStyle/>
          <a:p>
            <a:r>
              <a:rPr lang="fr-FR" altLang="fr-FR" smtClean="0"/>
              <a:t>Cliquez sur l'icône pour ajouter une image</a:t>
            </a:r>
            <a:endParaRPr lang="en-US" dirty="0"/>
          </a:p>
        </p:txBody>
      </p:sp>
      <p:sp>
        <p:nvSpPr>
          <p:cNvPr id="2" name="Title 1"/>
          <p:cNvSpPr>
            <a:spLocks noGrp="1"/>
          </p:cNvSpPr>
          <p:nvPr>
            <p:ph type="title"/>
          </p:nvPr>
        </p:nvSpPr>
        <p:spPr>
          <a:xfrm>
            <a:off x="361045" y="4060272"/>
            <a:ext cx="6217920" cy="1280160"/>
          </a:xfrm>
        </p:spPr>
        <p:txBody>
          <a:bodyPr numCol="1">
            <a:normAutofit/>
          </a:bodyPr>
          <a:lstStyle>
            <a:lvl1pPr marL="117475" indent="-117475">
              <a:lnSpc>
                <a:spcPct val="90000"/>
              </a:lnSpc>
              <a:defRPr sz="2800" baseline="0">
                <a:solidFill>
                  <a:schemeClr val="accent1"/>
                </a:solidFill>
              </a:defRPr>
            </a:lvl1pPr>
          </a:lstStyle>
          <a:p>
            <a:r>
              <a:rPr lang="fr-FR" altLang="fr-FR" smtClean="0"/>
              <a:t>Modifiez le style du titre</a:t>
            </a:r>
            <a:endParaRPr lang="en-US" dirty="0"/>
          </a:p>
        </p:txBody>
      </p:sp>
      <p:sp>
        <p:nvSpPr>
          <p:cNvPr id="7" name="Text Placeholder 13"/>
          <p:cNvSpPr>
            <a:spLocks noGrp="1"/>
          </p:cNvSpPr>
          <p:nvPr>
            <p:ph type="body" sz="quarter" idx="12"/>
          </p:nvPr>
        </p:nvSpPr>
        <p:spPr>
          <a:xfrm>
            <a:off x="462109" y="5418653"/>
            <a:ext cx="6126480" cy="1005840"/>
          </a:xfrm>
        </p:spPr>
        <p:txBody>
          <a:bodyPr numCol="1"/>
          <a:lstStyle>
            <a:lvl1pPr>
              <a:spcAft>
                <a:spcPts val="0"/>
              </a:spcAft>
              <a:defRPr sz="1400">
                <a:solidFill>
                  <a:schemeClr val="tx1"/>
                </a:solidFill>
              </a:defRPr>
            </a:lvl1pPr>
          </a:lstStyle>
          <a:p>
            <a:pPr lvl="0"/>
            <a:r>
              <a:rPr lang="fr-FR" altLang="fr-FR" smtClean="0"/>
              <a:t>Modifiez les styles du texte du masque</a:t>
            </a:r>
          </a:p>
        </p:txBody>
      </p:sp>
    </p:spTree>
    <p:extLst>
      <p:ext uri="{BB962C8B-B14F-4D97-AF65-F5344CB8AC3E}">
        <p14:creationId xmlns:p14="http://schemas.microsoft.com/office/powerpoint/2010/main" val="114077243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8418" t="24868" r="7066" b="21223"/>
          <a:stretch/>
        </p:blipFill>
        <p:spPr>
          <a:xfrm>
            <a:off x="0" y="3009900"/>
            <a:ext cx="9144000" cy="2557463"/>
          </a:xfrm>
          <a:prstGeom prst="rect">
            <a:avLst/>
          </a:prstGeom>
        </p:spPr>
      </p:pic>
      <p:sp>
        <p:nvSpPr>
          <p:cNvPr id="8" name="Rectangle 7"/>
          <p:cNvSpPr/>
          <p:nvPr userDrawn="1"/>
        </p:nvSpPr>
        <p:spPr>
          <a:xfrm>
            <a:off x="0" y="5472752"/>
            <a:ext cx="9144000" cy="1385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4" name="Espace réservé du pied de page 3"/>
          <p:cNvSpPr>
            <a:spLocks noGrp="1"/>
          </p:cNvSpPr>
          <p:nvPr>
            <p:ph type="ftr" sz="quarter" idx="11"/>
          </p:nvPr>
        </p:nvSpPr>
        <p:spPr>
          <a:xfrm>
            <a:off x="3300369" y="6339572"/>
            <a:ext cx="2468880" cy="365125"/>
          </a:xfrm>
          <a:prstGeom prst="rect">
            <a:avLst/>
          </a:prstGeom>
        </p:spPr>
        <p:txBody>
          <a:bodyPr numCol="1"/>
          <a:lstStyle>
            <a:lvl1pPr>
              <a:defRPr/>
            </a:lvl1pPr>
          </a:lstStyle>
          <a:p>
            <a:r>
              <a:rPr lang="fr-FR" altLang="fr-FR" smtClean="0"/>
              <a:t>Présentation Leasing – vendredi 13 septembre 2013</a:t>
            </a:r>
            <a:endParaRPr lang="fr-FR" altLang="fr-FR" dirty="0"/>
          </a:p>
        </p:txBody>
      </p:sp>
      <p:sp>
        <p:nvSpPr>
          <p:cNvPr id="5" name="Espace réservé du numéro de diapositive 4"/>
          <p:cNvSpPr>
            <a:spLocks noGrp="1"/>
          </p:cNvSpPr>
          <p:nvPr>
            <p:ph type="sldNum" sz="quarter" idx="12"/>
          </p:nvPr>
        </p:nvSpPr>
        <p:spPr/>
        <p:txBody>
          <a:bodyPr numCol="1"/>
          <a:lstStyle/>
          <a:p>
            <a:fld id="{A1A90B47-E214-4AA0-ABCC-FFA55F6C27DC}" type="slidenum">
              <a:rPr/>
              <a:pPr/>
              <a:t>‹N°›</a:t>
            </a:fld>
            <a:endParaRPr dirty="0"/>
          </a:p>
        </p:txBody>
      </p:sp>
    </p:spTree>
    <p:extLst>
      <p:ext uri="{BB962C8B-B14F-4D97-AF65-F5344CB8AC3E}">
        <p14:creationId xmlns:p14="http://schemas.microsoft.com/office/powerpoint/2010/main" val="318642897"/>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 Divider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11" r="10000"/>
          <a:stretch/>
        </p:blipFill>
        <p:spPr>
          <a:xfrm>
            <a:off x="0" y="0"/>
            <a:ext cx="9144000" cy="6858000"/>
          </a:xfrm>
          <a:prstGeom prst="rect">
            <a:avLst/>
          </a:prstGeom>
        </p:spPr>
      </p:pic>
      <p:sp>
        <p:nvSpPr>
          <p:cNvPr id="8" name="Round Same Side Corner Rectangle 7"/>
          <p:cNvSpPr/>
          <p:nvPr userDrawn="1"/>
        </p:nvSpPr>
        <p:spPr>
          <a:xfrm rot="5400000">
            <a:off x="2024168" y="1900133"/>
            <a:ext cx="1803825" cy="5852160"/>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2" name="Title 1"/>
          <p:cNvSpPr>
            <a:spLocks noGrp="1"/>
          </p:cNvSpPr>
          <p:nvPr>
            <p:ph type="ctrTitle"/>
          </p:nvPr>
        </p:nvSpPr>
        <p:spPr>
          <a:xfrm>
            <a:off x="286081" y="4219464"/>
            <a:ext cx="5394960" cy="118872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Tree>
    <p:extLst>
      <p:ext uri="{BB962C8B-B14F-4D97-AF65-F5344CB8AC3E}">
        <p14:creationId xmlns:p14="http://schemas.microsoft.com/office/powerpoint/2010/main" val="147002898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5 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2052"/>
          <a:stretch/>
        </p:blipFill>
        <p:spPr>
          <a:xfrm>
            <a:off x="0" y="0"/>
            <a:ext cx="9144000" cy="6858000"/>
          </a:xfrm>
          <a:prstGeom prst="rect">
            <a:avLst/>
          </a:prstGeom>
        </p:spPr>
      </p:pic>
      <p:sp>
        <p:nvSpPr>
          <p:cNvPr id="2" name="Title 1"/>
          <p:cNvSpPr>
            <a:spLocks noGrp="1"/>
          </p:cNvSpPr>
          <p:nvPr>
            <p:ph type="ctrTitle"/>
          </p:nvPr>
        </p:nvSpPr>
        <p:spPr>
          <a:xfrm>
            <a:off x="0" y="3659188"/>
            <a:ext cx="9144000" cy="1828800"/>
          </a:xfrm>
          <a:solidFill>
            <a:srgbClr val="FFFFFF">
              <a:alpha val="85098"/>
            </a:srgbClr>
          </a:solidFill>
        </p:spPr>
        <p:txBody>
          <a:bodyPr vert="horz" lIns="274320" tIns="274320" rIns="0" bIns="0" numCol="1" rtlCol="0" anchor="t">
            <a:noAutofit/>
          </a:bodyPr>
          <a:lstStyle>
            <a:lvl1pPr>
              <a:defRPr lang="en-US" sz="4800" dirty="0">
                <a:solidFill>
                  <a:schemeClr val="tx1"/>
                </a:solidFill>
              </a:defRPr>
            </a:lvl1pPr>
          </a:lstStyle>
          <a:p>
            <a:pPr marL="0" lvl="0"/>
            <a:r>
              <a:rPr lang="fr-FR" altLang="fr-FR" smtClean="0"/>
              <a:t>Modifiez le style du titre</a:t>
            </a:r>
            <a:endParaRPr lang="en-US" dirty="0"/>
          </a:p>
        </p:txBody>
      </p:sp>
    </p:spTree>
    <p:extLst>
      <p:ext uri="{BB962C8B-B14F-4D97-AF65-F5344CB8AC3E}">
        <p14:creationId xmlns:p14="http://schemas.microsoft.com/office/powerpoint/2010/main" val="3015593455"/>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9 Divider Slide">
    <p:spTree>
      <p:nvGrpSpPr>
        <p:cNvPr id="1" name=""/>
        <p:cNvGrpSpPr/>
        <p:nvPr/>
      </p:nvGrpSpPr>
      <p:grpSpPr>
        <a:xfrm>
          <a:off x="0" y="0"/>
          <a:ext cx="0" cy="0"/>
          <a:chOff x="0" y="0"/>
          <a:chExt cx="0" cy="0"/>
        </a:xfrm>
      </p:grpSpPr>
      <p:sp>
        <p:nvSpPr>
          <p:cNvPr id="4" name="Rectangle 3"/>
          <p:cNvSpPr/>
          <p:nvPr userDrawn="1"/>
        </p:nvSpPr>
        <p:spPr>
          <a:xfrm>
            <a:off x="0" y="0"/>
            <a:ext cx="9144000" cy="365760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8447" t="26503" r="7037" b="21195"/>
          <a:stretch/>
        </p:blipFill>
        <p:spPr>
          <a:xfrm>
            <a:off x="0" y="1257300"/>
            <a:ext cx="9144000" cy="2481263"/>
          </a:xfrm>
          <a:prstGeom prst="rect">
            <a:avLst/>
          </a:prstGeom>
        </p:spPr>
      </p:pic>
      <p:sp>
        <p:nvSpPr>
          <p:cNvPr id="2" name="Title 1"/>
          <p:cNvSpPr>
            <a:spLocks noGrp="1"/>
          </p:cNvSpPr>
          <p:nvPr>
            <p:ph type="ctrTitle"/>
          </p:nvPr>
        </p:nvSpPr>
        <p:spPr>
          <a:xfrm>
            <a:off x="337645" y="2046632"/>
            <a:ext cx="7315200" cy="137160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
        <p:nvSpPr>
          <p:cNvPr id="10" name="Rectangle 9"/>
          <p:cNvSpPr/>
          <p:nvPr userDrawn="1"/>
        </p:nvSpPr>
        <p:spPr>
          <a:xfrm>
            <a:off x="1" y="3657809"/>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 name="Subtitle 2"/>
          <p:cNvSpPr>
            <a:spLocks noGrp="1"/>
          </p:cNvSpPr>
          <p:nvPr>
            <p:ph type="subTitle" idx="1"/>
          </p:nvPr>
        </p:nvSpPr>
        <p:spPr>
          <a:xfrm>
            <a:off x="337645" y="3830347"/>
            <a:ext cx="6766560" cy="1554480"/>
          </a:xfrm>
        </p:spPr>
        <p:txBody>
          <a:bodyPr numCol="1">
            <a:norm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299904649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0 Divider Slide">
    <p:spTree>
      <p:nvGrpSpPr>
        <p:cNvPr id="1" name=""/>
        <p:cNvGrpSpPr/>
        <p:nvPr/>
      </p:nvGrpSpPr>
      <p:grpSpPr>
        <a:xfrm>
          <a:off x="0" y="0"/>
          <a:ext cx="0" cy="0"/>
          <a:chOff x="0" y="0"/>
          <a:chExt cx="0" cy="0"/>
        </a:xfrm>
      </p:grpSpPr>
      <p:sp>
        <p:nvSpPr>
          <p:cNvPr id="15" name="Rectangle 14"/>
          <p:cNvSpPr/>
          <p:nvPr userDrawn="1"/>
        </p:nvSpPr>
        <p:spPr>
          <a:xfrm>
            <a:off x="0" y="0"/>
            <a:ext cx="9144000" cy="365760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8447" t="26503" r="7037" b="21195"/>
          <a:stretch/>
        </p:blipFill>
        <p:spPr>
          <a:xfrm>
            <a:off x="0" y="1257300"/>
            <a:ext cx="9144000" cy="2481263"/>
          </a:xfrm>
          <a:prstGeom prst="rect">
            <a:avLst/>
          </a:prstGeom>
        </p:spPr>
      </p:pic>
      <p:sp>
        <p:nvSpPr>
          <p:cNvPr id="2" name="Title 1"/>
          <p:cNvSpPr>
            <a:spLocks noGrp="1"/>
          </p:cNvSpPr>
          <p:nvPr>
            <p:ph type="ctrTitle"/>
          </p:nvPr>
        </p:nvSpPr>
        <p:spPr>
          <a:xfrm>
            <a:off x="337645" y="2046632"/>
            <a:ext cx="7315200" cy="1371600"/>
          </a:xfrm>
        </p:spPr>
        <p:txBody>
          <a:bodyPr numCol="1" anchor="t">
            <a:normAutofit/>
          </a:bodyPr>
          <a:lstStyle>
            <a:lvl1pPr algn="l">
              <a:defRPr sz="4800">
                <a:solidFill>
                  <a:schemeClr val="bg1"/>
                </a:solidFill>
              </a:defRPr>
            </a:lvl1pPr>
          </a:lstStyle>
          <a:p>
            <a:r>
              <a:rPr lang="fr-FR" altLang="fr-FR" smtClean="0"/>
              <a:t>Modifiez le style du titre</a:t>
            </a:r>
            <a:endParaRPr lang="en-US" dirty="0"/>
          </a:p>
        </p:txBody>
      </p:sp>
      <p:sp>
        <p:nvSpPr>
          <p:cNvPr id="18" name="Rectangle 17"/>
          <p:cNvSpPr/>
          <p:nvPr userDrawn="1"/>
        </p:nvSpPr>
        <p:spPr>
          <a:xfrm>
            <a:off x="1" y="3657809"/>
            <a:ext cx="9144000" cy="3200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 name="Subtitle 2"/>
          <p:cNvSpPr>
            <a:spLocks noGrp="1"/>
          </p:cNvSpPr>
          <p:nvPr>
            <p:ph type="subTitle" idx="1"/>
          </p:nvPr>
        </p:nvSpPr>
        <p:spPr>
          <a:xfrm>
            <a:off x="337645" y="3871291"/>
            <a:ext cx="6766560" cy="548640"/>
          </a:xfrm>
        </p:spPr>
        <p:txBody>
          <a:bodyPr numCol="1">
            <a:normAutofit/>
          </a:bodyPr>
          <a:lstStyle>
            <a:lvl1pPr marL="0" indent="0" algn="l">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
        <p:nvSpPr>
          <p:cNvPr id="8" name="Text Placeholder 7"/>
          <p:cNvSpPr>
            <a:spLocks noGrp="1"/>
          </p:cNvSpPr>
          <p:nvPr>
            <p:ph type="body" sz="quarter" idx="10"/>
          </p:nvPr>
        </p:nvSpPr>
        <p:spPr>
          <a:xfrm>
            <a:off x="337645"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0" name="Text Placeholder 7"/>
          <p:cNvSpPr>
            <a:spLocks noGrp="1"/>
          </p:cNvSpPr>
          <p:nvPr>
            <p:ph type="body" sz="quarter" idx="11"/>
          </p:nvPr>
        </p:nvSpPr>
        <p:spPr>
          <a:xfrm>
            <a:off x="2492999" y="4520297"/>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1" name="Text Placeholder 7"/>
          <p:cNvSpPr>
            <a:spLocks noGrp="1"/>
          </p:cNvSpPr>
          <p:nvPr>
            <p:ph type="body" sz="quarter" idx="12"/>
          </p:nvPr>
        </p:nvSpPr>
        <p:spPr>
          <a:xfrm>
            <a:off x="4648353"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
        <p:nvSpPr>
          <p:cNvPr id="13" name="Text Placeholder 7"/>
          <p:cNvSpPr>
            <a:spLocks noGrp="1"/>
          </p:cNvSpPr>
          <p:nvPr>
            <p:ph type="body" sz="quarter" idx="13"/>
          </p:nvPr>
        </p:nvSpPr>
        <p:spPr>
          <a:xfrm>
            <a:off x="6803708" y="4495800"/>
            <a:ext cx="2011680" cy="1645920"/>
          </a:xfrm>
        </p:spPr>
        <p:txBody>
          <a:bodyPr numCol="1">
            <a:normAutofit/>
          </a:bodyPr>
          <a:lstStyle>
            <a:lvl1pPr>
              <a:spcAft>
                <a:spcPts val="0"/>
              </a:spcAft>
              <a:defRPr sz="1400" b="1">
                <a:solidFill>
                  <a:schemeClr val="tx1"/>
                </a:solidFill>
              </a:defRPr>
            </a:lvl1pPr>
            <a:lvl2pPr marL="0" indent="0">
              <a:spcBef>
                <a:spcPts val="0"/>
              </a:spcBef>
              <a:spcAft>
                <a:spcPts val="0"/>
              </a:spcAft>
              <a:buNone/>
              <a:defRPr sz="14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fr-FR" altLang="fr-FR" smtClean="0"/>
              <a:t>Modifiez les styles du texte du masque</a:t>
            </a:r>
          </a:p>
          <a:p>
            <a:pPr lvl="1"/>
            <a:r>
              <a:rPr lang="fr-FR" altLang="fr-FR" smtClean="0"/>
              <a:t>Deuxième niveau</a:t>
            </a:r>
          </a:p>
        </p:txBody>
      </p:sp>
    </p:spTree>
    <p:extLst>
      <p:ext uri="{BB962C8B-B14F-4D97-AF65-F5344CB8AC3E}">
        <p14:creationId xmlns:p14="http://schemas.microsoft.com/office/powerpoint/2010/main" val="3722957502"/>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Single Loop CL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2160" t="11690" r="6599" b="21736"/>
          <a:stretch/>
        </p:blipFill>
        <p:spPr>
          <a:xfrm>
            <a:off x="0" y="3535363"/>
            <a:ext cx="9144000" cy="3013075"/>
          </a:xfrm>
          <a:prstGeom prst="rect">
            <a:avLst/>
          </a:prstGeom>
        </p:spPr>
      </p:pic>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2160" t="11690" r="6599" b="14897"/>
          <a:stretch/>
        </p:blipFill>
        <p:spPr>
          <a:xfrm>
            <a:off x="0" y="3548620"/>
            <a:ext cx="9144001" cy="3322637"/>
          </a:xfrm>
          <a:prstGeom prst="rect">
            <a:avLst/>
          </a:prstGeom>
        </p:spPr>
      </p:pic>
      <p:pic>
        <p:nvPicPr>
          <p:cNvPr id="23" name="Picture 22"/>
          <p:cNvPicPr>
            <a:picLocks noChangeAspect="1"/>
          </p:cNvPicPr>
          <p:nvPr userDrawn="1"/>
        </p:nvPicPr>
        <p:blipFill rotWithShape="1">
          <a:blip r:embed="rId4">
            <a:extLst>
              <a:ext uri="{28A0092B-C50C-407E-A947-70E740481C1C}">
                <a14:useLocalDpi xmlns:a14="http://schemas.microsoft.com/office/drawing/2010/main" val="0"/>
              </a:ext>
            </a:extLst>
          </a:blip>
          <a:srcRect l="2160" t="11690" r="6599" b="21736"/>
          <a:stretch/>
        </p:blipFill>
        <p:spPr>
          <a:xfrm>
            <a:off x="0" y="3535362"/>
            <a:ext cx="9144001" cy="3013076"/>
          </a:xfrm>
          <a:prstGeom prst="rect">
            <a:avLst/>
          </a:prstGeom>
        </p:spPr>
      </p:pic>
      <p:pic>
        <p:nvPicPr>
          <p:cNvPr id="24" name="Picture 23"/>
          <p:cNvPicPr>
            <a:picLocks noChangeAspect="1"/>
          </p:cNvPicPr>
          <p:nvPr userDrawn="1"/>
        </p:nvPicPr>
        <p:blipFill rotWithShape="1">
          <a:blip r:embed="rId5">
            <a:extLst>
              <a:ext uri="{28A0092B-C50C-407E-A947-70E740481C1C}">
                <a14:useLocalDpi xmlns:a14="http://schemas.microsoft.com/office/drawing/2010/main" val="0"/>
              </a:ext>
            </a:extLst>
          </a:blip>
          <a:srcRect l="2160" t="11690" r="6599" b="21736"/>
          <a:stretch/>
        </p:blipFill>
        <p:spPr>
          <a:xfrm>
            <a:off x="-1" y="3535362"/>
            <a:ext cx="9144002" cy="3013077"/>
          </a:xfrm>
          <a:prstGeom prst="rect">
            <a:avLst/>
          </a:prstGeom>
        </p:spPr>
      </p:pic>
      <p:pic>
        <p:nvPicPr>
          <p:cNvPr id="25" name="Picture 24"/>
          <p:cNvPicPr>
            <a:picLocks noChangeAspect="1"/>
          </p:cNvPicPr>
          <p:nvPr userDrawn="1"/>
        </p:nvPicPr>
        <p:blipFill rotWithShape="1">
          <a:blip r:embed="rId6">
            <a:extLst>
              <a:ext uri="{28A0092B-C50C-407E-A947-70E740481C1C}">
                <a14:useLocalDpi xmlns:a14="http://schemas.microsoft.com/office/drawing/2010/main" val="0"/>
              </a:ext>
            </a:extLst>
          </a:blip>
          <a:srcRect l="2160" t="11690" r="6599" b="21736"/>
          <a:stretch/>
        </p:blipFill>
        <p:spPr>
          <a:xfrm>
            <a:off x="0" y="3509057"/>
            <a:ext cx="9144002" cy="3013077"/>
          </a:xfrm>
          <a:prstGeom prst="rect">
            <a:avLst/>
          </a:prstGeom>
        </p:spPr>
      </p:pic>
      <p:sp>
        <p:nvSpPr>
          <p:cNvPr id="5" name="Date Placeholder 4"/>
          <p:cNvSpPr>
            <a:spLocks noGrp="1"/>
          </p:cNvSpPr>
          <p:nvPr>
            <p:ph type="dt" sz="half" idx="10"/>
          </p:nvPr>
        </p:nvSpPr>
        <p:spPr>
          <a:xfrm>
            <a:off x="2029320" y="6365875"/>
            <a:ext cx="4511180" cy="365125"/>
          </a:xfrm>
        </p:spPr>
        <p:txBody>
          <a:bodyPr numCol="1"/>
          <a:lstStyle>
            <a:lvl1pPr algn="ctr">
              <a:defRPr/>
            </a:lvl1pPr>
          </a:lstStyle>
          <a:p>
            <a:endParaRPr lang="fr-FR" altLang="fr-FR" dirty="0"/>
          </a:p>
        </p:txBody>
      </p:sp>
      <p:sp>
        <p:nvSpPr>
          <p:cNvPr id="7" name="Slide Number Placeholder 6"/>
          <p:cNvSpPr>
            <a:spLocks noGrp="1"/>
          </p:cNvSpPr>
          <p:nvPr>
            <p:ph type="sldNum" sz="quarter" idx="12"/>
          </p:nvPr>
        </p:nvSpPr>
        <p:spPr/>
        <p:txBody>
          <a:bodyPr numCol="1"/>
          <a:lstStyle/>
          <a:p>
            <a:fld id="{A1A90B47-E214-4AA0-ABCC-FFA55F6C27DC}" type="slidenum">
              <a:rPr/>
              <a:pPr/>
              <a:t>‹N°›</a:t>
            </a:fld>
            <a:endParaRPr dirty="0"/>
          </a:p>
        </p:txBody>
      </p:sp>
    </p:spTree>
    <p:extLst>
      <p:ext uri="{BB962C8B-B14F-4D97-AF65-F5344CB8AC3E}">
        <p14:creationId xmlns:p14="http://schemas.microsoft.com/office/powerpoint/2010/main" val="40943894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22" presetClass="entr" presetSubtype="8" fill="hold" nodeType="withEffect">
                                  <p:stCondLst>
                                    <p:cond delay="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2000"/>
                                        <p:tgtEl>
                                          <p:spTgt spid="22"/>
                                        </p:tgtEl>
                                      </p:cBhvr>
                                    </p:animEffect>
                                  </p:childTnLst>
                                </p:cTn>
                              </p:par>
                              <p:par>
                                <p:cTn id="11" presetID="22" presetClass="entr" presetSubtype="8" fill="hold" nodeType="withEffect">
                                  <p:stCondLst>
                                    <p:cond delay="80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2000"/>
                                        <p:tgtEl>
                                          <p:spTgt spid="23"/>
                                        </p:tgtEl>
                                      </p:cBhvr>
                                    </p:animEffect>
                                  </p:childTnLst>
                                </p:cTn>
                              </p:par>
                              <p:par>
                                <p:cTn id="14" presetID="22" presetClass="entr" presetSubtype="8" fill="hold" nodeType="withEffect">
                                  <p:stCondLst>
                                    <p:cond delay="120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2000"/>
                                        <p:tgtEl>
                                          <p:spTgt spid="24"/>
                                        </p:tgtEl>
                                      </p:cBhvr>
                                    </p:animEffect>
                                  </p:childTnLst>
                                </p:cTn>
                              </p:par>
                              <p:par>
                                <p:cTn id="17" presetID="22" presetClass="entr" presetSubtype="8" fill="hold" nodeType="withEffect">
                                  <p:stCondLst>
                                    <p:cond delay="160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5" name="Picture Placeholder 4"/>
          <p:cNvSpPr>
            <a:spLocks noGrp="1"/>
          </p:cNvSpPr>
          <p:nvPr>
            <p:ph type="pic" sz="quarter" idx="11"/>
          </p:nvPr>
        </p:nvSpPr>
        <p:spPr>
          <a:xfrm>
            <a:off x="6137891" y="1526138"/>
            <a:ext cx="3224473" cy="2737847"/>
          </a:xfrm>
          <a:prstGeom prst="roundRect">
            <a:avLst>
              <a:gd name="adj" fmla="val 6199"/>
            </a:avLst>
          </a:prstGeom>
        </p:spPr>
        <p:txBody>
          <a:bodyPr numCol="1"/>
          <a:lstStyle/>
          <a:p>
            <a:r>
              <a:rPr lang="fr-FR" altLang="fr-FR" smtClean="0"/>
              <a:t>Cliquez sur l'icône pour ajouter une image</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2F5611ED-AE0F-4BB3-8B23-1504D36E429B}" type="datetime4">
              <a:rPr lang="en-US" smtClean="0"/>
              <a:pPr/>
              <a:t>March 13, 2015</a:t>
            </a:fld>
            <a:endParaRPr lang="en-US"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72140987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Continuous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5" name="Picture 14"/>
          <p:cNvPicPr>
            <a:picLocks noChangeAspect="1"/>
          </p:cNvPicPr>
          <p:nvPr userDrawn="1"/>
        </p:nvPicPr>
        <p:blipFill rotWithShape="1">
          <a:blip r:embed="rId5">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9" name="Picture 18"/>
          <p:cNvPicPr>
            <a:picLocks noChangeAspect="1"/>
          </p:cNvPicPr>
          <p:nvPr userDrawn="1"/>
        </p:nvPicPr>
        <p:blipFill rotWithShape="1">
          <a:blip r:embed="rId6">
            <a:extLst>
              <a:ext uri="{28A0092B-C50C-407E-A947-70E740481C1C}">
                <a14:useLocalDpi xmlns:a14="http://schemas.microsoft.com/office/drawing/2010/main" val="0"/>
              </a:ext>
            </a:extLst>
          </a:blip>
          <a:srcRect l="11028" t="17614" r="6980" b="18649"/>
          <a:stretch/>
        </p:blipFill>
        <p:spPr>
          <a:xfrm>
            <a:off x="-1" y="4110037"/>
            <a:ext cx="9144001" cy="2747963"/>
          </a:xfrm>
          <a:prstGeom prst="rect">
            <a:avLst/>
          </a:prstGeom>
        </p:spPr>
      </p:pic>
    </p:spTree>
    <p:extLst>
      <p:ext uri="{BB962C8B-B14F-4D97-AF65-F5344CB8AC3E}">
        <p14:creationId xmlns:p14="http://schemas.microsoft.com/office/powerpoint/2010/main" val="2603157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22" presetClass="entr" presetSubtype="8"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nodeType="withEffect">
                                  <p:stCondLst>
                                    <p:cond delay="8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000"/>
                                        <p:tgtEl>
                                          <p:spTgt spid="14"/>
                                        </p:tgtEl>
                                      </p:cBhvr>
                                    </p:animEffect>
                                  </p:childTnLst>
                                </p:cTn>
                              </p:par>
                              <p:par>
                                <p:cTn id="14" presetID="22" presetClass="entr" presetSubtype="8" fill="hold" nodeType="withEffect">
                                  <p:stCondLst>
                                    <p:cond delay="12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000"/>
                                        <p:tgtEl>
                                          <p:spTgt spid="15"/>
                                        </p:tgtEl>
                                      </p:cBhvr>
                                    </p:animEffect>
                                  </p:childTnLst>
                                </p:cTn>
                              </p:par>
                              <p:par>
                                <p:cTn id="17" presetID="22" presetClass="entr" presetSubtype="8" fill="hold" nodeType="withEffect">
                                  <p:stCondLst>
                                    <p:cond delay="160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2000"/>
                                        <p:tgtEl>
                                          <p:spTgt spid="19"/>
                                        </p:tgtEl>
                                      </p:cBhvr>
                                    </p:animEffect>
                                  </p:childTnLst>
                                </p:cTn>
                              </p:par>
                              <p:par>
                                <p:cTn id="20" presetID="22" presetClass="exit" presetSubtype="8" fill="hold" nodeType="withEffect">
                                  <p:stCondLst>
                                    <p:cond delay="2000"/>
                                  </p:stCondLst>
                                  <p:childTnLst>
                                    <p:animEffect transition="out" filter="wipe(left)">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22" presetClass="exit" presetSubtype="8" fill="hold" nodeType="withEffect">
                                  <p:stCondLst>
                                    <p:cond delay="2400"/>
                                  </p:stCondLst>
                                  <p:childTnLst>
                                    <p:animEffect transition="out" filter="wipe(left)">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par>
                                <p:cTn id="26" presetID="22" presetClass="exit" presetSubtype="8" fill="hold" nodeType="withEffect">
                                  <p:stCondLst>
                                    <p:cond delay="2800"/>
                                  </p:stCondLst>
                                  <p:childTnLst>
                                    <p:animEffect transition="out" filter="wipe(left)">
                                      <p:cBhvr>
                                        <p:cTn id="27" dur="2000"/>
                                        <p:tgtEl>
                                          <p:spTgt spid="14"/>
                                        </p:tgtEl>
                                      </p:cBhvr>
                                    </p:animEffect>
                                    <p:set>
                                      <p:cBhvr>
                                        <p:cTn id="28" dur="1" fill="hold">
                                          <p:stCondLst>
                                            <p:cond delay="1999"/>
                                          </p:stCondLst>
                                        </p:cTn>
                                        <p:tgtEl>
                                          <p:spTgt spid="14"/>
                                        </p:tgtEl>
                                        <p:attrNameLst>
                                          <p:attrName>style.visibility</p:attrName>
                                        </p:attrNameLst>
                                      </p:cBhvr>
                                      <p:to>
                                        <p:strVal val="hidden"/>
                                      </p:to>
                                    </p:set>
                                  </p:childTnLst>
                                </p:cTn>
                              </p:par>
                              <p:par>
                                <p:cTn id="29" presetID="22" presetClass="exit" presetSubtype="8" fill="hold" nodeType="withEffect">
                                  <p:stCondLst>
                                    <p:cond delay="3200"/>
                                  </p:stCondLst>
                                  <p:childTnLst>
                                    <p:animEffect transition="out" filter="wipe(lef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par>
                                <p:cTn id="32" presetID="22" presetClass="exit" presetSubtype="8" fill="hold" nodeType="withEffect">
                                  <p:stCondLst>
                                    <p:cond delay="3400"/>
                                  </p:stCondLst>
                                  <p:childTnLst>
                                    <p:animEffect transition="out" filter="wipe(left)">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Single Loop">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bg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5" name="Picture 14"/>
          <p:cNvPicPr>
            <a:picLocks noChangeAspect="1"/>
          </p:cNvPicPr>
          <p:nvPr userDrawn="1"/>
        </p:nvPicPr>
        <p:blipFill rotWithShape="1">
          <a:blip r:embed="rId5">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11028" t="17614" r="6980" b="18649"/>
          <a:stretch/>
        </p:blipFill>
        <p:spPr>
          <a:xfrm>
            <a:off x="-1" y="4110039"/>
            <a:ext cx="9144001" cy="2747962"/>
          </a:xfrm>
          <a:prstGeom prst="rect">
            <a:avLst/>
          </a:prstGeom>
        </p:spPr>
      </p:pic>
    </p:spTree>
    <p:extLst>
      <p:ext uri="{BB962C8B-B14F-4D97-AF65-F5344CB8AC3E}">
        <p14:creationId xmlns:p14="http://schemas.microsoft.com/office/powerpoint/2010/main" val="3057910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22" presetClass="entr" presetSubtype="8"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000"/>
                                        <p:tgtEl>
                                          <p:spTgt spid="13"/>
                                        </p:tgtEl>
                                      </p:cBhvr>
                                    </p:animEffect>
                                  </p:childTnLst>
                                </p:cTn>
                              </p:par>
                              <p:par>
                                <p:cTn id="11" presetID="22" presetClass="entr" presetSubtype="8" fill="hold" nodeType="withEffect">
                                  <p:stCondLst>
                                    <p:cond delay="8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2000"/>
                                        <p:tgtEl>
                                          <p:spTgt spid="14"/>
                                        </p:tgtEl>
                                      </p:cBhvr>
                                    </p:animEffect>
                                  </p:childTnLst>
                                </p:cTn>
                              </p:par>
                              <p:par>
                                <p:cTn id="14" presetID="22" presetClass="entr" presetSubtype="8" fill="hold" nodeType="withEffect">
                                  <p:stCondLst>
                                    <p:cond delay="12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000"/>
                                        <p:tgtEl>
                                          <p:spTgt spid="15"/>
                                        </p:tgtEl>
                                      </p:cBhvr>
                                    </p:animEffect>
                                  </p:childTnLst>
                                </p:cTn>
                              </p:par>
                              <p:par>
                                <p:cTn id="17" presetID="22" presetClass="entr" presetSubtype="8" fill="hold" nodeType="withEffect">
                                  <p:stCondLst>
                                    <p:cond delay="160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8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740" r="5740"/>
          <a:stretch/>
        </p:blipFill>
        <p:spPr>
          <a:xfrm flipH="1">
            <a:off x="-1" y="0"/>
            <a:ext cx="9143999" cy="6858000"/>
          </a:xfrm>
          <a:prstGeom prst="rect">
            <a:avLst/>
          </a:prstGeom>
        </p:spPr>
      </p:pic>
      <p:grpSp>
        <p:nvGrpSpPr>
          <p:cNvPr id="8" name="Group 7"/>
          <p:cNvGrpSpPr/>
          <p:nvPr userDrawn="1"/>
        </p:nvGrpSpPr>
        <p:grpSpPr>
          <a:xfrm>
            <a:off x="0" y="1697145"/>
            <a:ext cx="3840480" cy="3007854"/>
            <a:chOff x="0" y="1697145"/>
            <a:chExt cx="3840480" cy="3007854"/>
          </a:xfrm>
        </p:grpSpPr>
        <p:sp>
          <p:nvSpPr>
            <p:cNvPr id="9" name="Round Single Corner Rectangle 8"/>
            <p:cNvSpPr/>
            <p:nvPr/>
          </p:nvSpPr>
          <p:spPr>
            <a:xfrm>
              <a:off x="0" y="1697145"/>
              <a:ext cx="3840480" cy="2011680"/>
            </a:xfrm>
            <a:prstGeom prst="round1Rect">
              <a:avLst>
                <a:gd name="adj" fmla="val 61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0" y="3699159"/>
              <a:ext cx="3840480" cy="1005840"/>
            </a:xfrm>
            <a:prstGeom prst="round1Rect">
              <a:avLst>
                <a:gd name="adj" fmla="val 1200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p:ph type="ctrTitle"/>
          </p:nvPr>
        </p:nvSpPr>
        <p:spPr>
          <a:xfrm>
            <a:off x="228588" y="1890932"/>
            <a:ext cx="3474720" cy="1737360"/>
          </a:xfrm>
        </p:spPr>
        <p:txBody>
          <a:bodyPr numCol="1" anchor="t">
            <a:noAutofit/>
          </a:bodyPr>
          <a:lstStyle>
            <a:lvl1pPr algn="l">
              <a:defRPr sz="2800">
                <a:solidFill>
                  <a:schemeClr val="bg1"/>
                </a:solidFill>
              </a:defRPr>
            </a:lvl1pPr>
          </a:lstStyle>
          <a:p>
            <a:r>
              <a:rPr lang="fr-FR" altLang="fr-FR" dirty="0" smtClean="0"/>
              <a:t>Modifiez le style du titre</a:t>
            </a:r>
            <a:endParaRPr lang="en-US" dirty="0"/>
          </a:p>
        </p:txBody>
      </p:sp>
      <p:sp>
        <p:nvSpPr>
          <p:cNvPr id="3" name="Subtitle 2"/>
          <p:cNvSpPr>
            <a:spLocks noGrp="1"/>
          </p:cNvSpPr>
          <p:nvPr>
            <p:ph type="subTitle" idx="1"/>
          </p:nvPr>
        </p:nvSpPr>
        <p:spPr>
          <a:xfrm>
            <a:off x="228588" y="3831770"/>
            <a:ext cx="3474720" cy="82296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
        <p:nvSpPr>
          <p:cNvPr id="13" name="Rectangle 12"/>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 and Xerox Design® are trademarks of Xerox Corporation in the United States and/or other countries.</a:t>
            </a:r>
          </a:p>
        </p:txBody>
      </p:sp>
    </p:spTree>
    <p:extLst>
      <p:ext uri="{BB962C8B-B14F-4D97-AF65-F5344CB8AC3E}">
        <p14:creationId xmlns:p14="http://schemas.microsoft.com/office/powerpoint/2010/main" val="275468548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9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700" t="18621" r="6579" b="32000"/>
          <a:stretch/>
        </p:blipFill>
        <p:spPr>
          <a:xfrm flipH="1">
            <a:off x="-3" y="1"/>
            <a:ext cx="9143999" cy="6858000"/>
          </a:xfrm>
          <a:prstGeom prst="rect">
            <a:avLst/>
          </a:prstGeom>
        </p:spPr>
      </p:pic>
      <p:grpSp>
        <p:nvGrpSpPr>
          <p:cNvPr id="5" name="Group 4"/>
          <p:cNvGrpSpPr/>
          <p:nvPr userDrawn="1"/>
        </p:nvGrpSpPr>
        <p:grpSpPr>
          <a:xfrm flipH="1">
            <a:off x="4023360" y="1604866"/>
            <a:ext cx="5120640" cy="2623184"/>
            <a:chOff x="662731" y="1604866"/>
            <a:chExt cx="3840480" cy="2623184"/>
          </a:xfrm>
        </p:grpSpPr>
        <p:sp>
          <p:nvSpPr>
            <p:cNvPr id="9" name="Round Single Corner Rectangle 8"/>
            <p:cNvSpPr/>
            <p:nvPr/>
          </p:nvSpPr>
          <p:spPr>
            <a:xfrm>
              <a:off x="662731" y="1604866"/>
              <a:ext cx="3840480" cy="1645920"/>
            </a:xfrm>
            <a:prstGeom prst="round1Rect">
              <a:avLst>
                <a:gd name="adj" fmla="val 536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10" name="Round Single Corner Rectangle 9"/>
            <p:cNvSpPr/>
            <p:nvPr/>
          </p:nvSpPr>
          <p:spPr>
            <a:xfrm flipV="1">
              <a:off x="662731" y="3241889"/>
              <a:ext cx="3840480" cy="986161"/>
            </a:xfrm>
            <a:prstGeom prst="round1Rect">
              <a:avLst>
                <a:gd name="adj" fmla="val 947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2" name="Title 1"/>
          <p:cNvSpPr>
            <a:spLocks noGrp="1"/>
          </p:cNvSpPr>
          <p:nvPr userDrawn="1">
            <p:ph type="ctrTitle"/>
          </p:nvPr>
        </p:nvSpPr>
        <p:spPr>
          <a:xfrm>
            <a:off x="4238526" y="2008378"/>
            <a:ext cx="4572000" cy="1097280"/>
          </a:xfrm>
        </p:spPr>
        <p:txBody>
          <a:bodyPr numCol="1" anchor="t">
            <a:noAutofit/>
          </a:bodyPr>
          <a:lstStyle>
            <a:lvl1pPr algn="l">
              <a:defRPr sz="2800">
                <a:solidFill>
                  <a:schemeClr val="bg1"/>
                </a:solidFill>
              </a:defRPr>
            </a:lvl1pPr>
          </a:lstStyle>
          <a:p>
            <a:r>
              <a:rPr lang="fr-FR" altLang="fr-FR" smtClean="0"/>
              <a:t>Modifiez le style du titre</a:t>
            </a:r>
            <a:endParaRPr lang="en-US" dirty="0"/>
          </a:p>
        </p:txBody>
      </p:sp>
      <p:sp>
        <p:nvSpPr>
          <p:cNvPr id="3" name="Subtitle 2"/>
          <p:cNvSpPr>
            <a:spLocks noGrp="1"/>
          </p:cNvSpPr>
          <p:nvPr userDrawn="1">
            <p:ph type="subTitle" idx="1"/>
          </p:nvPr>
        </p:nvSpPr>
        <p:spPr>
          <a:xfrm>
            <a:off x="4238526" y="3471043"/>
            <a:ext cx="4572000" cy="82296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668216977"/>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14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9612" b="41413"/>
          <a:stretch/>
        </p:blipFill>
        <p:spPr>
          <a:xfrm>
            <a:off x="0" y="0"/>
            <a:ext cx="9144000" cy="2978092"/>
          </a:xfrm>
          <a:prstGeom prst="rect">
            <a:avLst/>
          </a:prstGeom>
        </p:spPr>
      </p:pic>
      <p:grpSp>
        <p:nvGrpSpPr>
          <p:cNvPr id="10" name="Group 9"/>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5" name="Rectangle 1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grpSp>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92041017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13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0263" b="31885"/>
          <a:stretch/>
        </p:blipFill>
        <p:spPr>
          <a:xfrm>
            <a:off x="0" y="0"/>
            <a:ext cx="9144000" cy="2914650"/>
          </a:xfrm>
          <a:prstGeom prst="rect">
            <a:avLst/>
          </a:prstGeom>
        </p:spPr>
      </p:pic>
      <p:grpSp>
        <p:nvGrpSpPr>
          <p:cNvPr id="10" name="Group 9"/>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3" name="Rectangle 12"/>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grpSp>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r="6558"/>
          <a:stretch/>
        </p:blipFill>
        <p:spPr>
          <a:xfrm>
            <a:off x="0" y="854895"/>
            <a:ext cx="9142413" cy="3988076"/>
          </a:xfrm>
          <a:prstGeom prst="rect">
            <a:avLst/>
          </a:prstGeom>
        </p:spPr>
      </p:pic>
    </p:spTree>
    <p:extLst>
      <p:ext uri="{BB962C8B-B14F-4D97-AF65-F5344CB8AC3E}">
        <p14:creationId xmlns:p14="http://schemas.microsoft.com/office/powerpoint/2010/main" val="25211265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15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805" t="7303" r="12551" b="52977"/>
          <a:stretch/>
        </p:blipFill>
        <p:spPr>
          <a:xfrm>
            <a:off x="-1" y="-1"/>
            <a:ext cx="9144002" cy="3296093"/>
          </a:xfrm>
          <a:prstGeom prst="rect">
            <a:avLst/>
          </a:prstGeom>
        </p:spPr>
      </p:pic>
      <p:grpSp>
        <p:nvGrpSpPr>
          <p:cNvPr id="9" name="Group 8"/>
          <p:cNvGrpSpPr/>
          <p:nvPr userDrawn="1"/>
        </p:nvGrpSpPr>
        <p:grpSpPr>
          <a:xfrm>
            <a:off x="-1" y="2595577"/>
            <a:ext cx="9142414" cy="2433913"/>
            <a:chOff x="-1" y="2563756"/>
            <a:chExt cx="9142414" cy="2433913"/>
          </a:xfrm>
        </p:grpSpPr>
        <p:sp>
          <p:nvSpPr>
            <p:cNvPr id="11" name="Freeform 10"/>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5" name="Rectangle 1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grpSp>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r="6558"/>
          <a:stretch/>
        </p:blipFill>
        <p:spPr>
          <a:xfrm>
            <a:off x="0" y="854895"/>
            <a:ext cx="9142413" cy="3988076"/>
          </a:xfrm>
          <a:prstGeom prst="rect">
            <a:avLst/>
          </a:prstGeom>
        </p:spPr>
      </p:pic>
    </p:spTree>
    <p:extLst>
      <p:ext uri="{BB962C8B-B14F-4D97-AF65-F5344CB8AC3E}">
        <p14:creationId xmlns:p14="http://schemas.microsoft.com/office/powerpoint/2010/main" val="250211844"/>
      </p:ext>
    </p:extLst>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12 Title Slide">
    <p:spTree>
      <p:nvGrpSpPr>
        <p:cNvPr id="1" name=""/>
        <p:cNvGrpSpPr/>
        <p:nvPr/>
      </p:nvGrpSpPr>
      <p:grpSpPr>
        <a:xfrm>
          <a:off x="0" y="0"/>
          <a:ext cx="0" cy="0"/>
          <a:chOff x="0" y="0"/>
          <a:chExt cx="0" cy="0"/>
        </a:xfrm>
      </p:grpSpPr>
      <p:grpSp>
        <p:nvGrpSpPr>
          <p:cNvPr id="33" name="Group 32"/>
          <p:cNvGrpSpPr/>
          <p:nvPr userDrawn="1"/>
        </p:nvGrpSpPr>
        <p:grpSpPr>
          <a:xfrm>
            <a:off x="-1" y="2595577"/>
            <a:ext cx="9142414" cy="2433913"/>
            <a:chOff x="-1" y="2563756"/>
            <a:chExt cx="9142414" cy="2433913"/>
          </a:xfrm>
        </p:grpSpPr>
        <p:sp>
          <p:nvSpPr>
            <p:cNvPr id="34" name="Freeform 33"/>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35" name="Rectangle 34"/>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grpSp>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6558"/>
          <a:stretch/>
        </p:blipFill>
        <p:spPr>
          <a:xfrm>
            <a:off x="0" y="1524129"/>
            <a:ext cx="9142413" cy="3988076"/>
          </a:xfrm>
          <a:prstGeom prst="rect">
            <a:avLst/>
          </a:prstGeom>
        </p:spPr>
      </p:pic>
    </p:spTree>
    <p:extLst>
      <p:ext uri="{BB962C8B-B14F-4D97-AF65-F5344CB8AC3E}">
        <p14:creationId xmlns:p14="http://schemas.microsoft.com/office/powerpoint/2010/main" val="445814298"/>
      </p:ext>
    </p:extLst>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0 Title Sl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stretch>
            <a:fillRect/>
          </a:stretch>
        </p:blipFill>
        <p:spPr>
          <a:xfrm>
            <a:off x="-1" y="-594"/>
            <a:ext cx="9144793" cy="6858594"/>
          </a:xfrm>
          <a:prstGeom prst="rect">
            <a:avLst/>
          </a:prstGeom>
        </p:spPr>
      </p:pic>
      <p:grpSp>
        <p:nvGrpSpPr>
          <p:cNvPr id="17" name="Group 16"/>
          <p:cNvGrpSpPr/>
          <p:nvPr userDrawn="1"/>
        </p:nvGrpSpPr>
        <p:grpSpPr>
          <a:xfrm>
            <a:off x="-1" y="3890977"/>
            <a:ext cx="9142414" cy="2433913"/>
            <a:chOff x="-1" y="2563756"/>
            <a:chExt cx="9142414" cy="2433913"/>
          </a:xfrm>
        </p:grpSpPr>
        <p:sp>
          <p:nvSpPr>
            <p:cNvPr id="18" name="Freeform 17"/>
            <p:cNvSpPr/>
            <p:nvPr userDrawn="1"/>
          </p:nvSpPr>
          <p:spPr>
            <a:xfrm>
              <a:off x="-1" y="2563756"/>
              <a:ext cx="9142413" cy="2323750"/>
            </a:xfrm>
            <a:custGeom>
              <a:avLst/>
              <a:gdLst>
                <a:gd name="connsiteX0" fmla="*/ 9144000 w 9160778"/>
                <a:gd name="connsiteY0" fmla="*/ 75501 h 2323750"/>
                <a:gd name="connsiteX1" fmla="*/ 8330268 w 9160778"/>
                <a:gd name="connsiteY1" fmla="*/ 0 h 2323750"/>
                <a:gd name="connsiteX2" fmla="*/ 6400800 w 9160778"/>
                <a:gd name="connsiteY2" fmla="*/ 67112 h 2323750"/>
                <a:gd name="connsiteX3" fmla="*/ 0 w 9160778"/>
                <a:gd name="connsiteY3" fmla="*/ 318782 h 2323750"/>
                <a:gd name="connsiteX4" fmla="*/ 0 w 9160778"/>
                <a:gd name="connsiteY4" fmla="*/ 2323750 h 2323750"/>
                <a:gd name="connsiteX5" fmla="*/ 9160778 w 9160778"/>
                <a:gd name="connsiteY5" fmla="*/ 2323750 h 2323750"/>
                <a:gd name="connsiteX6" fmla="*/ 9144000 w 9160778"/>
                <a:gd name="connsiteY6" fmla="*/ 75501 h 23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78" h="2323750">
                  <a:moveTo>
                    <a:pt x="9144000" y="75501"/>
                  </a:moveTo>
                  <a:lnTo>
                    <a:pt x="8330268" y="0"/>
                  </a:lnTo>
                  <a:lnTo>
                    <a:pt x="6400800" y="67112"/>
                  </a:lnTo>
                  <a:lnTo>
                    <a:pt x="0" y="318782"/>
                  </a:lnTo>
                  <a:lnTo>
                    <a:pt x="0" y="2323750"/>
                  </a:lnTo>
                  <a:lnTo>
                    <a:pt x="9160778" y="2323750"/>
                  </a:lnTo>
                  <a:lnTo>
                    <a:pt x="9144000" y="755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rgbClr val="FFFFFF"/>
                </a:solidFill>
              </a:endParaRPr>
            </a:p>
          </p:txBody>
        </p:sp>
        <p:sp>
          <p:nvSpPr>
            <p:cNvPr id="19" name="Rectangle 18"/>
            <p:cNvSpPr/>
            <p:nvPr userDrawn="1"/>
          </p:nvSpPr>
          <p:spPr>
            <a:xfrm>
              <a:off x="8706035" y="2663301"/>
              <a:ext cx="436378" cy="2334368"/>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en-US">
                <a:solidFill>
                  <a:srgbClr val="000000"/>
                </a:solidFill>
              </a:endParaRPr>
            </a:p>
          </p:txBody>
        </p:sp>
      </p:gr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r="6558"/>
          <a:stretch/>
        </p:blipFill>
        <p:spPr>
          <a:xfrm>
            <a:off x="1587" y="2211341"/>
            <a:ext cx="9142413" cy="3988076"/>
          </a:xfrm>
          <a:prstGeom prst="rect">
            <a:avLst/>
          </a:prstGeom>
        </p:spPr>
      </p:pic>
    </p:spTree>
    <p:extLst>
      <p:ext uri="{BB962C8B-B14F-4D97-AF65-F5344CB8AC3E}">
        <p14:creationId xmlns:p14="http://schemas.microsoft.com/office/powerpoint/2010/main" val="57455222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16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 and Xerox Design® are trademarks of Xerox Corporation in the United States and/or other countries.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66" t="10101" r="6600" b="15509"/>
          <a:stretch/>
        </p:blipFill>
        <p:spPr>
          <a:xfrm>
            <a:off x="0" y="457201"/>
            <a:ext cx="9144000" cy="3367088"/>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2166" t="10101" r="6600" b="15509"/>
          <a:stretch/>
        </p:blipFill>
        <p:spPr>
          <a:xfrm>
            <a:off x="0" y="457201"/>
            <a:ext cx="9144000" cy="3367088"/>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165" t="10101" r="6599" b="15509"/>
          <a:stretch/>
        </p:blipFill>
        <p:spPr>
          <a:xfrm>
            <a:off x="0" y="457201"/>
            <a:ext cx="9144000" cy="3367088"/>
          </a:xfrm>
          <a:prstGeom prst="rect">
            <a:avLst/>
          </a:prstGeom>
        </p:spPr>
      </p:pic>
      <p:pic>
        <p:nvPicPr>
          <p:cNvPr id="17" name="Picture 16"/>
          <p:cNvPicPr>
            <a:picLocks noChangeAspect="1"/>
          </p:cNvPicPr>
          <p:nvPr userDrawn="1"/>
        </p:nvPicPr>
        <p:blipFill rotWithShape="1">
          <a:blip r:embed="rId5">
            <a:extLst>
              <a:ext uri="{28A0092B-C50C-407E-A947-70E740481C1C}">
                <a14:useLocalDpi xmlns:a14="http://schemas.microsoft.com/office/drawing/2010/main" val="0"/>
              </a:ext>
            </a:extLst>
          </a:blip>
          <a:srcRect l="2166" t="10101" r="6600" b="15509"/>
          <a:stretch/>
        </p:blipFill>
        <p:spPr>
          <a:xfrm>
            <a:off x="0" y="457201"/>
            <a:ext cx="9144000" cy="3367088"/>
          </a:xfrm>
          <a:prstGeom prst="rect">
            <a:avLst/>
          </a:prstGeom>
        </p:spPr>
      </p:pic>
      <p:pic>
        <p:nvPicPr>
          <p:cNvPr id="18" name="Picture 17"/>
          <p:cNvPicPr>
            <a:picLocks noChangeAspect="1"/>
          </p:cNvPicPr>
          <p:nvPr userDrawn="1"/>
        </p:nvPicPr>
        <p:blipFill rotWithShape="1">
          <a:blip r:embed="rId6">
            <a:extLst>
              <a:ext uri="{28A0092B-C50C-407E-A947-70E740481C1C}">
                <a14:useLocalDpi xmlns:a14="http://schemas.microsoft.com/office/drawing/2010/main" val="0"/>
              </a:ext>
            </a:extLst>
          </a:blip>
          <a:srcRect l="2166" t="10101" r="6600" b="15509"/>
          <a:stretch/>
        </p:blipFill>
        <p:spPr>
          <a:xfrm>
            <a:off x="0" y="457201"/>
            <a:ext cx="9144000" cy="3367088"/>
          </a:xfrm>
          <a:prstGeom prst="rect">
            <a:avLst/>
          </a:prstGeom>
        </p:spPr>
      </p:pic>
    </p:spTree>
    <p:extLst>
      <p:ext uri="{BB962C8B-B14F-4D97-AF65-F5344CB8AC3E}">
        <p14:creationId xmlns:p14="http://schemas.microsoft.com/office/powerpoint/2010/main" val="2742037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2" presetClass="entr" presetSubtype="8"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par>
                                <p:cTn id="14" presetID="22" presetClass="entr" presetSubtype="8" fill="hold" nodeType="withEffect">
                                  <p:stCondLst>
                                    <p:cond delay="12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22" presetClass="entr" presetSubtype="8" fill="hold" nodeType="withEffect">
                                  <p:stCondLst>
                                    <p:cond delay="16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5597288" y="2097639"/>
            <a:ext cx="41148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77823" y="291415"/>
            <a:ext cx="8412480" cy="1005840"/>
          </a:xfrm>
        </p:spPr>
        <p:txBody>
          <a:bodyPr numCol="1"/>
          <a:lstStyle/>
          <a:p>
            <a:r>
              <a:rPr lang="fr-FR" altLang="fr-FR" smtClean="0"/>
              <a:t>Modifiez le style du titre</a:t>
            </a:r>
            <a:endParaRPr lang="en-US" dirty="0"/>
          </a:p>
        </p:txBody>
      </p:sp>
      <p:sp>
        <p:nvSpPr>
          <p:cNvPr id="3" name="Content Placeholder 2"/>
          <p:cNvSpPr>
            <a:spLocks noGrp="1"/>
          </p:cNvSpPr>
          <p:nvPr>
            <p:ph idx="1"/>
          </p:nvPr>
        </p:nvSpPr>
        <p:spPr>
          <a:xfrm>
            <a:off x="6210733" y="1559695"/>
            <a:ext cx="2743200" cy="411480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2731EE03-2AE5-4A54-B208-9F5B441EE304}" type="datetime4">
              <a:rPr lang="en-US" smtClean="0"/>
              <a:pPr/>
              <a:t>March 13, 2015</a:t>
            </a:fld>
            <a:endParaRPr lang="en-US"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3345633316"/>
      </p:ext>
    </p:extLst>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7 Title Slide">
    <p:spTree>
      <p:nvGrpSpPr>
        <p:cNvPr id="1" name=""/>
        <p:cNvGrpSpPr/>
        <p:nvPr/>
      </p:nvGrpSpPr>
      <p:grpSpPr>
        <a:xfrm>
          <a:off x="0" y="0"/>
          <a:ext cx="0" cy="0"/>
          <a:chOff x="0" y="0"/>
          <a:chExt cx="0" cy="0"/>
        </a:xfrm>
      </p:grpSpPr>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 and Xerox Design® are trademarks of Xerox Corporation in the United States and/or other countries.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205" t="13475" r="5828" b="21433"/>
          <a:stretch/>
        </p:blipFill>
        <p:spPr>
          <a:xfrm>
            <a:off x="-1" y="3062288"/>
            <a:ext cx="9144001" cy="2967038"/>
          </a:xfrm>
          <a:prstGeom prst="rect">
            <a:avLst/>
          </a:prstGeom>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12205" t="13475" r="5828" b="21433"/>
          <a:stretch/>
        </p:blipFill>
        <p:spPr>
          <a:xfrm>
            <a:off x="-1" y="3062288"/>
            <a:ext cx="9144001" cy="2967038"/>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l="12205" t="13475" r="5828" b="21433"/>
          <a:stretch/>
        </p:blipFill>
        <p:spPr>
          <a:xfrm>
            <a:off x="-1" y="3062288"/>
            <a:ext cx="9144001" cy="2967038"/>
          </a:xfrm>
          <a:prstGeom prst="rect">
            <a:avLst/>
          </a:prstGeom>
        </p:spPr>
      </p:pic>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12205" t="13475" r="5828" b="21433"/>
          <a:stretch/>
        </p:blipFill>
        <p:spPr>
          <a:xfrm>
            <a:off x="-1" y="3062288"/>
            <a:ext cx="9144001" cy="2967038"/>
          </a:xfrm>
          <a:prstGeom prst="rect">
            <a:avLst/>
          </a:prstGeom>
        </p:spPr>
      </p:pic>
      <p:pic>
        <p:nvPicPr>
          <p:cNvPr id="17" name="Picture 16"/>
          <p:cNvPicPr>
            <a:picLocks noChangeAspect="1"/>
          </p:cNvPicPr>
          <p:nvPr userDrawn="1"/>
        </p:nvPicPr>
        <p:blipFill rotWithShape="1">
          <a:blip r:embed="rId6">
            <a:extLst>
              <a:ext uri="{28A0092B-C50C-407E-A947-70E740481C1C}">
                <a14:useLocalDpi xmlns:a14="http://schemas.microsoft.com/office/drawing/2010/main" val="0"/>
              </a:ext>
            </a:extLst>
          </a:blip>
          <a:srcRect l="12205" t="13475" r="5828" b="21433"/>
          <a:stretch/>
        </p:blipFill>
        <p:spPr>
          <a:xfrm>
            <a:off x="-1" y="3062288"/>
            <a:ext cx="9144001" cy="2967038"/>
          </a:xfrm>
          <a:prstGeom prst="rect">
            <a:avLst/>
          </a:prstGeom>
        </p:spPr>
      </p:pic>
      <p:sp>
        <p:nvSpPr>
          <p:cNvPr id="2" name="Title 1"/>
          <p:cNvSpPr>
            <a:spLocks noGrp="1"/>
          </p:cNvSpPr>
          <p:nvPr>
            <p:ph type="ctrTitle"/>
          </p:nvPr>
        </p:nvSpPr>
        <p:spPr>
          <a:xfrm>
            <a:off x="337645" y="845103"/>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2448057"/>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Tree>
    <p:extLst>
      <p:ext uri="{BB962C8B-B14F-4D97-AF65-F5344CB8AC3E}">
        <p14:creationId xmlns:p14="http://schemas.microsoft.com/office/powerpoint/2010/main" val="32315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2000"/>
                                        <p:tgtEl>
                                          <p:spTgt spid="14"/>
                                        </p:tgtEl>
                                      </p:cBhvr>
                                    </p:animEffect>
                                  </p:childTnLst>
                                </p:cTn>
                              </p:par>
                              <p:par>
                                <p:cTn id="11" presetID="22" presetClass="entr" presetSubtype="8" fill="hold" nodeType="withEffect">
                                  <p:stCondLst>
                                    <p:cond delay="8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2000"/>
                                        <p:tgtEl>
                                          <p:spTgt spid="15"/>
                                        </p:tgtEl>
                                      </p:cBhvr>
                                    </p:animEffect>
                                  </p:childTnLst>
                                </p:cTn>
                              </p:par>
                              <p:par>
                                <p:cTn id="14" presetID="22" presetClass="entr" presetSubtype="8" fill="hold" nodeType="withEffect">
                                  <p:stCondLst>
                                    <p:cond delay="12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2000"/>
                                        <p:tgtEl>
                                          <p:spTgt spid="16"/>
                                        </p:tgtEl>
                                      </p:cBhvr>
                                    </p:animEffect>
                                  </p:childTnLst>
                                </p:cTn>
                              </p:par>
                              <p:par>
                                <p:cTn id="17" presetID="22" presetClass="entr" presetSubtype="8" fill="hold" nodeType="withEffect">
                                  <p:stCondLst>
                                    <p:cond delay="16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18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645" y="3848361"/>
            <a:ext cx="7315200" cy="1463040"/>
          </a:xfrm>
        </p:spPr>
        <p:txBody>
          <a:bodyPr numCol="1" anchor="t">
            <a:noAutofit/>
          </a:bodyPr>
          <a:lstStyle>
            <a:lvl1pPr algn="l">
              <a:defRPr sz="4800">
                <a:solidFill>
                  <a:schemeClr val="accent1"/>
                </a:solidFill>
              </a:defRPr>
            </a:lvl1pPr>
          </a:lstStyle>
          <a:p>
            <a:r>
              <a:rPr lang="fr-FR" altLang="fr-FR" smtClean="0"/>
              <a:t>Modifiez le style du titre</a:t>
            </a:r>
            <a:endParaRPr lang="en-US" dirty="0"/>
          </a:p>
        </p:txBody>
      </p:sp>
      <p:sp>
        <p:nvSpPr>
          <p:cNvPr id="3" name="Subtitle 2"/>
          <p:cNvSpPr>
            <a:spLocks noGrp="1"/>
          </p:cNvSpPr>
          <p:nvPr>
            <p:ph type="subTitle" idx="1"/>
          </p:nvPr>
        </p:nvSpPr>
        <p:spPr>
          <a:xfrm>
            <a:off x="337645" y="5451315"/>
            <a:ext cx="5486400" cy="914400"/>
          </a:xfrm>
        </p:spPr>
        <p:txBody>
          <a:bodyPr numCol="1">
            <a:noAutofit/>
          </a:bodyPr>
          <a:lstStyle>
            <a:lvl1pPr marL="0" indent="0" algn="l">
              <a:spcAft>
                <a:spcPts val="0"/>
              </a:spcAft>
              <a:buNone/>
              <a:defRPr sz="17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ltLang="fr-FR" smtClean="0"/>
              <a:t>Modifiez le style des sous-titres du masque</a:t>
            </a:r>
            <a:endParaRPr lang="en-US" dirty="0"/>
          </a:p>
        </p:txBody>
      </p:sp>
      <p:sp>
        <p:nvSpPr>
          <p:cNvPr id="11" name="Rectangle 10"/>
          <p:cNvSpPr/>
          <p:nvPr userDrawn="1"/>
        </p:nvSpPr>
        <p:spPr>
          <a:xfrm>
            <a:off x="77586" y="6500545"/>
            <a:ext cx="5432898" cy="184666"/>
          </a:xfrm>
          <a:prstGeom prst="rect">
            <a:avLst/>
          </a:prstGeom>
        </p:spPr>
        <p:txBody>
          <a:bodyPr wrap="none" numCol="1">
            <a:spAutoFit/>
          </a:bodyPr>
          <a:lstStyle/>
          <a:p>
            <a:pPr>
              <a:defRPr/>
            </a:pPr>
            <a:r>
              <a:rPr lang="en-US" sz="600" dirty="0" smtClean="0">
                <a:solidFill>
                  <a:srgbClr val="000000"/>
                </a:solidFill>
                <a:cs typeface="Arial"/>
              </a:rPr>
              <a:t>©2013 Xerox Corporation. All rights reserved. Xerox® and Xerox Design® are trademarks of Xerox Corporation in the United States and/or other countries.</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8233" t="39105" r="19304" b="19358"/>
          <a:stretch/>
        </p:blipFill>
        <p:spPr>
          <a:xfrm>
            <a:off x="-1" y="0"/>
            <a:ext cx="9144001" cy="3802063"/>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8233" t="39105" r="19304" b="19358"/>
          <a:stretch/>
        </p:blipFill>
        <p:spPr>
          <a:xfrm>
            <a:off x="-1" y="0"/>
            <a:ext cx="9144001" cy="3802063"/>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8233" t="39105" r="19304" b="19358"/>
          <a:stretch/>
        </p:blipFill>
        <p:spPr>
          <a:xfrm>
            <a:off x="-1" y="0"/>
            <a:ext cx="9144001" cy="3802063"/>
          </a:xfrm>
          <a:prstGeom prst="rect">
            <a:avLst/>
          </a:prstGeom>
        </p:spPr>
      </p:pic>
      <p:pic>
        <p:nvPicPr>
          <p:cNvPr id="17" name="Picture 16"/>
          <p:cNvPicPr>
            <a:picLocks noChangeAspect="1"/>
          </p:cNvPicPr>
          <p:nvPr userDrawn="1"/>
        </p:nvPicPr>
        <p:blipFill rotWithShape="1">
          <a:blip r:embed="rId5">
            <a:extLst>
              <a:ext uri="{28A0092B-C50C-407E-A947-70E740481C1C}">
                <a14:useLocalDpi xmlns:a14="http://schemas.microsoft.com/office/drawing/2010/main" val="0"/>
              </a:ext>
            </a:extLst>
          </a:blip>
          <a:srcRect l="8233" t="39105" r="19304" b="19358"/>
          <a:stretch/>
        </p:blipFill>
        <p:spPr>
          <a:xfrm>
            <a:off x="-1" y="0"/>
            <a:ext cx="9144001" cy="3802063"/>
          </a:xfrm>
          <a:prstGeom prst="rect">
            <a:avLst/>
          </a:prstGeom>
        </p:spPr>
      </p:pic>
      <p:pic>
        <p:nvPicPr>
          <p:cNvPr id="22" name="Picture 21"/>
          <p:cNvPicPr>
            <a:picLocks noChangeAspect="1"/>
          </p:cNvPicPr>
          <p:nvPr userDrawn="1"/>
        </p:nvPicPr>
        <p:blipFill rotWithShape="1">
          <a:blip r:embed="rId6">
            <a:extLst>
              <a:ext uri="{28A0092B-C50C-407E-A947-70E740481C1C}">
                <a14:useLocalDpi xmlns:a14="http://schemas.microsoft.com/office/drawing/2010/main" val="0"/>
              </a:ext>
            </a:extLst>
          </a:blip>
          <a:srcRect l="8233" t="39105" r="19304" b="19358"/>
          <a:stretch/>
        </p:blipFill>
        <p:spPr>
          <a:xfrm>
            <a:off x="-1" y="0"/>
            <a:ext cx="9144001" cy="3802063"/>
          </a:xfrm>
          <a:prstGeom prst="rect">
            <a:avLst/>
          </a:prstGeom>
        </p:spPr>
      </p:pic>
    </p:spTree>
    <p:extLst>
      <p:ext uri="{BB962C8B-B14F-4D97-AF65-F5344CB8AC3E}">
        <p14:creationId xmlns:p14="http://schemas.microsoft.com/office/powerpoint/2010/main" val="3518992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2" presetClass="entr" presetSubtype="8"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par>
                                <p:cTn id="14" presetID="22" presetClass="entr" presetSubtype="8" fill="hold" nodeType="withEffect">
                                  <p:stCondLst>
                                    <p:cond delay="12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22" presetClass="entr" presetSubtype="8" fill="hold" nodeType="withEffect">
                                  <p:stCondLst>
                                    <p:cond delay="160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 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355647"/>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 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95241"/>
      </p:ext>
    </p:extLst>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_Full Image, White Large Titl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8003949" y="68640"/>
            <a:ext cx="1140051" cy="1140051"/>
          </a:xfrm>
          <a:prstGeom prst="rect">
            <a:avLst/>
          </a:prstGeom>
        </p:spPr>
      </p:pic>
    </p:spTree>
    <p:extLst>
      <p:ext uri="{BB962C8B-B14F-4D97-AF65-F5344CB8AC3E}">
        <p14:creationId xmlns:p14="http://schemas.microsoft.com/office/powerpoint/2010/main" val="1730724782"/>
      </p:ext>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dirty="0"/>
          </a:p>
        </p:txBody>
      </p:sp>
      <p:sp>
        <p:nvSpPr>
          <p:cNvPr id="3" name="Content Placeholder 2"/>
          <p:cNvSpPr>
            <a:spLocks noGrp="1"/>
          </p:cNvSpPr>
          <p:nvPr>
            <p:ph idx="1"/>
          </p:nvPr>
        </p:nvSpPr>
        <p:spPr>
          <a:xfrm>
            <a:off x="377825" y="1310777"/>
            <a:ext cx="8412480" cy="4754880"/>
          </a:xfrm>
        </p:spPr>
        <p:txBody>
          <a:bodyPr numCol="1"/>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b="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574756852"/>
      </p:ext>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822960"/>
          </a:xfrm>
        </p:spPr>
        <p:txBody>
          <a:bodyPr numCol="1"/>
          <a:lstStyle/>
          <a:p>
            <a:r>
              <a:rPr lang="en-US" smtClean="0"/>
              <a:t>Click to edit Master title style</a:t>
            </a:r>
            <a:endParaRPr lang="en-US" dirty="0"/>
          </a:p>
        </p:txBody>
      </p:sp>
      <p:sp>
        <p:nvSpPr>
          <p:cNvPr id="5" name="Content Placeholder 4"/>
          <p:cNvSpPr>
            <a:spLocks noGrp="1"/>
          </p:cNvSpPr>
          <p:nvPr>
            <p:ph sz="quarter" idx="18"/>
          </p:nvPr>
        </p:nvSpPr>
        <p:spPr>
          <a:xfrm>
            <a:off x="377824" y="1306671"/>
            <a:ext cx="3749040" cy="475488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4"/>
          <p:cNvSpPr>
            <a:spLocks noGrp="1"/>
          </p:cNvSpPr>
          <p:nvPr>
            <p:ph sz="quarter" idx="19"/>
          </p:nvPr>
        </p:nvSpPr>
        <p:spPr>
          <a:xfrm>
            <a:off x="5041263" y="1306671"/>
            <a:ext cx="3749040" cy="475488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39029987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00584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1654726"/>
            <a:ext cx="8412480" cy="4389120"/>
          </a:xfrm>
        </p:spPr>
        <p:txBody>
          <a:bodyPr numCol="1"/>
          <a:lstStyle>
            <a:lvl1pPr>
              <a:defRPr sz="2000"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22125298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Line Title and Mutli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3" y="291415"/>
            <a:ext cx="8412480" cy="1645920"/>
          </a:xfrm>
        </p:spPr>
        <p:txBody>
          <a:bodyPr numCol="1">
            <a:normAutofit/>
          </a:bodyPr>
          <a:lstStyle>
            <a:lvl1pPr>
              <a:defRPr sz="2800"/>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7782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2"/>
          <p:cNvSpPr>
            <a:spLocks noGrp="1"/>
          </p:cNvSpPr>
          <p:nvPr>
            <p:ph idx="10"/>
          </p:nvPr>
        </p:nvSpPr>
        <p:spPr>
          <a:xfrm>
            <a:off x="3258185" y="2228878"/>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idx="14"/>
          </p:nvPr>
        </p:nvSpPr>
        <p:spPr>
          <a:xfrm>
            <a:off x="6138545" y="2242860"/>
            <a:ext cx="2651760" cy="3383280"/>
          </a:xfrm>
        </p:spPr>
        <p:txBody>
          <a:bodyPr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0" name="Text Placeholder 9"/>
          <p:cNvSpPr>
            <a:spLocks noGrp="1"/>
          </p:cNvSpPr>
          <p:nvPr>
            <p:ph type="body" sz="quarter" idx="16"/>
          </p:nvPr>
        </p:nvSpPr>
        <p:spPr>
          <a:xfrm>
            <a:off x="377825" y="1654488"/>
            <a:ext cx="8412480" cy="457200"/>
          </a:xfrm>
        </p:spPr>
        <p:txBody>
          <a:bodyPr numCol="1"/>
          <a:lstStyle/>
          <a:p>
            <a:pPr lvl="0"/>
            <a:r>
              <a:rPr lang="en-US" smtClean="0"/>
              <a:t>Click to edit Master text styles</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344384679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en-US" smtClean="0"/>
              <a:t>Click to edit Master title style</a:t>
            </a:r>
            <a:endParaRPr lang="en-US" dirty="0"/>
          </a:p>
        </p:txBody>
      </p:sp>
      <p:sp>
        <p:nvSpPr>
          <p:cNvPr id="3" name="Content Placeholder 2"/>
          <p:cNvSpPr>
            <a:spLocks noGrp="1"/>
          </p:cNvSpPr>
          <p:nvPr>
            <p:ph idx="1"/>
          </p:nvPr>
        </p:nvSpPr>
        <p:spPr>
          <a:xfrm rot="16200000">
            <a:off x="6283088" y="1403450"/>
            <a:ext cx="2743200" cy="2971800"/>
          </a:xfrm>
          <a:prstGeom prst="round2SameRect">
            <a:avLst>
              <a:gd name="adj1" fmla="val 4727"/>
              <a:gd name="adj2" fmla="val 0"/>
            </a:avLst>
          </a:prstGeom>
        </p:spPr>
        <p:txBody>
          <a:bodyPr vert="vert" lIns="91440" tIns="91440" rIns="91440" bIns="365760" numCol="1">
            <a:normAutofit/>
          </a:bodyPr>
          <a:lstStyle>
            <a:lvl1pPr>
              <a:spcAft>
                <a:spcPts val="0"/>
              </a:spcAft>
              <a:defRPr sz="1400" b="1">
                <a:solidFill>
                  <a:schemeClr val="tx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solidFill>
            <a:schemeClr val="accent1"/>
          </a:solidFill>
        </p:spPr>
        <p:txBody>
          <a:bodyPr lIns="91440" tIns="91440" rIns="91440" bIns="91440" numCol="1"/>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7"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8"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04319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383694"/>
            <a:ext cx="8412480" cy="822960"/>
          </a:xfrm>
        </p:spPr>
        <p:txBody>
          <a:bodyPr numCol="1">
            <a:normAutofit/>
          </a:bodyPr>
          <a:lstStyle>
            <a:lvl1pPr>
              <a:defRPr sz="2800"/>
            </a:lvl1pPr>
          </a:lstStyle>
          <a:p>
            <a:r>
              <a:rPr lang="fr-FR" altLang="fr-FR" smtClean="0"/>
              <a:t>Modifiez le style du titre</a:t>
            </a:r>
            <a:endParaRPr lang="en-US" dirty="0"/>
          </a:p>
        </p:txBody>
      </p:sp>
      <p:sp>
        <p:nvSpPr>
          <p:cNvPr id="3" name="Content Placeholder 2"/>
          <p:cNvSpPr>
            <a:spLocks noGrp="1"/>
          </p:cNvSpPr>
          <p:nvPr>
            <p:ph idx="1"/>
          </p:nvPr>
        </p:nvSpPr>
        <p:spPr>
          <a:xfrm>
            <a:off x="377825" y="1310777"/>
            <a:ext cx="8412480" cy="4754880"/>
          </a:xfrm>
        </p:spPr>
        <p:txBody>
          <a:bodyPr numCol="1"/>
          <a:lstStyle>
            <a:lvl1pPr>
              <a:defRPr sz="2000"/>
            </a:lvl1pPr>
            <a:lvl2pPr>
              <a:defRPr sz="1600"/>
            </a:lvl2p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4B454555-E469-4558-8A87-A37D903A607B}" type="datetime4">
              <a:rPr lang="en-US" smtClean="0"/>
              <a:pPr/>
              <a:t>March 13, 2015</a:t>
            </a:fld>
            <a:endParaRPr lang="en-US"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47159794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6283088" y="1411839"/>
            <a:ext cx="27432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77823" y="291415"/>
            <a:ext cx="8412480" cy="1005840"/>
          </a:xfrm>
        </p:spPr>
        <p:txBody>
          <a:bodyPr numCol="1"/>
          <a:lstStyle/>
          <a:p>
            <a:r>
              <a:rPr lang="en-US" smtClean="0"/>
              <a:t>Click to edit Master title style</a:t>
            </a:r>
            <a:endParaRPr lang="en-US" dirty="0"/>
          </a:p>
        </p:txBody>
      </p:sp>
      <p:sp>
        <p:nvSpPr>
          <p:cNvPr id="3" name="Content Placeholder 2"/>
          <p:cNvSpPr>
            <a:spLocks noGrp="1"/>
          </p:cNvSpPr>
          <p:nvPr>
            <p:ph idx="1"/>
          </p:nvPr>
        </p:nvSpPr>
        <p:spPr>
          <a:xfrm>
            <a:off x="6210733" y="1559695"/>
            <a:ext cx="2743200" cy="265176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75158913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all Out Slide">
    <p:spTree>
      <p:nvGrpSpPr>
        <p:cNvPr id="1" name=""/>
        <p:cNvGrpSpPr/>
        <p:nvPr/>
      </p:nvGrpSpPr>
      <p:grpSpPr>
        <a:xfrm>
          <a:off x="0" y="0"/>
          <a:ext cx="0" cy="0"/>
          <a:chOff x="0" y="0"/>
          <a:chExt cx="0" cy="0"/>
        </a:xfrm>
      </p:grpSpPr>
      <p:sp>
        <p:nvSpPr>
          <p:cNvPr id="2" name="Title 1"/>
          <p:cNvSpPr>
            <a:spLocks noGrp="1"/>
          </p:cNvSpPr>
          <p:nvPr>
            <p:ph type="title"/>
          </p:nvPr>
        </p:nvSpPr>
        <p:spPr>
          <a:xfrm>
            <a:off x="377823" y="291415"/>
            <a:ext cx="8412480" cy="1005840"/>
          </a:xfrm>
        </p:spPr>
        <p:txBody>
          <a:bodyPr numCol="1"/>
          <a:lstStyle/>
          <a:p>
            <a:r>
              <a:rPr lang="en-US" smtClean="0"/>
              <a:t>Click to edit Master title style</a:t>
            </a:r>
            <a:endParaRPr lang="en-US" dirty="0"/>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1"/>
          </p:nvPr>
        </p:nvSpPr>
        <p:spPr>
          <a:xfrm>
            <a:off x="6137891" y="1526138"/>
            <a:ext cx="3224473" cy="2737847"/>
          </a:xfrm>
          <a:prstGeom prst="roundRect">
            <a:avLst>
              <a:gd name="adj" fmla="val 6199"/>
            </a:avLst>
          </a:prstGeom>
        </p:spPr>
        <p:txBody>
          <a:bodyPr numCol="1"/>
          <a:lstStyle/>
          <a:p>
            <a:r>
              <a:rPr lang="en-US" smtClean="0"/>
              <a:t>Click icon to add picture</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91059221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all Out Slide">
    <p:spTree>
      <p:nvGrpSpPr>
        <p:cNvPr id="1" name=""/>
        <p:cNvGrpSpPr/>
        <p:nvPr/>
      </p:nvGrpSpPr>
      <p:grpSpPr>
        <a:xfrm>
          <a:off x="0" y="0"/>
          <a:ext cx="0" cy="0"/>
          <a:chOff x="0" y="0"/>
          <a:chExt cx="0" cy="0"/>
        </a:xfrm>
      </p:grpSpPr>
      <p:sp>
        <p:nvSpPr>
          <p:cNvPr id="4" name="Round Same Side Corner Rectangle 3"/>
          <p:cNvSpPr/>
          <p:nvPr userDrawn="1"/>
        </p:nvSpPr>
        <p:spPr>
          <a:xfrm rot="16200000">
            <a:off x="5597288" y="2097639"/>
            <a:ext cx="4114800" cy="2971800"/>
          </a:xfrm>
          <a:prstGeom prst="round2SameRect">
            <a:avLst>
              <a:gd name="adj1" fmla="val 5224"/>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title"/>
          </p:nvPr>
        </p:nvSpPr>
        <p:spPr>
          <a:xfrm>
            <a:off x="377823" y="291415"/>
            <a:ext cx="8412480" cy="1005840"/>
          </a:xfrm>
        </p:spPr>
        <p:txBody>
          <a:bodyPr numCol="1"/>
          <a:lstStyle/>
          <a:p>
            <a:r>
              <a:rPr lang="en-US" smtClean="0"/>
              <a:t>Click to edit Master title style</a:t>
            </a:r>
            <a:endParaRPr lang="en-US" dirty="0"/>
          </a:p>
        </p:txBody>
      </p:sp>
      <p:sp>
        <p:nvSpPr>
          <p:cNvPr id="3" name="Content Placeholder 2"/>
          <p:cNvSpPr>
            <a:spLocks noGrp="1"/>
          </p:cNvSpPr>
          <p:nvPr>
            <p:ph idx="1"/>
          </p:nvPr>
        </p:nvSpPr>
        <p:spPr>
          <a:xfrm>
            <a:off x="6210733" y="1559695"/>
            <a:ext cx="2743200" cy="4114800"/>
          </a:xfrm>
          <a:prstGeom prst="rect">
            <a:avLst/>
          </a:prstGeom>
          <a:noFill/>
        </p:spPr>
        <p:txBody>
          <a:bodyPr vert="horz" lIns="91440" tIns="91440" rIns="91440" bIns="365760" numCol="1">
            <a:normAutofit/>
          </a:bodyPr>
          <a:lstStyle>
            <a:lvl1pPr>
              <a:spcAft>
                <a:spcPts val="0"/>
              </a:spcAft>
              <a:defRPr sz="14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5"/>
          <p:cNvSpPr>
            <a:spLocks noGrp="1"/>
          </p:cNvSpPr>
          <p:nvPr>
            <p:ph sz="quarter" idx="10"/>
          </p:nvPr>
        </p:nvSpPr>
        <p:spPr>
          <a:xfrm>
            <a:off x="328613" y="1517749"/>
            <a:ext cx="5486400" cy="4572000"/>
          </a:xfrm>
          <a:prstGeom prst="roundRect">
            <a:avLst>
              <a:gd name="adj" fmla="val 3211"/>
            </a:avLst>
          </a:prstGeom>
          <a:noFill/>
        </p:spPr>
        <p:txBody>
          <a:bodyPr lIns="91440" tIns="91440" rIns="91440" bIns="91440" numCol="1"/>
          <a:lstStyle>
            <a:lvl1pPr>
              <a:spcAft>
                <a:spcPts val="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9"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25098319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3" y="383694"/>
            <a:ext cx="8412480" cy="822960"/>
          </a:xfrm>
        </p:spPr>
        <p:txBody>
          <a:bodyPr numCol="1">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77825" y="1310777"/>
            <a:ext cx="8412480" cy="4754880"/>
          </a:xfrm>
        </p:spPr>
        <p:txBody>
          <a:bodyPr numCol="1"/>
          <a:lstStyle>
            <a:lvl1pPr>
              <a:defRPr sz="2000"/>
            </a:lvl1pPr>
            <a:lvl2pPr>
              <a:defRPr sz="16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5"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6"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68903726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Full Image, White Large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3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77825" y="1159775"/>
            <a:ext cx="8412480" cy="4754880"/>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2722145"/>
      </p:ext>
    </p:extLst>
  </p:cSld>
  <p:clrMapOvr>
    <a:masterClrMapping/>
  </p:clrMapOvr>
  <p:transition spd="med">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Full Image, White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normAutofit/>
          </a:bodyPr>
          <a:lstStyle>
            <a:lvl1pPr>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6214" y="1168165"/>
            <a:ext cx="8412480" cy="4031771"/>
          </a:xfrm>
          <a:prstGeom prst="roundRect">
            <a:avLst>
              <a:gd name="adj" fmla="val 4183"/>
            </a:avLst>
          </a:prstGeom>
          <a:solidFill>
            <a:srgbClr val="FFFFFF">
              <a:alpha val="85098"/>
            </a:srgbClr>
          </a:solidFill>
        </p:spPr>
        <p:txBody>
          <a:bodyPr lIns="91440" tIns="91440" rIns="91440" bIns="91440" numCol="1"/>
          <a:lstStyle>
            <a:lvl1pPr>
              <a:defRPr sz="2000"/>
            </a:lvl1pPr>
            <a:lvl2pPr>
              <a:defRPr sz="16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6410522"/>
      </p:ext>
    </p:extLst>
  </p:cSld>
  <p:clrMapOvr>
    <a:masterClrMapping/>
  </p:clrMapOvr>
  <p:transition spd="med">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dirty="0"/>
          </a:p>
        </p:txBody>
      </p:sp>
      <p:sp>
        <p:nvSpPr>
          <p:cNvPr id="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baseline="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401557787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 Box Slide">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3595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6" name="Content Placeholder 4"/>
          <p:cNvSpPr>
            <a:spLocks noGrp="1"/>
          </p:cNvSpPr>
          <p:nvPr>
            <p:ph sz="quarter" idx="22"/>
          </p:nvPr>
        </p:nvSpPr>
        <p:spPr>
          <a:xfrm>
            <a:off x="3298032"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7" name="Content Placeholder 4"/>
          <p:cNvSpPr>
            <a:spLocks noGrp="1"/>
          </p:cNvSpPr>
          <p:nvPr>
            <p:ph sz="quarter" idx="23"/>
          </p:nvPr>
        </p:nvSpPr>
        <p:spPr>
          <a:xfrm>
            <a:off x="6172200" y="1542916"/>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8" name="Content Placeholder 4"/>
          <p:cNvSpPr>
            <a:spLocks noGrp="1"/>
          </p:cNvSpPr>
          <p:nvPr>
            <p:ph sz="quarter" idx="24"/>
          </p:nvPr>
        </p:nvSpPr>
        <p:spPr>
          <a:xfrm>
            <a:off x="43595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9" name="Content Placeholder 4"/>
          <p:cNvSpPr>
            <a:spLocks noGrp="1"/>
          </p:cNvSpPr>
          <p:nvPr>
            <p:ph sz="quarter" idx="25"/>
          </p:nvPr>
        </p:nvSpPr>
        <p:spPr>
          <a:xfrm>
            <a:off x="3298032"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0" name="Content Placeholder 4"/>
          <p:cNvSpPr>
            <a:spLocks noGrp="1"/>
          </p:cNvSpPr>
          <p:nvPr>
            <p:ph sz="quarter" idx="26"/>
          </p:nvPr>
        </p:nvSpPr>
        <p:spPr>
          <a:xfrm>
            <a:off x="6172200" y="2762242"/>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1" name="Content Placeholder 4"/>
          <p:cNvSpPr>
            <a:spLocks noGrp="1"/>
          </p:cNvSpPr>
          <p:nvPr>
            <p:ph sz="quarter" idx="27"/>
          </p:nvPr>
        </p:nvSpPr>
        <p:spPr>
          <a:xfrm>
            <a:off x="43595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2" name="Content Placeholder 4"/>
          <p:cNvSpPr>
            <a:spLocks noGrp="1"/>
          </p:cNvSpPr>
          <p:nvPr>
            <p:ph sz="quarter" idx="28"/>
          </p:nvPr>
        </p:nvSpPr>
        <p:spPr>
          <a:xfrm>
            <a:off x="3298032"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3" name="Content Placeholder 4"/>
          <p:cNvSpPr>
            <a:spLocks noGrp="1"/>
          </p:cNvSpPr>
          <p:nvPr>
            <p:ph sz="quarter" idx="29"/>
          </p:nvPr>
        </p:nvSpPr>
        <p:spPr>
          <a:xfrm>
            <a:off x="6172200" y="3981568"/>
            <a:ext cx="2651760" cy="1097280"/>
          </a:xfrm>
          <a:prstGeom prst="roundRect">
            <a:avLst>
              <a:gd name="adj" fmla="val 9022"/>
            </a:avLst>
          </a:prstGeom>
          <a:solidFill>
            <a:schemeClr val="accent1"/>
          </a:solidFill>
        </p:spPr>
        <p:txBody>
          <a:bodyPr lIns="91440" tIns="91440" numCol="1">
            <a:noAutofit/>
          </a:bodyPr>
          <a:lstStyle>
            <a:lvl1pPr>
              <a:spcBef>
                <a:spcPts val="0"/>
              </a:spcBef>
              <a:spcAft>
                <a:spcPts val="0"/>
              </a:spcAft>
              <a:defRPr sz="1400">
                <a:solidFill>
                  <a:schemeClr val="bg1"/>
                </a:solidFill>
              </a:defRPr>
            </a:lvl1pPr>
            <a:lvl2pPr>
              <a:spcBef>
                <a:spcPts val="0"/>
              </a:spcBef>
              <a:spcAft>
                <a:spcPts val="0"/>
              </a:spcAft>
              <a:defRPr sz="1400">
                <a:solidFill>
                  <a:schemeClr val="bg1"/>
                </a:solidFill>
              </a:defRPr>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a:xfrm>
            <a:off x="377823" y="291415"/>
            <a:ext cx="8412480" cy="822960"/>
          </a:xfrm>
        </p:spPr>
        <p:txBody>
          <a:bodyPr numCol="1"/>
          <a:lstStyle/>
          <a:p>
            <a:r>
              <a:rPr lang="en-US" smtClean="0"/>
              <a:t>Click to edit Master title style</a:t>
            </a:r>
            <a:endParaRPr lang="en-US" dirty="0"/>
          </a:p>
        </p:txBody>
      </p:sp>
      <p:sp>
        <p:nvSpPr>
          <p:cNvPr id="4" name="Text Placeholder 3"/>
          <p:cNvSpPr>
            <a:spLocks noGrp="1"/>
          </p:cNvSpPr>
          <p:nvPr>
            <p:ph type="body" sz="quarter" idx="10"/>
          </p:nvPr>
        </p:nvSpPr>
        <p:spPr>
          <a:xfrm>
            <a:off x="377823" y="5205786"/>
            <a:ext cx="8412480" cy="548640"/>
          </a:xfrm>
        </p:spPr>
        <p:txBody>
          <a:bodyPr lIns="27432" numCol="1">
            <a:normAutofit/>
          </a:bodyPr>
          <a:lstStyle>
            <a:lvl1pPr>
              <a:defRPr sz="1400"/>
            </a:lvl1pPr>
          </a:lstStyle>
          <a:p>
            <a:pPr lvl="0"/>
            <a:r>
              <a:rPr lang="en-US" smtClean="0"/>
              <a:t>Click to edit Master text styles</a:t>
            </a:r>
          </a:p>
        </p:txBody>
      </p:sp>
      <p:sp>
        <p:nvSpPr>
          <p:cNvPr id="13"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14"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15"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342756437"/>
      </p:ext>
    </p:extLst>
  </p:cSld>
  <p:clrMapOvr>
    <a:masterClrMapping/>
  </p:clrMapOvr>
  <p:transition spd="med">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Boxes">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423863"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
        <p:nvSpPr>
          <p:cNvPr id="9" name="Content Placeholder 4"/>
          <p:cNvSpPr>
            <a:spLocks noGrp="1"/>
          </p:cNvSpPr>
          <p:nvPr>
            <p:ph sz="quarter" idx="24"/>
          </p:nvPr>
        </p:nvSpPr>
        <p:spPr>
          <a:xfrm>
            <a:off x="6172200"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
        <p:nvSpPr>
          <p:cNvPr id="10" name="Content Placeholder 4"/>
          <p:cNvSpPr>
            <a:spLocks noGrp="1"/>
          </p:cNvSpPr>
          <p:nvPr>
            <p:ph sz="quarter" idx="25"/>
          </p:nvPr>
        </p:nvSpPr>
        <p:spPr>
          <a:xfrm>
            <a:off x="3298032" y="1543205"/>
            <a:ext cx="2651760" cy="3383280"/>
          </a:xfrm>
          <a:prstGeom prst="roundRect">
            <a:avLst>
              <a:gd name="adj" fmla="val 4329"/>
            </a:avLst>
          </a:prstGeom>
          <a:solidFill>
            <a:schemeClr val="accent1"/>
          </a:solidFill>
        </p:spPr>
        <p:txBody>
          <a:bodyPr lIns="91440" tIns="91440" rIns="91440" bIns="91440" numCol="1">
            <a:normAutofit/>
          </a:bodyPr>
          <a:lstStyle>
            <a:lvl1pPr>
              <a:spcAft>
                <a:spcPts val="0"/>
              </a:spcAft>
              <a:defRPr sz="1400" b="1">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a:xfrm>
            <a:off x="377823" y="291415"/>
            <a:ext cx="8412480" cy="822960"/>
          </a:xfrm>
        </p:spPr>
        <p:txBody>
          <a:bodyPr numCol="1"/>
          <a:lstStyle/>
          <a:p>
            <a:r>
              <a:rPr lang="en-US" smtClean="0"/>
              <a:t>Click to edit Master title style</a:t>
            </a:r>
            <a:endParaRPr lang="en-US" dirty="0"/>
          </a:p>
        </p:txBody>
      </p:sp>
      <p:sp>
        <p:nvSpPr>
          <p:cNvPr id="4" name="Text Placeholder 3"/>
          <p:cNvSpPr>
            <a:spLocks noGrp="1"/>
          </p:cNvSpPr>
          <p:nvPr>
            <p:ph type="body" sz="quarter" idx="10"/>
          </p:nvPr>
        </p:nvSpPr>
        <p:spPr>
          <a:xfrm>
            <a:off x="377823" y="5063173"/>
            <a:ext cx="8412480" cy="548640"/>
          </a:xfrm>
        </p:spPr>
        <p:txBody>
          <a:bodyPr lIns="27432" numCol="1">
            <a:normAutofit/>
          </a:bodyPr>
          <a:lstStyle>
            <a:lvl1pPr>
              <a:defRPr sz="1400"/>
            </a:lvl1pPr>
          </a:lstStyle>
          <a:p>
            <a:pPr lvl="0"/>
            <a:r>
              <a:rPr lang="en-US" smtClean="0"/>
              <a:t>Click to edit Master text styles</a:t>
            </a:r>
          </a:p>
        </p:txBody>
      </p:sp>
      <p:sp>
        <p:nvSpPr>
          <p:cNvPr id="7"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marR="0" indent="0" algn="l" defTabSz="457200" rtl="0" eaLnBrk="1" latinLnBrk="0" hangingPunct="1">
              <a:lnSpc>
                <a:spcPct val="100000"/>
              </a:lnSpc>
              <a:spcBef>
                <a:spcPts val="0"/>
              </a:spcBef>
              <a:spcAft>
                <a:spcPts val="0"/>
              </a:spcAft>
              <a:buClrTx/>
              <a:buSzTx/>
              <a:buFontTx/>
              <a:buNone/>
              <a:tabLst/>
              <a:defRPr lang="en-US" sz="900" kern="1200" smtClean="0">
                <a:solidFill>
                  <a:srgbClr val="777777"/>
                </a:solidFill>
                <a:latin typeface="+mn-lt"/>
                <a:ea typeface="+mn-ea"/>
                <a:cs typeface="+mn-cs"/>
              </a:defRPr>
            </a:lvl1pPr>
          </a:lstStyle>
          <a:p>
            <a:r>
              <a:rPr lang="fr-FR" altLang="fr-FR" dirty="0" smtClean="0"/>
              <a:t>Septembre 2013</a:t>
            </a:r>
          </a:p>
          <a:p>
            <a:endParaRPr lang="fr-FR" altLang="fr-FR" dirty="0"/>
          </a:p>
        </p:txBody>
      </p:sp>
      <p:sp>
        <p:nvSpPr>
          <p:cNvPr id="8"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11"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86409825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Multi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dirty="0"/>
          </a:p>
        </p:txBody>
      </p:sp>
      <p:sp>
        <p:nvSpPr>
          <p:cNvPr id="3" name="Content Placeholder 2"/>
          <p:cNvSpPr>
            <a:spLocks noGrp="1"/>
          </p:cNvSpPr>
          <p:nvPr>
            <p:ph idx="1"/>
          </p:nvPr>
        </p:nvSpPr>
        <p:spPr>
          <a:xfrm>
            <a:off x="377825"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6" name="Text Placeholder 3"/>
          <p:cNvSpPr>
            <a:spLocks noGrp="1"/>
          </p:cNvSpPr>
          <p:nvPr>
            <p:ph type="body" sz="quarter" idx="10"/>
          </p:nvPr>
        </p:nvSpPr>
        <p:spPr>
          <a:xfrm>
            <a:off x="377823" y="4996061"/>
            <a:ext cx="8412480" cy="548640"/>
          </a:xfrm>
        </p:spPr>
        <p:txBody>
          <a:bodyPr lIns="27432" numCol="1">
            <a:normAutofit/>
          </a:bodyPr>
          <a:lstStyle>
            <a:lvl1pPr>
              <a:defRPr sz="1400"/>
            </a:lvl1pPr>
          </a:lstStyle>
          <a:p>
            <a:pPr lvl="0"/>
            <a:r>
              <a:rPr lang="en-US" smtClean="0"/>
              <a:t>Click to edit Master text styles</a:t>
            </a:r>
          </a:p>
        </p:txBody>
      </p:sp>
      <p:sp>
        <p:nvSpPr>
          <p:cNvPr id="7" name="Content Placeholder 2"/>
          <p:cNvSpPr>
            <a:spLocks noGrp="1"/>
          </p:cNvSpPr>
          <p:nvPr>
            <p:ph idx="16"/>
          </p:nvPr>
        </p:nvSpPr>
        <p:spPr>
          <a:xfrm>
            <a:off x="377825"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idx="17"/>
          </p:nvPr>
        </p:nvSpPr>
        <p:spPr>
          <a:xfrm>
            <a:off x="4700587" y="1539750"/>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idx="18"/>
          </p:nvPr>
        </p:nvSpPr>
        <p:spPr>
          <a:xfrm>
            <a:off x="4700587" y="3279344"/>
            <a:ext cx="4114800" cy="1645920"/>
          </a:xfrm>
          <a:prstGeom prst="roundRect">
            <a:avLst>
              <a:gd name="adj" fmla="val 7940"/>
            </a:avLst>
          </a:prstGeom>
          <a:ln>
            <a:solidFill>
              <a:schemeClr val="accent1"/>
            </a:solidFill>
          </a:ln>
        </p:spPr>
        <p:txBody>
          <a:bodyPr lIns="91440" tIns="91440" rIns="91440" bIns="91440" numCol="1">
            <a:normAutofit/>
          </a:bodyPr>
          <a:lstStyle>
            <a:lvl1pPr>
              <a:spcAft>
                <a:spcPts val="0"/>
              </a:spcAft>
              <a:defRPr sz="1400" b="1">
                <a:solidFill>
                  <a:schemeClr val="accent1"/>
                </a:solidFill>
              </a:defRPr>
            </a:lvl1pPr>
            <a:lvl2pP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0"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11"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12"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9296328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image" Target="../media/image1.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theme" Target="../theme/theme3.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image" Target="../media/image1.png"/><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theme" Target="../theme/theme4.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3" y="291415"/>
            <a:ext cx="8412480" cy="822960"/>
          </a:xfrm>
          <a:prstGeom prst="rect">
            <a:avLst/>
          </a:prstGeom>
        </p:spPr>
        <p:txBody>
          <a:bodyPr vert="horz" lIns="0" tIns="0" rIns="0" bIns="0" numCol="1" rtlCol="0" anchor="t">
            <a:normAutofit/>
          </a:bodyPr>
          <a:lstStyle/>
          <a:p>
            <a:r>
              <a:rPr lang="fr-FR" altLang="fr-FR" smtClean="0"/>
              <a:t>Modifiez le style du titre</a:t>
            </a:r>
            <a:endParaRPr lang="en-US" dirty="0"/>
          </a:p>
        </p:txBody>
      </p:sp>
      <p:sp>
        <p:nvSpPr>
          <p:cNvPr id="3" name="Text Placeholder 2"/>
          <p:cNvSpPr>
            <a:spLocks noGrp="1"/>
          </p:cNvSpPr>
          <p:nvPr>
            <p:ph type="body" idx="1"/>
          </p:nvPr>
        </p:nvSpPr>
        <p:spPr>
          <a:xfrm>
            <a:off x="377825" y="1310777"/>
            <a:ext cx="8412480" cy="4754880"/>
          </a:xfrm>
          <a:prstGeom prst="rect">
            <a:avLst/>
          </a:prstGeom>
        </p:spPr>
        <p:txBody>
          <a:bodyPr vert="horz" lIns="0" tIns="0" rIns="0" bIns="0" numCol="1" rtlCol="0">
            <a:normAutofit/>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pic>
        <p:nvPicPr>
          <p:cNvPr id="7" name="Picture 6"/>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1"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01E10F41-AF60-4B80-A3A2-3A4291019414}" type="datetime4">
              <a:rPr lang="en-US" smtClean="0"/>
              <a:pPr/>
              <a:t>March 13, 2015</a:t>
            </a:fld>
            <a:endParaRPr lang="en-US" dirty="0"/>
          </a:p>
        </p:txBody>
      </p:sp>
      <p:sp>
        <p:nvSpPr>
          <p:cNvPr id="12"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lang="en-US" smtClean="0"/>
              <a:t>Xerox Internal Use Only</a:t>
            </a:r>
            <a:endParaRPr lang="en-US"/>
          </a:p>
        </p:txBody>
      </p:sp>
      <p:sp>
        <p:nvSpPr>
          <p:cNvPr id="13"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1292250502"/>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813" r:id="rId44"/>
  </p:sldLayoutIdLst>
  <p:timing>
    <p:tnLst>
      <p:par>
        <p:cTn id="1" dur="indefinite" restart="never" nodeType="tmRoot"/>
      </p:par>
    </p:tnLst>
  </p:timing>
  <p:hf hdr="0"/>
  <p:txStyles>
    <p:title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rgbClr val="000000"/>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3" y="291415"/>
            <a:ext cx="8412480" cy="822960"/>
          </a:xfrm>
          <a:prstGeom prst="rect">
            <a:avLst/>
          </a:prstGeom>
        </p:spPr>
        <p:txBody>
          <a:bodyPr vert="horz" lIns="0" tIns="0" rIns="0" bIns="0" numCol="1" rtlCol="0" anchor="t">
            <a:normAutofit/>
          </a:bodyPr>
          <a:lstStyle/>
          <a:p>
            <a:r>
              <a:rPr lang="fr-FR" altLang="fr-FR" smtClean="0"/>
              <a:t>Modifiez le style du titre</a:t>
            </a:r>
            <a:endParaRPr lang="en-US" dirty="0"/>
          </a:p>
        </p:txBody>
      </p:sp>
      <p:sp>
        <p:nvSpPr>
          <p:cNvPr id="3" name="Text Placeholder 2"/>
          <p:cNvSpPr>
            <a:spLocks noGrp="1"/>
          </p:cNvSpPr>
          <p:nvPr>
            <p:ph type="body" idx="1"/>
          </p:nvPr>
        </p:nvSpPr>
        <p:spPr>
          <a:xfrm>
            <a:off x="377825" y="1310777"/>
            <a:ext cx="8412480" cy="4754880"/>
          </a:xfrm>
          <a:prstGeom prst="rect">
            <a:avLst/>
          </a:prstGeom>
        </p:spPr>
        <p:txBody>
          <a:bodyPr vert="horz" lIns="0" tIns="0" rIns="0" bIns="0" numCol="1" rtlCol="0">
            <a:normAutofit/>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dirty="0"/>
          </a:p>
        </p:txBody>
      </p:sp>
      <p:pic>
        <p:nvPicPr>
          <p:cNvPr id="7" name="Picture 6"/>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1"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endParaRPr dirty="0"/>
          </a:p>
        </p:txBody>
      </p:sp>
      <p:sp>
        <p:nvSpPr>
          <p:cNvPr id="13"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830552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812" r:id="rId40"/>
  </p:sldLayoutIdLst>
  <p:transition spd="med">
    <p:fade/>
  </p:transition>
  <p:timing>
    <p:tnLst>
      <p:par>
        <p:cTn id="1" dur="indefinite" restart="never" nodeType="tmRoot"/>
      </p:par>
    </p:tnLst>
  </p:timing>
  <p:hf hdr="0" dt="0"/>
  <p:txStyles>
    <p:title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chemeClr val="tx1"/>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3" y="291415"/>
            <a:ext cx="8412480" cy="822960"/>
          </a:xfrm>
          <a:prstGeom prst="rect">
            <a:avLst/>
          </a:prstGeom>
        </p:spPr>
        <p:txBody>
          <a:bodyPr vert="horz" lIns="0" tIns="0" rIns="0" bIns="0" numCol="1"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825" y="1310777"/>
            <a:ext cx="8412480" cy="4754880"/>
          </a:xfrm>
          <a:prstGeom prst="rect">
            <a:avLst/>
          </a:prstGeom>
        </p:spPr>
        <p:txBody>
          <a:bodyPr vert="horz" lIns="0" tIns="0" rIns="0" bIns="0" numCol="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r>
              <a:rPr lang="fr-FR" altLang="fr-FR" dirty="0" smtClean="0"/>
              <a:t>Septembre 2013</a:t>
            </a:r>
            <a:endParaRPr lang="fr-FR" altLang="fr-FR" dirty="0"/>
          </a:p>
        </p:txBody>
      </p:sp>
      <p:sp>
        <p:nvSpPr>
          <p:cNvPr id="12"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1400" kern="1200" dirty="0">
                <a:solidFill>
                  <a:srgbClr val="777777"/>
                </a:solidFill>
                <a:latin typeface="+mn-lt"/>
                <a:ea typeface="+mn-ea"/>
                <a:cs typeface="+mn-cs"/>
              </a:defRPr>
            </a:lvl1pPr>
          </a:lstStyle>
          <a:p>
            <a:r>
              <a:rPr lang="fr-FR" altLang="fr-FR" dirty="0" smtClean="0"/>
              <a:t>Xerox Financial Services</a:t>
            </a:r>
            <a:endParaRPr lang="fr-FR" altLang="fr-FR" dirty="0"/>
          </a:p>
        </p:txBody>
      </p:sp>
      <p:sp>
        <p:nvSpPr>
          <p:cNvPr id="13"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lang="en-US" smtClean="0"/>
              <a:pPr/>
              <a:t>‹N°›</a:t>
            </a:fld>
            <a:endParaRPr lang="en-US" dirty="0"/>
          </a:p>
        </p:txBody>
      </p:sp>
    </p:spTree>
    <p:extLst>
      <p:ext uri="{BB962C8B-B14F-4D97-AF65-F5344CB8AC3E}">
        <p14:creationId xmlns:p14="http://schemas.microsoft.com/office/powerpoint/2010/main" val="208066083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Lst>
  <p:timing>
    <p:tnLst>
      <p:par>
        <p:cTn id="1" dur="indefinite" restart="never" nodeType="tmRoot"/>
      </p:par>
    </p:tnLst>
  </p:timing>
  <p:hf hdr="0"/>
  <p:txStyles>
    <p:title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chemeClr val="tx1"/>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3" y="291415"/>
            <a:ext cx="8412480" cy="822960"/>
          </a:xfrm>
          <a:prstGeom prst="rect">
            <a:avLst/>
          </a:prstGeom>
        </p:spPr>
        <p:txBody>
          <a:bodyPr vert="horz" lIns="0" tIns="0" rIns="0" bIns="0" numCol="1"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77825" y="1310777"/>
            <a:ext cx="8412480" cy="4754880"/>
          </a:xfrm>
          <a:prstGeom prst="rect">
            <a:avLst/>
          </a:prstGeom>
        </p:spPr>
        <p:txBody>
          <a:bodyPr vert="horz" lIns="0" tIns="0" rIns="0" bIns="0" numCol="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318547" y="6267902"/>
            <a:ext cx="1536190" cy="408914"/>
          </a:xfrm>
          <a:prstGeom prst="rect">
            <a:avLst/>
          </a:prstGeom>
        </p:spPr>
      </p:pic>
      <p:sp>
        <p:nvSpPr>
          <p:cNvPr id="11" name="Date Placeholder 3"/>
          <p:cNvSpPr>
            <a:spLocks noGrp="1"/>
          </p:cNvSpPr>
          <p:nvPr>
            <p:ph type="dt" sz="half" idx="2"/>
          </p:nvPr>
        </p:nvSpPr>
        <p:spPr>
          <a:xfrm>
            <a:off x="1203820" y="6339572"/>
            <a:ext cx="201168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8172E1A-CB9E-4A0F-AC35-2072A915F982}" type="datetime4">
              <a:rPr lang="fr-FR"/>
              <a:pPr/>
              <a:t>13 mars 2015</a:t>
            </a:fld>
            <a:endParaRPr dirty="0"/>
          </a:p>
        </p:txBody>
      </p:sp>
      <p:sp>
        <p:nvSpPr>
          <p:cNvPr id="12" name="Footer Placeholder 5"/>
          <p:cNvSpPr>
            <a:spLocks noGrp="1"/>
          </p:cNvSpPr>
          <p:nvPr>
            <p:ph type="ftr" sz="quarter" idx="3"/>
          </p:nvPr>
        </p:nvSpPr>
        <p:spPr>
          <a:xfrm>
            <a:off x="3300369" y="6339572"/>
            <a:ext cx="2468880" cy="365125"/>
          </a:xfrm>
          <a:prstGeom prst="rect">
            <a:avLst/>
          </a:prstGeom>
        </p:spPr>
        <p:txBody>
          <a:bodyPr vert="horz" lIns="91440" tIns="45720" rIns="91440" bIns="45720" numCol="1" rtlCol="0" anchor="ctr"/>
          <a:lstStyle>
            <a:lvl1pPr marL="0" algn="ctr" defTabSz="457200" rtl="0" eaLnBrk="1" latinLnBrk="0" hangingPunct="1">
              <a:defRPr lang="en-US" sz="900" kern="1200" dirty="0">
                <a:solidFill>
                  <a:srgbClr val="777777"/>
                </a:solidFill>
                <a:latin typeface="+mn-lt"/>
                <a:ea typeface="+mn-ea"/>
                <a:cs typeface="+mn-cs"/>
              </a:defRPr>
            </a:lvl1pPr>
          </a:lstStyle>
          <a:p>
            <a:r>
              <a:rPr smtClean="0"/>
              <a:t>Xerox Internal Use Only</a:t>
            </a:r>
            <a:endParaRPr/>
          </a:p>
        </p:txBody>
      </p:sp>
      <p:sp>
        <p:nvSpPr>
          <p:cNvPr id="13" name="Slide Number Placeholder 9"/>
          <p:cNvSpPr>
            <a:spLocks noGrp="1"/>
          </p:cNvSpPr>
          <p:nvPr>
            <p:ph type="sldNum" sz="quarter" idx="4"/>
          </p:nvPr>
        </p:nvSpPr>
        <p:spPr>
          <a:xfrm>
            <a:off x="243281" y="6339572"/>
            <a:ext cx="914400" cy="365125"/>
          </a:xfrm>
          <a:prstGeom prst="rect">
            <a:avLst/>
          </a:prstGeom>
        </p:spPr>
        <p:txBody>
          <a:bodyPr vert="horz" lIns="91440" tIns="45720" rIns="91440" bIns="45720" numCol="1" rtlCol="0" anchor="ctr"/>
          <a:lstStyle>
            <a:lvl1pPr marL="0" algn="l" defTabSz="457200" rtl="0" eaLnBrk="1" latinLnBrk="0" hangingPunct="1">
              <a:defRPr lang="en-US" sz="900" kern="1200" smtClean="0">
                <a:solidFill>
                  <a:srgbClr val="777777"/>
                </a:solidFill>
                <a:latin typeface="+mn-lt"/>
                <a:ea typeface="+mn-ea"/>
                <a:cs typeface="+mn-cs"/>
              </a:defRPr>
            </a:lvl1pPr>
          </a:lstStyle>
          <a:p>
            <a:fld id="{A1A90B47-E214-4AA0-ABCC-FFA55F6C27DC}" type="slidenum">
              <a:rPr/>
              <a:pPr/>
              <a:t>‹N°›</a:t>
            </a:fld>
            <a:endParaRPr dirty="0"/>
          </a:p>
        </p:txBody>
      </p:sp>
    </p:spTree>
    <p:extLst>
      <p:ext uri="{BB962C8B-B14F-4D97-AF65-F5344CB8AC3E}">
        <p14:creationId xmlns:p14="http://schemas.microsoft.com/office/powerpoint/2010/main" val="33031093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Lst>
  <p:timing>
    <p:tnLst>
      <p:par>
        <p:cTn id="1" dur="indefinite" restart="never" nodeType="tmRoot"/>
      </p:par>
    </p:tnLst>
  </p:timing>
  <p:hf hdr="0"/>
  <p:txStyles>
    <p:title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rgbClr val="000000"/>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532572" y="5228964"/>
            <a:ext cx="4498306" cy="914400"/>
          </a:xfrm>
        </p:spPr>
        <p:txBody>
          <a:bodyPr/>
          <a:lstStyle/>
          <a:p>
            <a:r>
              <a:rPr lang="fr-FR" dirty="0" smtClean="0">
                <a:solidFill>
                  <a:schemeClr val="tx1"/>
                </a:solidFill>
              </a:rPr>
              <a:t>Soutenance SIRH 2015</a:t>
            </a:r>
          </a:p>
          <a:p>
            <a:r>
              <a:rPr lang="fr-FR" dirty="0" smtClean="0">
                <a:solidFill>
                  <a:schemeClr val="tx1"/>
                </a:solidFill>
              </a:rPr>
              <a:t>Graziella Zonnekynd</a:t>
            </a:r>
            <a:endParaRPr lang="fr-FR" dirty="0">
              <a:solidFill>
                <a:schemeClr val="tx1"/>
              </a:solidFill>
            </a:endParaRPr>
          </a:p>
        </p:txBody>
      </p:sp>
      <p:sp>
        <p:nvSpPr>
          <p:cNvPr id="4" name="Title 1"/>
          <p:cNvSpPr txBox="1">
            <a:spLocks/>
          </p:cNvSpPr>
          <p:nvPr/>
        </p:nvSpPr>
        <p:spPr>
          <a:xfrm>
            <a:off x="490045" y="997503"/>
            <a:ext cx="7315200" cy="1463040"/>
          </a:xfrm>
          <a:prstGeom prst="rect">
            <a:avLst/>
          </a:prstGeom>
        </p:spPr>
        <p:txBody>
          <a:bodyPr numCol="1" anchor="t">
            <a:noAutofit/>
          </a:bodyPr>
          <a:lstStyle>
            <a:lvl1pPr algn="l" defTabSz="457200" rtl="0" eaLnBrk="1" latinLnBrk="0" hangingPunct="1">
              <a:lnSpc>
                <a:spcPct val="90000"/>
              </a:lnSpc>
              <a:spcBef>
                <a:spcPct val="0"/>
              </a:spcBef>
              <a:buNone/>
              <a:defRPr sz="4800" kern="1200" baseline="0">
                <a:solidFill>
                  <a:schemeClr val="bg1"/>
                </a:solidFill>
                <a:latin typeface="+mj-lt"/>
                <a:ea typeface="+mj-ea"/>
                <a:cs typeface="+mj-cs"/>
              </a:defRPr>
            </a:lvl1pPr>
          </a:lstStyle>
          <a:p>
            <a:r>
              <a:rPr lang="fr-FR" altLang="fr-FR" dirty="0" smtClean="0"/>
              <a:t>La fonction Rh face à l’apprentissage 2.0</a:t>
            </a:r>
            <a:endParaRPr lang="en-US" dirty="0"/>
          </a:p>
        </p:txBody>
      </p:sp>
    </p:spTree>
    <p:extLst>
      <p:ext uri="{BB962C8B-B14F-4D97-AF65-F5344CB8AC3E}">
        <p14:creationId xmlns:p14="http://schemas.microsoft.com/office/powerpoint/2010/main" val="3129487677"/>
      </p:ext>
    </p:extLst>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34" name="Footer Placeholder 4"/>
          <p:cNvSpPr txBox="1">
            <a:spLocks/>
          </p:cNvSpPr>
          <p:nvPr/>
        </p:nvSpPr>
        <p:spPr>
          <a:xfrm>
            <a:off x="3261639" y="6382435"/>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10</a:t>
            </a:fld>
            <a:endParaRPr lang="en-GB" altLang="en-GB" dirty="0"/>
          </a:p>
        </p:txBody>
      </p:sp>
      <p:sp>
        <p:nvSpPr>
          <p:cNvPr id="26" name="Rectangle 25"/>
          <p:cNvSpPr/>
          <p:nvPr/>
        </p:nvSpPr>
        <p:spPr>
          <a:xfrm>
            <a:off x="397165" y="5444154"/>
            <a:ext cx="6362114" cy="369332"/>
          </a:xfrm>
          <a:prstGeom prst="rect">
            <a:avLst/>
          </a:prstGeom>
        </p:spPr>
        <p:txBody>
          <a:bodyPr wrap="square">
            <a:spAutoFit/>
          </a:bodyPr>
          <a:lstStyle/>
          <a:p>
            <a:endParaRPr lang="fr-FR" dirty="0"/>
          </a:p>
        </p:txBody>
      </p:sp>
      <p:sp>
        <p:nvSpPr>
          <p:cNvPr id="4" name="Rectangle 3"/>
          <p:cNvSpPr/>
          <p:nvPr/>
        </p:nvSpPr>
        <p:spPr>
          <a:xfrm>
            <a:off x="29267" y="69104"/>
            <a:ext cx="8473709" cy="978729"/>
          </a:xfrm>
          <a:prstGeom prst="rect">
            <a:avLst/>
          </a:prstGeom>
        </p:spPr>
        <p:txBody>
          <a:bodyPr wrap="square">
            <a:spAutoFit/>
          </a:bodyPr>
          <a:lstStyle/>
          <a:p>
            <a:pPr lvl="0">
              <a:lnSpc>
                <a:spcPct val="90000"/>
              </a:lnSpc>
              <a:spcBef>
                <a:spcPct val="0"/>
              </a:spcBef>
              <a:defRPr/>
            </a:pPr>
            <a:r>
              <a:rPr lang="fr-FR" altLang="fr-FR" sz="3200" dirty="0">
                <a:solidFill>
                  <a:srgbClr val="F79646">
                    <a:lumMod val="75000"/>
                  </a:srgbClr>
                </a:solidFill>
                <a:latin typeface="Segoe UI" panose="020B0502040204020203" pitchFamily="34" charset="0"/>
                <a:cs typeface="Segoe UI" panose="020B0502040204020203" pitchFamily="34" charset="0"/>
              </a:rPr>
              <a:t>IV. Les évolutions récentes des MOOC - SPOC - COOC</a:t>
            </a:r>
          </a:p>
        </p:txBody>
      </p:sp>
      <p:sp>
        <p:nvSpPr>
          <p:cNvPr id="5" name="Rectangle 4"/>
          <p:cNvSpPr/>
          <p:nvPr/>
        </p:nvSpPr>
        <p:spPr>
          <a:xfrm>
            <a:off x="56303" y="1047833"/>
            <a:ext cx="9228808" cy="830997"/>
          </a:xfrm>
          <a:prstGeom prst="rect">
            <a:avLst/>
          </a:prstGeom>
        </p:spPr>
        <p:txBody>
          <a:bodyPr wrap="none">
            <a:spAutoFit/>
          </a:bodyPr>
          <a:lstStyle/>
          <a:p>
            <a:pPr>
              <a:defRPr/>
            </a:pPr>
            <a:r>
              <a:rPr lang="fr-FR" sz="2400" b="1" dirty="0">
                <a:solidFill>
                  <a:prstClr val="black"/>
                </a:solidFill>
              </a:rPr>
              <a:t>MOOC en entreprise </a:t>
            </a:r>
            <a:r>
              <a:rPr lang="fr-FR" sz="2400" b="1" dirty="0">
                <a:solidFill>
                  <a:prstClr val="black"/>
                </a:solidFill>
                <a:sym typeface="Wingdings" panose="05000000000000000000" pitchFamily="2" charset="2"/>
              </a:rPr>
              <a:t> COOC</a:t>
            </a:r>
            <a:r>
              <a:rPr lang="fr-FR" sz="2400" b="1" dirty="0">
                <a:solidFill>
                  <a:prstClr val="black"/>
                </a:solidFill>
              </a:rPr>
              <a:t> </a:t>
            </a:r>
            <a:r>
              <a:rPr lang="fr-FR" sz="2400" b="1" dirty="0" smtClean="0">
                <a:solidFill>
                  <a:prstClr val="black"/>
                </a:solidFill>
              </a:rPr>
              <a:t>: </a:t>
            </a:r>
            <a:r>
              <a:rPr lang="fr-FR" sz="2400" b="1" dirty="0" err="1" smtClean="0"/>
              <a:t>Corporate</a:t>
            </a:r>
            <a:r>
              <a:rPr lang="fr-FR" sz="2400" b="1" dirty="0" smtClean="0"/>
              <a:t> </a:t>
            </a:r>
            <a:r>
              <a:rPr lang="fr-FR" sz="2400" b="1" dirty="0"/>
              <a:t>open online course </a:t>
            </a:r>
          </a:p>
          <a:p>
            <a:pPr lvl="0">
              <a:defRPr/>
            </a:pPr>
            <a:r>
              <a:rPr lang="fr-FR" sz="2400" b="1" dirty="0" smtClean="0">
                <a:solidFill>
                  <a:prstClr val="black"/>
                </a:solidFill>
              </a:rPr>
              <a:t> </a:t>
            </a:r>
            <a:endParaRPr lang="fr-FR" sz="2400" b="1" dirty="0">
              <a:solidFill>
                <a:prstClr val="black"/>
              </a:solidFill>
            </a:endParaRPr>
          </a:p>
        </p:txBody>
      </p:sp>
      <p:sp>
        <p:nvSpPr>
          <p:cNvPr id="43" name="Rectangle 42"/>
          <p:cNvSpPr/>
          <p:nvPr/>
        </p:nvSpPr>
        <p:spPr>
          <a:xfrm>
            <a:off x="56303" y="1516795"/>
            <a:ext cx="8526385" cy="338554"/>
          </a:xfrm>
          <a:prstGeom prst="rect">
            <a:avLst/>
          </a:prstGeom>
        </p:spPr>
        <p:txBody>
          <a:bodyPr wrap="square">
            <a:spAutoFit/>
          </a:bodyPr>
          <a:lstStyle/>
          <a:p>
            <a:r>
              <a:rPr lang="fr-FR" sz="1600" dirty="0" smtClean="0"/>
              <a:t>Application </a:t>
            </a:r>
            <a:r>
              <a:rPr lang="fr-FR" sz="1600" dirty="0"/>
              <a:t>des MOOC au sein de l’entreprise pour former les salariés.</a:t>
            </a:r>
          </a:p>
        </p:txBody>
      </p:sp>
      <p:sp>
        <p:nvSpPr>
          <p:cNvPr id="44" name="Espace réservé du contenu 2"/>
          <p:cNvSpPr txBox="1">
            <a:spLocks/>
          </p:cNvSpPr>
          <p:nvPr/>
        </p:nvSpPr>
        <p:spPr>
          <a:xfrm>
            <a:off x="213216" y="1855349"/>
            <a:ext cx="8887946" cy="3544147"/>
          </a:xfrm>
          <a:prstGeom prst="rect">
            <a:avLst/>
          </a:prstGeom>
        </p:spPr>
        <p:txBody>
          <a:bodyPr>
            <a:normAutofit/>
          </a:bodyPr>
          <a:lst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rgbClr val="000000"/>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800" b="1" dirty="0" smtClean="0">
                <a:solidFill>
                  <a:schemeClr val="tx1"/>
                </a:solidFill>
                <a:cs typeface="Segoe UI" panose="020B0502040204020203" pitchFamily="34" charset="0"/>
              </a:rPr>
              <a:t>Avantages externes</a:t>
            </a:r>
          </a:p>
          <a:p>
            <a:r>
              <a:rPr lang="fr-FR" sz="1800" dirty="0" smtClean="0">
                <a:solidFill>
                  <a:schemeClr val="tx1"/>
                </a:solidFill>
                <a:cs typeface="Segoe UI" panose="020B0502040204020203" pitchFamily="34" charset="0"/>
              </a:rPr>
              <a:t>Politique de communication</a:t>
            </a:r>
          </a:p>
          <a:p>
            <a:r>
              <a:rPr lang="fr-FR" sz="1800" dirty="0" smtClean="0">
                <a:solidFill>
                  <a:schemeClr val="tx1"/>
                </a:solidFill>
                <a:cs typeface="Segoe UI" panose="020B0502040204020203" pitchFamily="34" charset="0"/>
              </a:rPr>
              <a:t>Education client autour d’un service </a:t>
            </a:r>
          </a:p>
          <a:p>
            <a:r>
              <a:rPr lang="fr-FR" sz="1800" dirty="0" smtClean="0">
                <a:solidFill>
                  <a:schemeClr val="tx1"/>
                </a:solidFill>
                <a:cs typeface="Segoe UI" panose="020B0502040204020203" pitchFamily="34" charset="0"/>
              </a:rPr>
              <a:t>Détection de talent autour de la marque</a:t>
            </a:r>
          </a:p>
          <a:p>
            <a:r>
              <a:rPr lang="fr-FR" sz="1800" b="1" dirty="0" smtClean="0">
                <a:solidFill>
                  <a:schemeClr val="tx1"/>
                </a:solidFill>
                <a:cs typeface="Segoe UI" panose="020B0502040204020203" pitchFamily="34" charset="0"/>
              </a:rPr>
              <a:t>Avantages internes</a:t>
            </a:r>
            <a:r>
              <a:rPr lang="fr-FR" sz="1800" dirty="0" smtClean="0">
                <a:solidFill>
                  <a:schemeClr val="tx1"/>
                </a:solidFill>
                <a:cs typeface="Segoe UI" panose="020B0502040204020203" pitchFamily="34" charset="0"/>
              </a:rPr>
              <a:t> :</a:t>
            </a:r>
          </a:p>
          <a:p>
            <a:r>
              <a:rPr lang="fr-FR" sz="1800" dirty="0" smtClean="0">
                <a:solidFill>
                  <a:schemeClr val="tx1"/>
                </a:solidFill>
                <a:cs typeface="Segoe UI" panose="020B0502040204020203" pitchFamily="34" charset="0"/>
              </a:rPr>
              <a:t> Aligner les compétences sur les besoins, </a:t>
            </a:r>
          </a:p>
          <a:p>
            <a:r>
              <a:rPr lang="fr-FR" sz="1800" dirty="0" smtClean="0">
                <a:solidFill>
                  <a:schemeClr val="tx1"/>
                </a:solidFill>
                <a:cs typeface="Segoe UI" panose="020B0502040204020203" pitchFamily="34" charset="0"/>
              </a:rPr>
              <a:t>Digitaliser les salariés </a:t>
            </a:r>
          </a:p>
          <a:p>
            <a:r>
              <a:rPr lang="fr-FR" sz="1800" dirty="0" smtClean="0">
                <a:solidFill>
                  <a:schemeClr val="tx1"/>
                </a:solidFill>
                <a:cs typeface="Segoe UI" panose="020B0502040204020203" pitchFamily="34" charset="0"/>
              </a:rPr>
              <a:t>Formation courte et collaborative</a:t>
            </a:r>
          </a:p>
          <a:p>
            <a:r>
              <a:rPr lang="fr-FR" sz="1800" dirty="0" smtClean="0">
                <a:solidFill>
                  <a:schemeClr val="tx1"/>
                </a:solidFill>
                <a:cs typeface="Segoe UI" panose="020B0502040204020203" pitchFamily="34" charset="0"/>
              </a:rPr>
              <a:t>Motivation du personnel</a:t>
            </a:r>
          </a:p>
          <a:p>
            <a:r>
              <a:rPr lang="fr-FR" sz="1800" dirty="0" smtClean="0">
                <a:solidFill>
                  <a:schemeClr val="tx1"/>
                </a:solidFill>
                <a:cs typeface="Segoe UI" panose="020B0502040204020203" pitchFamily="34" charset="0"/>
              </a:rPr>
              <a:t>Autonomie</a:t>
            </a:r>
          </a:p>
          <a:p>
            <a:r>
              <a:rPr lang="fr-FR" sz="1800" dirty="0" smtClean="0">
                <a:solidFill>
                  <a:schemeClr val="tx1"/>
                </a:solidFill>
                <a:cs typeface="Segoe UI" panose="020B0502040204020203" pitchFamily="34" charset="0"/>
              </a:rPr>
              <a:t>Ubiquité</a:t>
            </a:r>
          </a:p>
          <a:p>
            <a:r>
              <a:rPr lang="fr-FR" sz="1800" dirty="0" smtClean="0">
                <a:solidFill>
                  <a:schemeClr val="tx1"/>
                </a:solidFill>
                <a:cs typeface="Segoe UI" panose="020B0502040204020203" pitchFamily="34" charset="0"/>
              </a:rPr>
              <a:t>Faibles couts </a:t>
            </a:r>
          </a:p>
          <a:p>
            <a:endParaRPr lang="fr-FR" dirty="0" smtClean="0"/>
          </a:p>
          <a:p>
            <a:endParaRPr lang="fr-FR" dirty="0" smtClean="0"/>
          </a:p>
          <a:p>
            <a:endParaRPr lang="fr-FR" dirty="0" smtClean="0"/>
          </a:p>
          <a:p>
            <a:endParaRPr lang="fr-FR" dirty="0" smtClean="0"/>
          </a:p>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146" y="1812788"/>
            <a:ext cx="4548016" cy="4285173"/>
          </a:xfrm>
          <a:prstGeom prst="rect">
            <a:avLst/>
          </a:prstGeom>
        </p:spPr>
      </p:pic>
    </p:spTree>
    <p:extLst>
      <p:ext uri="{BB962C8B-B14F-4D97-AF65-F5344CB8AC3E}">
        <p14:creationId xmlns:p14="http://schemas.microsoft.com/office/powerpoint/2010/main" val="86710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93761" y="1014282"/>
            <a:ext cx="8504553" cy="595276"/>
          </a:xfrm>
        </p:spPr>
        <p:txBody>
          <a:bodyPr numCol="1">
            <a:normAutofit fontScale="90000"/>
          </a:bodyPr>
          <a:lstStyle/>
          <a:p>
            <a:r>
              <a:rPr lang="fr-FR" sz="2400" dirty="0">
                <a:solidFill>
                  <a:schemeClr val="tx2"/>
                </a:solidFill>
                <a:latin typeface="+mn-lt"/>
                <a:ea typeface="+mn-ea"/>
                <a:cs typeface="+mn-cs"/>
              </a:rPr>
              <a:t>L</a:t>
            </a:r>
            <a:r>
              <a:rPr lang="fr-FR" sz="2400" dirty="0" smtClean="0">
                <a:solidFill>
                  <a:schemeClr val="tx2"/>
                </a:solidFill>
                <a:latin typeface="+mn-lt"/>
                <a:ea typeface="+mn-ea"/>
                <a:cs typeface="+mn-cs"/>
              </a:rPr>
              <a:t>es </a:t>
            </a:r>
            <a:r>
              <a:rPr lang="fr-FR" sz="2400" dirty="0" smtClean="0">
                <a:solidFill>
                  <a:schemeClr val="tx2"/>
                </a:solidFill>
                <a:latin typeface="+mn-lt"/>
                <a:ea typeface="+mn-ea"/>
                <a:cs typeface="+mn-cs"/>
              </a:rPr>
              <a:t>prérequis à la formation en ligne ou quel enseignement choisir</a:t>
            </a:r>
            <a:br>
              <a:rPr lang="fr-FR" sz="2400" dirty="0" smtClean="0">
                <a:solidFill>
                  <a:schemeClr val="tx2"/>
                </a:solidFill>
                <a:latin typeface="+mn-lt"/>
                <a:ea typeface="+mn-ea"/>
                <a:cs typeface="+mn-cs"/>
              </a:rPr>
            </a:br>
            <a:r>
              <a:rPr lang="fr-FR" sz="2400" dirty="0" smtClean="0">
                <a:solidFill>
                  <a:schemeClr val="tx2"/>
                </a:solidFill>
                <a:latin typeface="+mn-lt"/>
                <a:ea typeface="+mn-ea"/>
                <a:cs typeface="+mn-cs"/>
              </a:rPr>
              <a:t> </a:t>
            </a:r>
            <a:endParaRPr lang="fr-FR" altLang="fr-FR" sz="2400" dirty="0">
              <a:solidFill>
                <a:schemeClr val="tx2"/>
              </a:solidFill>
              <a:latin typeface="+mn-lt"/>
              <a:ea typeface="+mn-ea"/>
              <a:cs typeface="+mn-cs"/>
            </a:endParaRPr>
          </a:p>
        </p:txBody>
      </p:sp>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34"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11</a:t>
            </a:fld>
            <a:endParaRPr lang="en-GB" altLang="en-GB" dirty="0"/>
          </a:p>
        </p:txBody>
      </p:sp>
      <p:sp>
        <p:nvSpPr>
          <p:cNvPr id="36" name="Titre 1"/>
          <p:cNvSpPr txBox="1">
            <a:spLocks/>
          </p:cNvSpPr>
          <p:nvPr/>
        </p:nvSpPr>
        <p:spPr>
          <a:xfrm>
            <a:off x="209552" y="238995"/>
            <a:ext cx="8229600" cy="633841"/>
          </a:xfrm>
          <a:prstGeom prst="rect">
            <a:avLst/>
          </a:prstGeom>
        </p:spPr>
        <p:txBody>
          <a:bodyPr vert="horz" lIns="0" tIns="0" rIns="0" bIns="0" numCol="1" rtlCol="0" anchor="t">
            <a:normAutofit fontScale="85000" lnSpcReduction="10000"/>
          </a:bodyPr>
          <a:lstStyle/>
          <a:p>
            <a:pPr marL="571500" indent="-571500">
              <a:lnSpc>
                <a:spcPct val="90000"/>
              </a:lnSpc>
              <a:spcBef>
                <a:spcPct val="0"/>
              </a:spcBef>
              <a:defRPr/>
            </a:pPr>
            <a:r>
              <a:rPr lang="fr-FR" altLang="fr-FR" sz="3200" noProof="0" dirty="0" smtClean="0">
                <a:solidFill>
                  <a:schemeClr val="accent6">
                    <a:lumMod val="75000"/>
                  </a:schemeClr>
                </a:solidFill>
                <a:latin typeface="+mj-lt"/>
                <a:ea typeface="+mj-ea"/>
                <a:cs typeface="+mj-cs"/>
              </a:rPr>
              <a:t>IV</a:t>
            </a:r>
            <a:r>
              <a:rPr kumimoji="0" lang="fr-FR" altLang="fr-FR" sz="3200" b="0" i="0" u="none" strike="noStrike" kern="1200" cap="none" spc="0" normalizeH="0" baseline="0" noProof="0" dirty="0" smtClean="0">
                <a:ln>
                  <a:noFill/>
                </a:ln>
                <a:solidFill>
                  <a:schemeClr val="accent6">
                    <a:lumMod val="75000"/>
                  </a:schemeClr>
                </a:solidFill>
                <a:effectLst/>
                <a:uLnTx/>
                <a:uFillTx/>
                <a:latin typeface="+mj-lt"/>
                <a:ea typeface="+mj-ea"/>
                <a:cs typeface="+mj-cs"/>
              </a:rPr>
              <a:t>. </a:t>
            </a:r>
            <a:r>
              <a:rPr lang="fr-FR" altLang="fr-FR" sz="3200" dirty="0">
                <a:solidFill>
                  <a:srgbClr val="F79646">
                    <a:lumMod val="75000"/>
                  </a:srgbClr>
                </a:solidFill>
                <a:latin typeface="Segoe UI" panose="020B0502040204020203" pitchFamily="34" charset="0"/>
                <a:cs typeface="Segoe UI" panose="020B0502040204020203" pitchFamily="34" charset="0"/>
              </a:rPr>
              <a:t>Les évolutions récentes des MOOC - SPOC - COOC</a:t>
            </a:r>
          </a:p>
          <a:p>
            <a:pPr marL="571500" marR="0" lvl="0" indent="-571500" algn="l" defTabSz="457200" rtl="0" eaLnBrk="1" fontAlgn="auto" latinLnBrk="0" hangingPunct="1">
              <a:lnSpc>
                <a:spcPct val="90000"/>
              </a:lnSpc>
              <a:spcBef>
                <a:spcPct val="0"/>
              </a:spcBef>
              <a:spcAft>
                <a:spcPts val="0"/>
              </a:spcAft>
              <a:buClrTx/>
              <a:buSzTx/>
              <a:tabLst/>
              <a:defRPr/>
            </a:pPr>
            <a:endParaRPr kumimoji="0" lang="fr-FR" altLang="fr-FR" sz="3200" b="0"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804" y="1260765"/>
            <a:ext cx="983753" cy="983753"/>
          </a:xfrm>
          <a:prstGeom prst="rect">
            <a:avLst/>
          </a:prstGeom>
        </p:spPr>
      </p:pic>
      <p:sp>
        <p:nvSpPr>
          <p:cNvPr id="37" name="TextBox 36"/>
          <p:cNvSpPr txBox="1">
            <a:spLocks noChangeArrowheads="1"/>
          </p:cNvSpPr>
          <p:nvPr/>
        </p:nvSpPr>
        <p:spPr>
          <a:xfrm>
            <a:off x="769271" y="1505629"/>
            <a:ext cx="83125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smtClean="0">
                <a:latin typeface="+mn-lt"/>
              </a:rPr>
              <a:t>Session de formations aux outils numériques</a:t>
            </a:r>
          </a:p>
          <a:p>
            <a:pPr marL="285750" indent="-285750">
              <a:buFont typeface="Arial" panose="020B0604020202020204" pitchFamily="34" charset="0"/>
              <a:buChar char="•"/>
            </a:pPr>
            <a:r>
              <a:rPr lang="fr-FR" sz="1800" dirty="0" smtClean="0">
                <a:latin typeface="+mn-lt"/>
              </a:rPr>
              <a:t>Réduire les inégalités</a:t>
            </a:r>
            <a:endParaRPr lang="fr-FR" sz="1800" dirty="0">
              <a:latin typeface="+mn-lt"/>
            </a:endParaRPr>
          </a:p>
          <a:p>
            <a:pPr marL="285750" indent="-285750">
              <a:buFont typeface="Arial" panose="020B0604020202020204" pitchFamily="34" charset="0"/>
              <a:buChar char="•"/>
            </a:pPr>
            <a:endParaRPr lang="fr-FR" sz="1800" dirty="0">
              <a:latin typeface="+mn-lt"/>
            </a:endParaRPr>
          </a:p>
        </p:txBody>
      </p:sp>
      <p:sp>
        <p:nvSpPr>
          <p:cNvPr id="38" name="TextBox 36"/>
          <p:cNvSpPr txBox="1">
            <a:spLocks noChangeArrowheads="1"/>
          </p:cNvSpPr>
          <p:nvPr/>
        </p:nvSpPr>
        <p:spPr>
          <a:xfrm>
            <a:off x="732550" y="2318502"/>
            <a:ext cx="83125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smtClean="0">
                <a:latin typeface="+mn-lt"/>
              </a:rPr>
              <a:t>Formations sur mesure </a:t>
            </a:r>
          </a:p>
          <a:p>
            <a:pPr marL="285750" indent="-285750">
              <a:buFont typeface="Arial" panose="020B0604020202020204" pitchFamily="34" charset="0"/>
              <a:buChar char="•"/>
            </a:pPr>
            <a:r>
              <a:rPr lang="fr-FR" sz="1800" dirty="0" smtClean="0">
                <a:latin typeface="+mn-lt"/>
              </a:rPr>
              <a:t>Formation métiers avec une formation interactive</a:t>
            </a:r>
            <a:endParaRPr lang="fr-FR" sz="1800" dirty="0">
              <a:latin typeface="+mn-lt"/>
            </a:endParaRPr>
          </a:p>
          <a:p>
            <a:pPr marL="285750" indent="-285750">
              <a:buFont typeface="Arial" panose="020B0604020202020204" pitchFamily="34" charset="0"/>
              <a:buChar char="•"/>
            </a:pPr>
            <a:endParaRPr lang="fr-FR" sz="1800" dirty="0">
              <a:latin typeface="+mn-lt"/>
            </a:endParaRPr>
          </a:p>
        </p:txBody>
      </p:sp>
      <p:sp>
        <p:nvSpPr>
          <p:cNvPr id="39" name="TextBox 36"/>
          <p:cNvSpPr txBox="1">
            <a:spLocks noChangeArrowheads="1"/>
          </p:cNvSpPr>
          <p:nvPr/>
        </p:nvSpPr>
        <p:spPr>
          <a:xfrm>
            <a:off x="700481" y="3151427"/>
            <a:ext cx="831252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smtClean="0">
                <a:latin typeface="+mn-lt"/>
              </a:rPr>
              <a:t>Formations mixtes ou </a:t>
            </a:r>
            <a:r>
              <a:rPr lang="fr-FR" sz="1800" b="1" dirty="0" err="1" smtClean="0">
                <a:latin typeface="+mn-lt"/>
              </a:rPr>
              <a:t>blended</a:t>
            </a:r>
            <a:r>
              <a:rPr lang="fr-FR" sz="1800" b="1" dirty="0" smtClean="0">
                <a:latin typeface="+mn-lt"/>
              </a:rPr>
              <a:t> </a:t>
            </a:r>
            <a:r>
              <a:rPr lang="fr-FR" sz="1800" b="1" dirty="0" err="1" smtClean="0">
                <a:latin typeface="+mn-lt"/>
              </a:rPr>
              <a:t>learning</a:t>
            </a:r>
            <a:endParaRPr lang="fr-FR" sz="1800" b="1" dirty="0" smtClean="0">
              <a:latin typeface="+mn-lt"/>
            </a:endParaRPr>
          </a:p>
          <a:p>
            <a:pPr marL="285750" indent="-285750">
              <a:buFont typeface="Arial" panose="020B0604020202020204" pitchFamily="34" charset="0"/>
              <a:buChar char="•"/>
            </a:pPr>
            <a:r>
              <a:rPr lang="fr-FR" sz="1800" dirty="0" smtClean="0">
                <a:latin typeface="+mn-lt"/>
              </a:rPr>
              <a:t>Format standardisé </a:t>
            </a:r>
            <a:r>
              <a:rPr lang="fr-FR" sz="1800" dirty="0" smtClean="0">
                <a:latin typeface="+mn-lt"/>
                <a:sym typeface="Wingdings" panose="05000000000000000000" pitchFamily="2" charset="2"/>
              </a:rPr>
              <a:t> optimisation des coûts</a:t>
            </a:r>
          </a:p>
          <a:p>
            <a:pPr marL="285750" indent="-285750">
              <a:buFont typeface="Arial" panose="020B0604020202020204" pitchFamily="34" charset="0"/>
              <a:buChar char="•"/>
            </a:pPr>
            <a:r>
              <a:rPr lang="fr-FR" sz="1800" dirty="0" smtClean="0">
                <a:latin typeface="+mn-lt"/>
                <a:sym typeface="Wingdings" panose="05000000000000000000" pitchFamily="2" charset="2"/>
              </a:rPr>
              <a:t>Visibilité de l’adhésion des participants</a:t>
            </a:r>
          </a:p>
          <a:p>
            <a:pPr marL="285750" indent="-285750">
              <a:buFont typeface="Arial" panose="020B0604020202020204" pitchFamily="34" charset="0"/>
              <a:buChar char="•"/>
            </a:pPr>
            <a:r>
              <a:rPr lang="fr-FR" sz="1800" dirty="0" smtClean="0">
                <a:latin typeface="+mn-lt"/>
                <a:sym typeface="Wingdings" panose="05000000000000000000" pitchFamily="2" charset="2"/>
              </a:rPr>
              <a:t>Ancrage des connaissances plus important </a:t>
            </a:r>
            <a:endParaRPr lang="fr-FR" sz="1800" dirty="0">
              <a:latin typeface="+mn-lt"/>
            </a:endParaRPr>
          </a:p>
          <a:p>
            <a:pPr marL="285750" indent="-285750">
              <a:buFont typeface="Arial" panose="020B0604020202020204" pitchFamily="34" charset="0"/>
              <a:buChar char="•"/>
            </a:pPr>
            <a:endParaRPr lang="fr-FR" sz="1800" dirty="0">
              <a:latin typeface="+mn-lt"/>
            </a:endParaRPr>
          </a:p>
        </p:txBody>
      </p:sp>
      <p:sp>
        <p:nvSpPr>
          <p:cNvPr id="45" name="TextBox 36"/>
          <p:cNvSpPr txBox="1">
            <a:spLocks noChangeArrowheads="1"/>
          </p:cNvSpPr>
          <p:nvPr/>
        </p:nvSpPr>
        <p:spPr>
          <a:xfrm>
            <a:off x="668412" y="4516340"/>
            <a:ext cx="83125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smtClean="0">
                <a:latin typeface="+mn-lt"/>
              </a:rPr>
              <a:t>Inscrite dans le programme de formation</a:t>
            </a:r>
          </a:p>
          <a:p>
            <a:pPr marL="285750" indent="-285750">
              <a:buFont typeface="Arial" panose="020B0604020202020204" pitchFamily="34" charset="0"/>
              <a:buChar char="•"/>
            </a:pPr>
            <a:r>
              <a:rPr lang="fr-FR" sz="1800" dirty="0" smtClean="0">
                <a:latin typeface="+mn-lt"/>
              </a:rPr>
              <a:t>Etre reconnue dans les financements de la formation</a:t>
            </a:r>
            <a:endParaRPr lang="fr-FR" sz="1800" dirty="0">
              <a:latin typeface="+mn-lt"/>
            </a:endParaRPr>
          </a:p>
          <a:p>
            <a:pPr marL="285750" indent="-285750">
              <a:buFont typeface="Arial" panose="020B0604020202020204" pitchFamily="34" charset="0"/>
              <a:buChar char="•"/>
            </a:pPr>
            <a:endParaRPr lang="fr-FR" sz="1800" dirty="0">
              <a:latin typeface="+mn-lt"/>
            </a:endParaRPr>
          </a:p>
        </p:txBody>
      </p:sp>
      <p:sp>
        <p:nvSpPr>
          <p:cNvPr id="46" name="TextBox 36"/>
          <p:cNvSpPr txBox="1">
            <a:spLocks noChangeArrowheads="1"/>
          </p:cNvSpPr>
          <p:nvPr/>
        </p:nvSpPr>
        <p:spPr>
          <a:xfrm>
            <a:off x="732549" y="5307946"/>
            <a:ext cx="83125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smtClean="0">
                <a:latin typeface="+mn-lt"/>
              </a:rPr>
              <a:t>MOOC </a:t>
            </a:r>
            <a:r>
              <a:rPr lang="fr-FR" sz="1800" b="1" dirty="0" err="1" smtClean="0">
                <a:latin typeface="+mn-lt"/>
              </a:rPr>
              <a:t>tutorés</a:t>
            </a:r>
            <a:r>
              <a:rPr lang="fr-FR" sz="1800" b="1" dirty="0" smtClean="0">
                <a:latin typeface="+mn-lt"/>
              </a:rPr>
              <a:t> ou SPOC </a:t>
            </a:r>
          </a:p>
          <a:p>
            <a:pPr marL="285750" indent="-285750">
              <a:buFont typeface="Arial" panose="020B0604020202020204" pitchFamily="34" charset="0"/>
              <a:buChar char="•"/>
            </a:pPr>
            <a:r>
              <a:rPr lang="fr-FR" sz="1800" dirty="0" smtClean="0">
                <a:latin typeface="+mn-lt"/>
              </a:rPr>
              <a:t>Niche d’un marché encore à développer</a:t>
            </a:r>
            <a:endParaRPr lang="fr-FR" sz="1800" dirty="0">
              <a:latin typeface="+mn-lt"/>
            </a:endParaRPr>
          </a:p>
          <a:p>
            <a:pPr marL="285750" indent="-285750">
              <a:buFont typeface="Arial" panose="020B0604020202020204" pitchFamily="34" charset="0"/>
              <a:buChar char="•"/>
            </a:pPr>
            <a:endParaRPr lang="fr-FR" sz="1800" dirty="0">
              <a:latin typeface="+mn-lt"/>
            </a:endParaRPr>
          </a:p>
        </p:txBody>
      </p:sp>
    </p:spTree>
    <p:extLst>
      <p:ext uri="{BB962C8B-B14F-4D97-AF65-F5344CB8AC3E}">
        <p14:creationId xmlns:p14="http://schemas.microsoft.com/office/powerpoint/2010/main" val="84180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180" b="40409"/>
          <a:stretch/>
        </p:blipFill>
        <p:spPr>
          <a:xfrm>
            <a:off x="0" y="3488692"/>
            <a:ext cx="9144000" cy="3396692"/>
          </a:xfrm>
          <a:prstGeom prst="rect">
            <a:avLst/>
          </a:prstGeom>
        </p:spPr>
      </p:pic>
      <p:sp>
        <p:nvSpPr>
          <p:cNvPr id="9" name="Rectangle 8"/>
          <p:cNvSpPr/>
          <p:nvPr/>
        </p:nvSpPr>
        <p:spPr>
          <a:xfrm>
            <a:off x="0" y="914399"/>
            <a:ext cx="914400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
        <p:nvSpPr>
          <p:cNvPr id="2" name="Title 1"/>
          <p:cNvSpPr>
            <a:spLocks noGrp="1"/>
          </p:cNvSpPr>
          <p:nvPr>
            <p:ph type="ctrTitle"/>
          </p:nvPr>
        </p:nvSpPr>
        <p:spPr>
          <a:xfrm>
            <a:off x="0" y="1385236"/>
            <a:ext cx="8833512" cy="1094727"/>
          </a:xfrm>
        </p:spPr>
        <p:txBody>
          <a:bodyPr numCol="1">
            <a:noAutofit/>
          </a:bodyPr>
          <a:lstStyle/>
          <a:p>
            <a:r>
              <a:rPr lang="en-US" sz="3600" dirty="0" smtClean="0">
                <a:latin typeface="Arial" charset="0"/>
                <a:cs typeface="Arial" charset="0"/>
              </a:rPr>
              <a:t>V. Les </a:t>
            </a:r>
            <a:r>
              <a:rPr lang="en-US" sz="3600" dirty="0" err="1" smtClean="0">
                <a:latin typeface="Arial" charset="0"/>
                <a:cs typeface="Arial" charset="0"/>
              </a:rPr>
              <a:t>enjeux</a:t>
            </a:r>
            <a:r>
              <a:rPr lang="en-US" sz="3600" dirty="0" smtClean="0">
                <a:latin typeface="Arial" charset="0"/>
                <a:cs typeface="Arial" charset="0"/>
              </a:rPr>
              <a:t> de la </a:t>
            </a:r>
            <a:r>
              <a:rPr lang="en-US" sz="3600" dirty="0" err="1" smtClean="0">
                <a:latin typeface="Arial" charset="0"/>
                <a:cs typeface="Arial" charset="0"/>
              </a:rPr>
              <a:t>fonction</a:t>
            </a:r>
            <a:r>
              <a:rPr lang="en-US" sz="3600" dirty="0" smtClean="0">
                <a:latin typeface="Arial" charset="0"/>
                <a:cs typeface="Arial" charset="0"/>
              </a:rPr>
              <a:t> RH face à la FPTLV</a:t>
            </a:r>
            <a:endParaRPr lang="en-US" sz="2400" dirty="0"/>
          </a:p>
        </p:txBody>
      </p:sp>
      <p:sp>
        <p:nvSpPr>
          <p:cNvPr id="8" name="Subtitle 2"/>
          <p:cNvSpPr txBox="1">
            <a:spLocks/>
          </p:cNvSpPr>
          <p:nvPr/>
        </p:nvSpPr>
        <p:spPr>
          <a:xfrm>
            <a:off x="4676109" y="2821228"/>
            <a:ext cx="4413292" cy="640080"/>
          </a:xfrm>
          <a:prstGeom prst="rect">
            <a:avLst/>
          </a:prstGeom>
        </p:spPr>
        <p:txBody>
          <a:bodyPr vert="horz" lIns="0" tIns="0" rIns="0" bIns="0" numCol="1" rtlCol="0">
            <a:normAutofit/>
          </a:bodyPr>
          <a:lstStyle>
            <a:lvl1pPr marL="0" indent="0" algn="l" defTabSz="457200" rtl="0" eaLnBrk="1" latinLnBrk="0" hangingPunct="1">
              <a:spcBef>
                <a:spcPts val="0"/>
              </a:spcBef>
              <a:spcAft>
                <a:spcPts val="0"/>
              </a:spcAft>
              <a:buFont typeface="Arial"/>
              <a:buNone/>
              <a:defRPr sz="1700" kern="1200">
                <a:solidFill>
                  <a:schemeClr val="bg1"/>
                </a:solidFill>
                <a:latin typeface="+mn-lt"/>
                <a:ea typeface="+mn-ea"/>
                <a:cs typeface="+mn-cs"/>
              </a:defRPr>
            </a:lvl1pPr>
            <a:lvl2pPr marL="457200" indent="0" algn="ctr" defTabSz="457200" rtl="0" eaLnBrk="1" latinLnBrk="0" hangingPunct="1">
              <a:spcBef>
                <a:spcPts val="600"/>
              </a:spcBef>
              <a:spcAft>
                <a:spcPts val="600"/>
              </a:spcAft>
              <a:buFont typeface="Arial" pitchFamily="34" charset="0"/>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0"/>
              </a:spcBef>
              <a:spcAft>
                <a:spcPts val="600"/>
              </a:spcAft>
              <a:buFont typeface="Museo Sans For Dell" pitchFamily="2" charset="0"/>
              <a:buNone/>
              <a:defRPr sz="1600" kern="1200">
                <a:solidFill>
                  <a:schemeClr val="tx1">
                    <a:tint val="75000"/>
                  </a:schemeClr>
                </a:solidFill>
                <a:latin typeface="+mn-lt"/>
                <a:ea typeface="+mn-ea"/>
                <a:cs typeface="+mn-cs"/>
              </a:defRPr>
            </a:lvl3pPr>
            <a:lvl4pPr marL="1371600" indent="0" algn="ctr" defTabSz="457200" rtl="0" eaLnBrk="1" latinLnBrk="0" hangingPunct="1">
              <a:spcBef>
                <a:spcPts val="0"/>
              </a:spcBef>
              <a:spcAft>
                <a:spcPts val="600"/>
              </a:spcAft>
              <a:buFont typeface="Arial"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spcBef>
                <a:spcPts val="0"/>
              </a:spcBef>
              <a:spcAft>
                <a:spcPts val="600"/>
              </a:spcAft>
              <a:buFont typeface="Museo Sans For Dell" pitchFamily="2"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2400" dirty="0" smtClean="0">
                <a:latin typeface="+mj-lt"/>
              </a:rPr>
              <a:t>Xerox Financial Services</a:t>
            </a:r>
            <a:endParaRPr lang="en-US" sz="2400" dirty="0">
              <a:latin typeface="+mj-lt"/>
            </a:endParaRPr>
          </a:p>
        </p:txBody>
      </p:sp>
    </p:spTree>
    <p:extLst>
      <p:ext uri="{BB962C8B-B14F-4D97-AF65-F5344CB8AC3E}">
        <p14:creationId xmlns:p14="http://schemas.microsoft.com/office/powerpoint/2010/main" val="1212405303"/>
      </p:ext>
    </p:extLst>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8439" y="709703"/>
            <a:ext cx="8395855" cy="1938992"/>
          </a:xfrm>
          <a:prstGeom prst="rect">
            <a:avLst/>
          </a:prstGeom>
        </p:spPr>
        <p:txBody>
          <a:bodyPr wrap="square" numCol="1">
            <a:spAutoFit/>
          </a:bodyPr>
          <a:lstStyle/>
          <a:p>
            <a:r>
              <a:rPr lang="fr-FR" altLang="fr-FR" sz="2400" dirty="0" smtClean="0">
                <a:solidFill>
                  <a:schemeClr val="tx2"/>
                </a:solidFill>
              </a:rPr>
              <a:t>a. De l’entreprise collective au management collaborative</a:t>
            </a:r>
            <a:endParaRPr lang="fr-FR" sz="2400" dirty="0"/>
          </a:p>
          <a:p>
            <a:pPr lvl="0"/>
            <a:endParaRPr lang="fr-FR" sz="2400" dirty="0" smtClean="0"/>
          </a:p>
          <a:p>
            <a:pPr lvl="0"/>
            <a:endParaRPr lang="fr-FR" sz="2400" dirty="0" smtClean="0"/>
          </a:p>
          <a:p>
            <a:pPr lvl="0"/>
            <a:r>
              <a:rPr lang="fr-FR" sz="2400" dirty="0" smtClean="0"/>
              <a:t>Le </a:t>
            </a:r>
            <a:r>
              <a:rPr lang="fr-FR" sz="2400" dirty="0"/>
              <a:t>salarié au cœur de cet écosystème </a:t>
            </a:r>
          </a:p>
          <a:p>
            <a:endParaRPr lang="fr-FR" altLang="fr-FR" sz="2400" b="1" dirty="0">
              <a:solidFill>
                <a:schemeClr val="tx2"/>
              </a:solidFill>
            </a:endParaRPr>
          </a:p>
        </p:txBody>
      </p:sp>
      <p:sp>
        <p:nvSpPr>
          <p:cNvPr id="12" name="Date Placeholder 3"/>
          <p:cNvSpPr txBox="1">
            <a:spLocks/>
          </p:cNvSpPr>
          <p:nvPr/>
        </p:nvSpPr>
        <p:spPr>
          <a:xfrm>
            <a:off x="1203820" y="6459032"/>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13" name="Footer Placeholder 4"/>
          <p:cNvSpPr txBox="1">
            <a:spLocks/>
          </p:cNvSpPr>
          <p:nvPr/>
        </p:nvSpPr>
        <p:spPr>
          <a:xfrm>
            <a:off x="3328546" y="644935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err="1" smtClean="0"/>
              <a:t>Soutennace</a:t>
            </a:r>
            <a:r>
              <a:rPr lang="fr-FR" altLang="fr-FR" dirty="0" smtClean="0"/>
              <a:t> SIRH</a:t>
            </a:r>
            <a:endParaRPr lang="fr-FR" altLang="fr-FR" dirty="0"/>
          </a:p>
        </p:txBody>
      </p:sp>
      <p:sp>
        <p:nvSpPr>
          <p:cNvPr id="14" name="Slide Number Placeholder 5"/>
          <p:cNvSpPr txBox="1">
            <a:spLocks/>
          </p:cNvSpPr>
          <p:nvPr/>
        </p:nvSpPr>
        <p:spPr>
          <a:xfrm>
            <a:off x="243281" y="6411897"/>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13</a:t>
            </a:fld>
            <a:endParaRPr lang="en-GB" altLang="en-GB" dirty="0"/>
          </a:p>
        </p:txBody>
      </p:sp>
      <p:sp>
        <p:nvSpPr>
          <p:cNvPr id="15" name="Titre 1"/>
          <p:cNvSpPr txBox="1">
            <a:spLocks/>
          </p:cNvSpPr>
          <p:nvPr/>
        </p:nvSpPr>
        <p:spPr>
          <a:xfrm>
            <a:off x="57152" y="152012"/>
            <a:ext cx="9086848" cy="850106"/>
          </a:xfrm>
          <a:prstGeom prst="rect">
            <a:avLst/>
          </a:prstGeom>
        </p:spPr>
        <p:txBody>
          <a:bodyPr vert="horz" lIns="0" tIns="0" rIns="0" bIns="0" numCol="1" rtlCol="0" anchor="t">
            <a:normAutofit/>
          </a:bodyPr>
          <a:lstStyle/>
          <a:p>
            <a:pPr marL="0" lvl="1" indent="-571500">
              <a:lnSpc>
                <a:spcPct val="90000"/>
              </a:lnSpc>
              <a:spcBef>
                <a:spcPct val="0"/>
              </a:spcBef>
              <a:defRPr/>
            </a:pPr>
            <a:r>
              <a:rPr lang="fr-FR" altLang="fr-FR" sz="3200" dirty="0" smtClean="0">
                <a:solidFill>
                  <a:schemeClr val="accent6"/>
                </a:solidFill>
                <a:latin typeface="+mj-lt"/>
                <a:ea typeface="+mj-ea"/>
                <a:cs typeface="+mj-cs"/>
              </a:rPr>
              <a:t>V. </a:t>
            </a:r>
            <a:r>
              <a:rPr kumimoji="0" lang="fr-FR" altLang="fr-FR" sz="3200" b="0" i="0" u="none" strike="noStrike" kern="1200" cap="none" spc="0" normalizeH="0" baseline="0" noProof="0" dirty="0" smtClean="0">
                <a:ln>
                  <a:noFill/>
                </a:ln>
                <a:solidFill>
                  <a:schemeClr val="accent6"/>
                </a:solidFill>
                <a:effectLst/>
                <a:uLnTx/>
                <a:uFillTx/>
                <a:latin typeface="+mj-lt"/>
                <a:ea typeface="+mj-ea"/>
                <a:cs typeface="+mj-cs"/>
              </a:rPr>
              <a:t>Les enjeux de la fonction </a:t>
            </a:r>
            <a:r>
              <a:rPr kumimoji="0" lang="fr-FR" altLang="fr-FR" sz="3200" b="0" i="0" u="none" strike="noStrike" kern="1200" cap="none" spc="0" normalizeH="0" baseline="0" noProof="0" dirty="0" smtClean="0">
                <a:ln>
                  <a:noFill/>
                </a:ln>
                <a:solidFill>
                  <a:schemeClr val="accent6"/>
                </a:solidFill>
                <a:effectLst/>
                <a:uLnTx/>
                <a:uFillTx/>
                <a:latin typeface="+mj-lt"/>
                <a:ea typeface="+mj-ea"/>
                <a:cs typeface="+mj-cs"/>
              </a:rPr>
              <a:t>RH face à la FPTLV</a:t>
            </a:r>
            <a:endParaRPr kumimoji="0" lang="fr-FR" altLang="fr-FR" sz="3200" b="0" i="0" u="none" strike="noStrike" kern="1200" cap="none" spc="0" normalizeH="0" baseline="0" noProof="0" dirty="0">
              <a:ln>
                <a:noFill/>
              </a:ln>
              <a:solidFill>
                <a:schemeClr val="accent6"/>
              </a:solidFill>
              <a:effectLst/>
              <a:uLnTx/>
              <a:uFillTx/>
              <a:latin typeface="+mj-lt"/>
              <a:ea typeface="+mj-ea"/>
              <a:cs typeface="+mj-cs"/>
            </a:endParaRPr>
          </a:p>
        </p:txBody>
      </p:sp>
      <p:sp>
        <p:nvSpPr>
          <p:cNvPr id="3" name="Rectangle 2"/>
          <p:cNvSpPr/>
          <p:nvPr/>
        </p:nvSpPr>
        <p:spPr>
          <a:xfrm>
            <a:off x="243281" y="3149366"/>
            <a:ext cx="7637529" cy="3370153"/>
          </a:xfrm>
          <a:prstGeom prst="rect">
            <a:avLst/>
          </a:prstGeom>
        </p:spPr>
        <p:txBody>
          <a:bodyPr wrap="square">
            <a:spAutoFit/>
          </a:bodyPr>
          <a:lstStyle/>
          <a:p>
            <a:pPr lvl="0">
              <a:spcAft>
                <a:spcPts val="0"/>
              </a:spcAft>
            </a:pPr>
            <a:r>
              <a:rPr lang="fr-FR" sz="2400" dirty="0" smtClean="0">
                <a:solidFill>
                  <a:schemeClr val="tx2"/>
                </a:solidFill>
              </a:rPr>
              <a:t>b. Les </a:t>
            </a:r>
            <a:r>
              <a:rPr lang="fr-FR" sz="2400" dirty="0">
                <a:solidFill>
                  <a:schemeClr val="tx2"/>
                </a:solidFill>
              </a:rPr>
              <a:t>trois logiques fondamentales </a:t>
            </a:r>
            <a:r>
              <a:rPr lang="fr-FR" sz="2400" dirty="0" smtClean="0">
                <a:solidFill>
                  <a:schemeClr val="tx2"/>
                </a:solidFill>
              </a:rPr>
              <a:t>:</a:t>
            </a:r>
            <a:endParaRPr lang="fr-FR" sz="2400" dirty="0">
              <a:solidFill>
                <a:schemeClr val="tx2"/>
              </a:solidFill>
            </a:endParaRPr>
          </a:p>
          <a:p>
            <a:pPr marL="285750" indent="-285750">
              <a:lnSpc>
                <a:spcPct val="150000"/>
              </a:lnSpc>
              <a:buFont typeface="Arial" panose="020B0604020202020204" pitchFamily="34" charset="0"/>
              <a:buChar char="•"/>
            </a:pPr>
            <a:r>
              <a:rPr lang="fr-FR" dirty="0"/>
              <a:t>Obligation de former </a:t>
            </a:r>
          </a:p>
          <a:p>
            <a:pPr marL="285750" indent="-285750">
              <a:lnSpc>
                <a:spcPct val="150000"/>
              </a:lnSpc>
              <a:buFont typeface="Arial" panose="020B0604020202020204" pitchFamily="34" charset="0"/>
              <a:buChar char="•"/>
            </a:pPr>
            <a:r>
              <a:rPr lang="fr-FR" dirty="0" smtClean="0"/>
              <a:t>Adapter </a:t>
            </a:r>
            <a:r>
              <a:rPr lang="fr-FR" dirty="0"/>
              <a:t>le salarié à son poste de travail </a:t>
            </a:r>
            <a:endParaRPr lang="fr-FR" dirty="0" smtClean="0"/>
          </a:p>
          <a:p>
            <a:pPr marL="285750" indent="-285750">
              <a:lnSpc>
                <a:spcPct val="150000"/>
              </a:lnSpc>
              <a:buFont typeface="Arial" panose="020B0604020202020204" pitchFamily="34" charset="0"/>
              <a:buChar char="•"/>
            </a:pPr>
            <a:r>
              <a:rPr lang="fr-FR" dirty="0"/>
              <a:t>V</a:t>
            </a:r>
            <a:r>
              <a:rPr lang="fr-FR" dirty="0" smtClean="0"/>
              <a:t>eiller </a:t>
            </a:r>
            <a:r>
              <a:rPr lang="fr-FR" dirty="0"/>
              <a:t>à sa capacité à occuper son emploi et </a:t>
            </a:r>
            <a:endParaRPr lang="fr-FR" dirty="0" smtClean="0"/>
          </a:p>
          <a:p>
            <a:pPr>
              <a:lnSpc>
                <a:spcPct val="150000"/>
              </a:lnSpc>
            </a:pPr>
            <a:r>
              <a:rPr lang="fr-FR" dirty="0"/>
              <a:t>	</a:t>
            </a:r>
            <a:r>
              <a:rPr lang="fr-FR" dirty="0" smtClean="0"/>
              <a:t>donc </a:t>
            </a:r>
            <a:r>
              <a:rPr lang="fr-FR" dirty="0"/>
              <a:t>son employabilité </a:t>
            </a:r>
            <a:endParaRPr lang="fr-FR" dirty="0" smtClean="0"/>
          </a:p>
          <a:p>
            <a:pPr marL="285750" indent="-285750">
              <a:lnSpc>
                <a:spcPct val="150000"/>
              </a:lnSpc>
              <a:buFont typeface="Arial" panose="020B0604020202020204" pitchFamily="34" charset="0"/>
              <a:buChar char="•"/>
            </a:pPr>
            <a:r>
              <a:rPr lang="fr-FR" dirty="0"/>
              <a:t>P</a:t>
            </a:r>
            <a:r>
              <a:rPr lang="fr-FR" dirty="0" smtClean="0"/>
              <a:t>roposer </a:t>
            </a:r>
            <a:r>
              <a:rPr lang="fr-FR" dirty="0"/>
              <a:t>des formations qui participent au développement de ses compétences au travers d’un </a:t>
            </a:r>
            <a:r>
              <a:rPr lang="fr-FR" dirty="0" err="1"/>
              <a:t>co</a:t>
            </a:r>
            <a:r>
              <a:rPr lang="fr-FR" dirty="0"/>
              <a:t>-engagement avec une reconnaissance de l’entreprise à l’issu de la formation.</a:t>
            </a:r>
          </a:p>
        </p:txBody>
      </p:sp>
      <p:graphicFrame>
        <p:nvGraphicFramePr>
          <p:cNvPr id="17" name="Diagramme 16"/>
          <p:cNvGraphicFramePr/>
          <p:nvPr>
            <p:extLst>
              <p:ext uri="{D42A27DB-BD31-4B8C-83A1-F6EECF244321}">
                <p14:modId xmlns:p14="http://schemas.microsoft.com/office/powerpoint/2010/main" val="3811887329"/>
              </p:ext>
            </p:extLst>
          </p:nvPr>
        </p:nvGraphicFramePr>
        <p:xfrm>
          <a:off x="5156463" y="885429"/>
          <a:ext cx="3987538" cy="3945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lèche courbée vers la droite 1"/>
          <p:cNvSpPr/>
          <p:nvPr/>
        </p:nvSpPr>
        <p:spPr>
          <a:xfrm>
            <a:off x="57152" y="1482901"/>
            <a:ext cx="731520" cy="1216152"/>
          </a:xfrm>
          <a:prstGeom prst="curvedRightArrow">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288472"/>
            <a:ext cx="9144000" cy="1565563"/>
          </a:xfrm>
        </p:spPr>
        <p:txBody>
          <a:bodyPr numCol="1"/>
          <a:lstStyle/>
          <a:p>
            <a:r>
              <a:rPr lang="fr-FR" altLang="fr-FR" sz="4400" dirty="0" smtClean="0">
                <a:solidFill>
                  <a:schemeClr val="accent6"/>
                </a:solidFill>
              </a:rPr>
              <a:t>VI. La fonction RH dans l’organisation apprenante</a:t>
            </a:r>
            <a:endParaRPr lang="fr-FR" altLang="fr-FR" sz="4400" dirty="0">
              <a:solidFill>
                <a:schemeClr val="accent6"/>
              </a:solidFill>
            </a:endParaRPr>
          </a:p>
        </p:txBody>
      </p:sp>
      <p:sp>
        <p:nvSpPr>
          <p:cNvPr id="4" name="Date Placeholder 3"/>
          <p:cNvSpPr txBox="1">
            <a:spLocks/>
          </p:cNvSpPr>
          <p:nvPr/>
        </p:nvSpPr>
        <p:spPr>
          <a:xfrm>
            <a:off x="1203820" y="6496740"/>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5" name="Footer Placeholder 4"/>
          <p:cNvSpPr txBox="1">
            <a:spLocks/>
          </p:cNvSpPr>
          <p:nvPr/>
        </p:nvSpPr>
        <p:spPr>
          <a:xfrm>
            <a:off x="3300369" y="6496740"/>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Groupe de travail 5  - cours de Stratégie et Structure </a:t>
            </a:r>
            <a:endParaRPr lang="fr-FR" altLang="fr-FR" dirty="0"/>
          </a:p>
        </p:txBody>
      </p:sp>
      <p:sp>
        <p:nvSpPr>
          <p:cNvPr id="6" name="Slide Number Placeholder 5"/>
          <p:cNvSpPr txBox="1">
            <a:spLocks/>
          </p:cNvSpPr>
          <p:nvPr/>
        </p:nvSpPr>
        <p:spPr>
          <a:xfrm>
            <a:off x="243281" y="6496740"/>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14</a:t>
            </a:fld>
            <a:endParaRPr lang="en-GB" altLang="en-GB" dirty="0"/>
          </a:p>
        </p:txBody>
      </p:sp>
    </p:spTree>
  </p:cSld>
  <p:clrMapOvr>
    <a:masterClrMapping/>
  </p:clrMapOvr>
  <p:transition spd="med">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6626" y="750332"/>
            <a:ext cx="8504553" cy="595276"/>
          </a:xfrm>
        </p:spPr>
        <p:txBody>
          <a:bodyPr numCol="1">
            <a:normAutofit fontScale="90000"/>
          </a:bodyPr>
          <a:lstStyle/>
          <a:p>
            <a:r>
              <a:rPr lang="fr-FR" sz="2400" dirty="0">
                <a:solidFill>
                  <a:schemeClr val="tx2"/>
                </a:solidFill>
                <a:latin typeface="+mn-lt"/>
                <a:ea typeface="+mn-ea"/>
                <a:cs typeface="+mn-cs"/>
              </a:rPr>
              <a:t>a.</a:t>
            </a:r>
            <a:r>
              <a:rPr lang="fr-FR" dirty="0" smtClean="0"/>
              <a:t> </a:t>
            </a:r>
            <a:r>
              <a:rPr lang="fr-FR" sz="2400" dirty="0">
                <a:solidFill>
                  <a:schemeClr val="tx2"/>
                </a:solidFill>
                <a:latin typeface="+mn-lt"/>
                <a:ea typeface="+mn-ea"/>
                <a:cs typeface="+mn-cs"/>
              </a:rPr>
              <a:t>Chris </a:t>
            </a:r>
            <a:r>
              <a:rPr lang="fr-FR" sz="2400" dirty="0" err="1" smtClean="0">
                <a:solidFill>
                  <a:schemeClr val="tx2"/>
                </a:solidFill>
                <a:latin typeface="+mn-lt"/>
                <a:ea typeface="+mn-ea"/>
                <a:cs typeface="+mn-cs"/>
              </a:rPr>
              <a:t>Argyris</a:t>
            </a:r>
            <a:r>
              <a:rPr lang="fr-FR" sz="2400" dirty="0" smtClean="0">
                <a:solidFill>
                  <a:schemeClr val="tx2"/>
                </a:solidFill>
                <a:latin typeface="+mn-lt"/>
                <a:ea typeface="+mn-ea"/>
                <a:cs typeface="+mn-cs"/>
              </a:rPr>
              <a:t> et </a:t>
            </a:r>
            <a:r>
              <a:rPr lang="fr-FR" sz="2400" dirty="0">
                <a:solidFill>
                  <a:schemeClr val="tx2"/>
                </a:solidFill>
                <a:latin typeface="+mn-lt"/>
                <a:ea typeface="+mn-ea"/>
                <a:cs typeface="+mn-cs"/>
              </a:rPr>
              <a:t>de Peter </a:t>
            </a:r>
            <a:r>
              <a:rPr lang="fr-FR" sz="2400" dirty="0" err="1">
                <a:solidFill>
                  <a:schemeClr val="tx2"/>
                </a:solidFill>
                <a:latin typeface="+mn-lt"/>
                <a:ea typeface="+mn-ea"/>
                <a:cs typeface="+mn-cs"/>
              </a:rPr>
              <a:t>Senge</a:t>
            </a:r>
            <a:r>
              <a:rPr lang="fr-FR" sz="2400" dirty="0">
                <a:solidFill>
                  <a:schemeClr val="tx2"/>
                </a:solidFill>
                <a:latin typeface="+mn-lt"/>
                <a:ea typeface="+mn-ea"/>
                <a:cs typeface="+mn-cs"/>
              </a:rPr>
              <a:t>, le </a:t>
            </a:r>
            <a:r>
              <a:rPr lang="fr-FR" sz="2400" dirty="0" smtClean="0">
                <a:solidFill>
                  <a:schemeClr val="tx2"/>
                </a:solidFill>
                <a:latin typeface="+mn-lt"/>
                <a:ea typeface="+mn-ea"/>
                <a:cs typeface="+mn-cs"/>
              </a:rPr>
              <a:t>concept</a:t>
            </a:r>
            <a:r>
              <a:rPr lang="fr-FR" sz="2400" dirty="0" smtClean="0">
                <a:solidFill>
                  <a:schemeClr val="tx2"/>
                </a:solidFill>
                <a:latin typeface="+mn-lt"/>
                <a:ea typeface="+mn-ea"/>
                <a:cs typeface="+mn-cs"/>
              </a:rPr>
              <a:t>: </a:t>
            </a:r>
            <a:r>
              <a:rPr lang="fr-FR" sz="2400" dirty="0" smtClean="0">
                <a:solidFill>
                  <a:schemeClr val="tx2"/>
                </a:solidFill>
                <a:latin typeface="+mn-lt"/>
                <a:ea typeface="+mn-ea"/>
                <a:cs typeface="+mn-cs"/>
              </a:rPr>
              <a:t>les </a:t>
            </a:r>
            <a:r>
              <a:rPr lang="fr-FR" sz="2400" dirty="0" smtClean="0">
                <a:solidFill>
                  <a:schemeClr val="tx2"/>
                </a:solidFill>
                <a:latin typeface="+mn-lt"/>
                <a:ea typeface="+mn-ea"/>
                <a:cs typeface="+mn-cs"/>
              </a:rPr>
              <a:t>cinq activités</a:t>
            </a:r>
            <a:endParaRPr lang="fr-FR" altLang="fr-FR" sz="2400" dirty="0">
              <a:solidFill>
                <a:schemeClr val="tx2"/>
              </a:solidFill>
              <a:latin typeface="+mn-lt"/>
              <a:ea typeface="+mn-ea"/>
              <a:cs typeface="+mn-cs"/>
            </a:endParaRPr>
          </a:p>
        </p:txBody>
      </p:sp>
      <p:sp>
        <p:nvSpPr>
          <p:cNvPr id="7" name="Rounded Rectangle 32"/>
          <p:cNvSpPr>
            <a:spLocks noChangeArrowheads="1"/>
          </p:cNvSpPr>
          <p:nvPr/>
        </p:nvSpPr>
        <p:spPr>
          <a:xfrm>
            <a:off x="268289" y="1534118"/>
            <a:ext cx="6335953" cy="543103"/>
          </a:xfrm>
          <a:prstGeom prst="roundRect">
            <a:avLst>
              <a:gd name="adj" fmla="val 4966"/>
            </a:avLst>
          </a:prstGeom>
          <a:solidFill>
            <a:schemeClr val="tx2">
              <a:lumMod val="75000"/>
              <a:alpha val="95000"/>
            </a:schemeClr>
          </a:solidFill>
          <a:ln w="25400" algn="ctr">
            <a:solidFill>
              <a:schemeClr val="tx2">
                <a:lumMod val="75000"/>
              </a:schemeClr>
            </a:solidFill>
            <a:round/>
            <a:headEnd/>
            <a:tailEnd/>
          </a:ln>
        </p:spPr>
        <p:txBody>
          <a:bodyPr numCol="1" anchor="ctr"/>
          <a:lstStyle/>
          <a:p>
            <a:pPr>
              <a:defRPr/>
            </a:pPr>
            <a:endParaRPr lang="en-GB" altLang="en-GB" dirty="0">
              <a:solidFill>
                <a:schemeClr val="lt1"/>
              </a:solidFill>
              <a:latin typeface="+mn-lt"/>
            </a:endParaRPr>
          </a:p>
        </p:txBody>
      </p:sp>
      <p:sp>
        <p:nvSpPr>
          <p:cNvPr id="8" name="Rounded Rectangle 33"/>
          <p:cNvSpPr>
            <a:spLocks noChangeArrowheads="1"/>
          </p:cNvSpPr>
          <p:nvPr/>
        </p:nvSpPr>
        <p:spPr>
          <a:xfrm>
            <a:off x="269875" y="2484412"/>
            <a:ext cx="6335953" cy="532312"/>
          </a:xfrm>
          <a:prstGeom prst="roundRect">
            <a:avLst>
              <a:gd name="adj" fmla="val 4966"/>
            </a:avLst>
          </a:prstGeom>
          <a:solidFill>
            <a:srgbClr val="34BCBA"/>
          </a:solidFill>
          <a:ln w="25400" algn="ctr">
            <a:solidFill>
              <a:srgbClr val="34BCBA"/>
            </a:solidFill>
            <a:round/>
            <a:headEnd/>
            <a:tailEnd/>
          </a:ln>
        </p:spPr>
        <p:txBody>
          <a:bodyPr numCol="1" anchor="ctr"/>
          <a:lstStyle/>
          <a:p>
            <a:pPr>
              <a:defRPr/>
            </a:pPr>
            <a:endParaRPr lang="en-GB" altLang="en-GB" dirty="0">
              <a:solidFill>
                <a:schemeClr val="lt1"/>
              </a:solidFill>
              <a:latin typeface="+mn-lt"/>
            </a:endParaRPr>
          </a:p>
        </p:txBody>
      </p:sp>
      <p:sp>
        <p:nvSpPr>
          <p:cNvPr id="9" name="TextBox 36"/>
          <p:cNvSpPr txBox="1">
            <a:spLocks noChangeArrowheads="1"/>
          </p:cNvSpPr>
          <p:nvPr/>
        </p:nvSpPr>
        <p:spPr>
          <a:xfrm>
            <a:off x="1092092" y="1664960"/>
            <a:ext cx="659649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Qui </a:t>
            </a:r>
            <a:r>
              <a:rPr lang="en-GB" altLang="en-GB" sz="1800" dirty="0" err="1" smtClean="0">
                <a:solidFill>
                  <a:schemeClr val="bg1"/>
                </a:solidFill>
                <a:latin typeface="Arial" charset="0"/>
                <a:cs typeface="Arial" charset="0"/>
              </a:rPr>
              <a:t>n’apprend</a:t>
            </a:r>
            <a:r>
              <a:rPr lang="en-GB" altLang="en-GB" sz="1800" dirty="0" smtClean="0">
                <a:solidFill>
                  <a:schemeClr val="bg1"/>
                </a:solidFill>
                <a:latin typeface="Arial" charset="0"/>
                <a:cs typeface="Arial" charset="0"/>
              </a:rPr>
              <a:t> pas </a:t>
            </a:r>
            <a:r>
              <a:rPr lang="en-GB" altLang="en-GB" sz="1800" dirty="0" err="1" smtClean="0">
                <a:solidFill>
                  <a:schemeClr val="bg1"/>
                </a:solidFill>
                <a:latin typeface="Arial" charset="0"/>
                <a:cs typeface="Arial" charset="0"/>
              </a:rPr>
              <a:t>est</a:t>
            </a:r>
            <a:r>
              <a:rPr lang="en-GB" altLang="en-GB" sz="1800" dirty="0" smtClean="0">
                <a:solidFill>
                  <a:schemeClr val="bg1"/>
                </a:solidFill>
                <a:latin typeface="Arial" charset="0"/>
                <a:cs typeface="Arial" charset="0"/>
              </a:rPr>
              <a:t> </a:t>
            </a:r>
            <a:r>
              <a:rPr lang="en-GB" altLang="en-GB" sz="1800" dirty="0" err="1" smtClean="0">
                <a:solidFill>
                  <a:schemeClr val="bg1"/>
                </a:solidFill>
                <a:latin typeface="Arial" charset="0"/>
                <a:cs typeface="Arial" charset="0"/>
              </a:rPr>
              <a:t>amené</a:t>
            </a:r>
            <a:r>
              <a:rPr lang="en-GB" altLang="en-GB" sz="1800" dirty="0" smtClean="0">
                <a:solidFill>
                  <a:schemeClr val="bg1"/>
                </a:solidFill>
                <a:latin typeface="Arial" charset="0"/>
                <a:cs typeface="Arial" charset="0"/>
              </a:rPr>
              <a:t> </a:t>
            </a:r>
            <a:r>
              <a:rPr lang="en-GB" altLang="en-GB" sz="1800" dirty="0" smtClean="0">
                <a:solidFill>
                  <a:schemeClr val="bg1"/>
                </a:solidFill>
                <a:latin typeface="Arial" charset="0"/>
                <a:cs typeface="Arial" charset="0"/>
              </a:rPr>
              <a:t>à </a:t>
            </a:r>
            <a:r>
              <a:rPr lang="en-GB" altLang="en-GB" sz="1800" dirty="0" err="1" smtClean="0">
                <a:solidFill>
                  <a:schemeClr val="bg1"/>
                </a:solidFill>
                <a:latin typeface="Arial" charset="0"/>
                <a:cs typeface="Arial" charset="0"/>
              </a:rPr>
              <a:t>disparaitre</a:t>
            </a:r>
            <a:endParaRPr lang="en-GB" altLang="en-GB" sz="1800" dirty="0">
              <a:solidFill>
                <a:schemeClr val="bg1"/>
              </a:solidFill>
              <a:latin typeface="Arial" charset="0"/>
              <a:cs typeface="Arial" charset="0"/>
            </a:endParaRPr>
          </a:p>
        </p:txBody>
      </p:sp>
      <p:sp>
        <p:nvSpPr>
          <p:cNvPr id="10" name="Rounded Rectangle 33"/>
          <p:cNvSpPr>
            <a:spLocks noChangeArrowheads="1"/>
          </p:cNvSpPr>
          <p:nvPr/>
        </p:nvSpPr>
        <p:spPr>
          <a:xfrm>
            <a:off x="256687" y="5736685"/>
            <a:ext cx="6346823" cy="573078"/>
          </a:xfrm>
          <a:prstGeom prst="roundRect">
            <a:avLst>
              <a:gd name="adj" fmla="val 5481"/>
            </a:avLst>
          </a:prstGeom>
          <a:solidFill>
            <a:schemeClr val="accent6">
              <a:lumMod val="75000"/>
            </a:schemeClr>
          </a:solidFill>
          <a:ln>
            <a:noFill/>
          </a:ln>
          <a:extLst/>
        </p:spPr>
        <p:txBody>
          <a:bodyPr numCol="1" anchor="ctr"/>
          <a:lstStyle/>
          <a:p>
            <a:endParaRPr lang="en-GB" altLang="en-GB">
              <a:solidFill>
                <a:srgbClr val="FFFFFF"/>
              </a:solidFill>
              <a:latin typeface="Arial" charset="0"/>
              <a:cs typeface="Arial" charset="0"/>
            </a:endParaRPr>
          </a:p>
        </p:txBody>
      </p:sp>
      <p:sp>
        <p:nvSpPr>
          <p:cNvPr id="15" name="Rounded Rectangle 29"/>
          <p:cNvSpPr>
            <a:spLocks noChangeArrowheads="1"/>
          </p:cNvSpPr>
          <p:nvPr/>
        </p:nvSpPr>
        <p:spPr>
          <a:xfrm>
            <a:off x="6879430" y="1492994"/>
            <a:ext cx="2160999" cy="575474"/>
          </a:xfrm>
          <a:prstGeom prst="roundRect">
            <a:avLst>
              <a:gd name="adj" fmla="val 5170"/>
            </a:avLst>
          </a:prstGeom>
          <a:solidFill>
            <a:schemeClr val="tx2">
              <a:lumMod val="75000"/>
              <a:alpha val="95000"/>
            </a:schemeClr>
          </a:solidFill>
          <a:ln w="25400" algn="ctr">
            <a:solidFill>
              <a:schemeClr val="tx2">
                <a:lumMod val="75000"/>
              </a:schemeClr>
            </a:solidFill>
            <a:round/>
            <a:headEnd/>
            <a:tailEnd/>
          </a:ln>
        </p:spPr>
        <p:txBody>
          <a:bodyPr numCol="1" anchor="ctr"/>
          <a:lstStyle/>
          <a:p>
            <a:r>
              <a:rPr lang="fr-FR" altLang="fr-FR" dirty="0">
                <a:solidFill>
                  <a:schemeClr val="lt1"/>
                </a:solidFill>
              </a:rPr>
              <a:t>Tirer les leçons de l’expérience</a:t>
            </a:r>
          </a:p>
        </p:txBody>
      </p:sp>
      <p:sp>
        <p:nvSpPr>
          <p:cNvPr id="16" name="Freeform 248"/>
          <p:cNvSpPr>
            <a:spLocks noChangeAspect="1" noEditPoints="1"/>
          </p:cNvSpPr>
          <p:nvPr/>
        </p:nvSpPr>
        <p:spPr>
          <a:xfrm>
            <a:off x="407725" y="2536634"/>
            <a:ext cx="537835" cy="457160"/>
          </a:xfrm>
          <a:custGeom>
            <a:avLst/>
            <a:gdLst>
              <a:gd name="T0" fmla="*/ 948 w 2880"/>
              <a:gd name="T1" fmla="*/ 2382 h 2448"/>
              <a:gd name="T2" fmla="*/ 432 w 2880"/>
              <a:gd name="T3" fmla="*/ 2440 h 2448"/>
              <a:gd name="T4" fmla="*/ 98 w 2880"/>
              <a:gd name="T5" fmla="*/ 2340 h 2448"/>
              <a:gd name="T6" fmla="*/ 6 w 2880"/>
              <a:gd name="T7" fmla="*/ 1998 h 2448"/>
              <a:gd name="T8" fmla="*/ 220 w 2880"/>
              <a:gd name="T9" fmla="*/ 1732 h 2448"/>
              <a:gd name="T10" fmla="*/ 696 w 2880"/>
              <a:gd name="T11" fmla="*/ 1866 h 2448"/>
              <a:gd name="T12" fmla="*/ 892 w 2880"/>
              <a:gd name="T13" fmla="*/ 1652 h 2448"/>
              <a:gd name="T14" fmla="*/ 1152 w 2880"/>
              <a:gd name="T15" fmla="*/ 1520 h 2448"/>
              <a:gd name="T16" fmla="*/ 1306 w 2880"/>
              <a:gd name="T17" fmla="*/ 1722 h 2448"/>
              <a:gd name="T18" fmla="*/ 980 w 2880"/>
              <a:gd name="T19" fmla="*/ 1062 h 2448"/>
              <a:gd name="T20" fmla="*/ 690 w 2880"/>
              <a:gd name="T21" fmla="*/ 740 h 2448"/>
              <a:gd name="T22" fmla="*/ 362 w 2880"/>
              <a:gd name="T23" fmla="*/ 880 h 2448"/>
              <a:gd name="T24" fmla="*/ 274 w 2880"/>
              <a:gd name="T25" fmla="*/ 1350 h 2448"/>
              <a:gd name="T26" fmla="*/ 480 w 2880"/>
              <a:gd name="T27" fmla="*/ 1554 h 2448"/>
              <a:gd name="T28" fmla="*/ 468 w 2880"/>
              <a:gd name="T29" fmla="*/ 1408 h 2448"/>
              <a:gd name="T30" fmla="*/ 352 w 2880"/>
              <a:gd name="T31" fmla="*/ 1290 h 2448"/>
              <a:gd name="T32" fmla="*/ 434 w 2880"/>
              <a:gd name="T33" fmla="*/ 1226 h 2448"/>
              <a:gd name="T34" fmla="*/ 478 w 2880"/>
              <a:gd name="T35" fmla="*/ 1122 h 2448"/>
              <a:gd name="T36" fmla="*/ 818 w 2880"/>
              <a:gd name="T37" fmla="*/ 998 h 2448"/>
              <a:gd name="T38" fmla="*/ 920 w 2880"/>
              <a:gd name="T39" fmla="*/ 1248 h 2448"/>
              <a:gd name="T40" fmla="*/ 904 w 2880"/>
              <a:gd name="T41" fmla="*/ 1444 h 2448"/>
              <a:gd name="T42" fmla="*/ 992 w 2880"/>
              <a:gd name="T43" fmla="*/ 1230 h 2448"/>
              <a:gd name="T44" fmla="*/ 2636 w 2880"/>
              <a:gd name="T45" fmla="*/ 1174 h 2448"/>
              <a:gd name="T46" fmla="*/ 2358 w 2880"/>
              <a:gd name="T47" fmla="*/ 1422 h 2448"/>
              <a:gd name="T48" fmla="*/ 2044 w 2880"/>
              <a:gd name="T49" fmla="*/ 1368 h 2448"/>
              <a:gd name="T50" fmla="*/ 1670 w 2880"/>
              <a:gd name="T51" fmla="*/ 1492 h 2448"/>
              <a:gd name="T52" fmla="*/ 1576 w 2880"/>
              <a:gd name="T53" fmla="*/ 1944 h 2448"/>
              <a:gd name="T54" fmla="*/ 1782 w 2880"/>
              <a:gd name="T55" fmla="*/ 2030 h 2448"/>
              <a:gd name="T56" fmla="*/ 2308 w 2880"/>
              <a:gd name="T57" fmla="*/ 2100 h 2448"/>
              <a:gd name="T58" fmla="*/ 2716 w 2880"/>
              <a:gd name="T59" fmla="*/ 1906 h 2448"/>
              <a:gd name="T60" fmla="*/ 2878 w 2880"/>
              <a:gd name="T61" fmla="*/ 1682 h 2448"/>
              <a:gd name="T62" fmla="*/ 2044 w 2880"/>
              <a:gd name="T63" fmla="*/ 1202 h 2448"/>
              <a:gd name="T64" fmla="*/ 2002 w 2880"/>
              <a:gd name="T65" fmla="*/ 1050 h 2448"/>
              <a:gd name="T66" fmla="*/ 1916 w 2880"/>
              <a:gd name="T67" fmla="*/ 904 h 2448"/>
              <a:gd name="T68" fmla="*/ 2002 w 2880"/>
              <a:gd name="T69" fmla="*/ 906 h 2448"/>
              <a:gd name="T70" fmla="*/ 2068 w 2880"/>
              <a:gd name="T71" fmla="*/ 764 h 2448"/>
              <a:gd name="T72" fmla="*/ 2444 w 2880"/>
              <a:gd name="T73" fmla="*/ 674 h 2448"/>
              <a:gd name="T74" fmla="*/ 2546 w 2880"/>
              <a:gd name="T75" fmla="*/ 832 h 2448"/>
              <a:gd name="T76" fmla="*/ 2528 w 2880"/>
              <a:gd name="T77" fmla="*/ 548 h 2448"/>
              <a:gd name="T78" fmla="*/ 2116 w 2880"/>
              <a:gd name="T79" fmla="*/ 418 h 2448"/>
              <a:gd name="T80" fmla="*/ 1854 w 2880"/>
              <a:gd name="T81" fmla="*/ 628 h 2448"/>
              <a:gd name="T82" fmla="*/ 1848 w 2880"/>
              <a:gd name="T83" fmla="*/ 978 h 2448"/>
              <a:gd name="T84" fmla="*/ 1166 w 2880"/>
              <a:gd name="T85" fmla="*/ 802 h 2448"/>
              <a:gd name="T86" fmla="*/ 1070 w 2880"/>
              <a:gd name="T87" fmla="*/ 636 h 2448"/>
              <a:gd name="T88" fmla="*/ 1046 w 2880"/>
              <a:gd name="T89" fmla="*/ 472 h 2448"/>
              <a:gd name="T90" fmla="*/ 1122 w 2880"/>
              <a:gd name="T91" fmla="*/ 506 h 2448"/>
              <a:gd name="T92" fmla="*/ 1200 w 2880"/>
              <a:gd name="T93" fmla="*/ 346 h 2448"/>
              <a:gd name="T94" fmla="*/ 1584 w 2880"/>
              <a:gd name="T95" fmla="*/ 282 h 2448"/>
              <a:gd name="T96" fmla="*/ 1660 w 2880"/>
              <a:gd name="T97" fmla="*/ 432 h 2448"/>
              <a:gd name="T98" fmla="*/ 1600 w 2880"/>
              <a:gd name="T99" fmla="*/ 96 h 2448"/>
              <a:gd name="T100" fmla="*/ 1158 w 2880"/>
              <a:gd name="T101" fmla="*/ 40 h 2448"/>
              <a:gd name="T102" fmla="*/ 946 w 2880"/>
              <a:gd name="T103" fmla="*/ 272 h 2448"/>
              <a:gd name="T104" fmla="*/ 976 w 2880"/>
              <a:gd name="T105" fmla="*/ 614 h 2448"/>
              <a:gd name="T106" fmla="*/ 1950 w 2880"/>
              <a:gd name="T107" fmla="*/ 1246 h 2448"/>
              <a:gd name="T108" fmla="*/ 1768 w 2880"/>
              <a:gd name="T109" fmla="*/ 968 h 2448"/>
              <a:gd name="T110" fmla="*/ 1574 w 2880"/>
              <a:gd name="T111" fmla="*/ 824 h 2448"/>
              <a:gd name="T112" fmla="*/ 1424 w 2880"/>
              <a:gd name="T113" fmla="*/ 1386 h 2448"/>
              <a:gd name="T114" fmla="*/ 1036 w 2880"/>
              <a:gd name="T115" fmla="*/ 974 h 2448"/>
              <a:gd name="T116" fmla="*/ 1130 w 2880"/>
              <a:gd name="T117" fmla="*/ 1384 h 2448"/>
              <a:gd name="T118" fmla="*/ 1294 w 2880"/>
              <a:gd name="T119" fmla="*/ 1514 h 2448"/>
              <a:gd name="T120" fmla="*/ 1506 w 2880"/>
              <a:gd name="T121" fmla="*/ 1656 h 2448"/>
              <a:gd name="T122" fmla="*/ 1730 w 2880"/>
              <a:gd name="T123" fmla="*/ 134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0" h="2448">
                <a:moveTo>
                  <a:pt x="1212" y="2094"/>
                </a:moveTo>
                <a:lnTo>
                  <a:pt x="1212" y="2094"/>
                </a:lnTo>
                <a:lnTo>
                  <a:pt x="1204" y="2124"/>
                </a:lnTo>
                <a:lnTo>
                  <a:pt x="1198" y="2144"/>
                </a:lnTo>
                <a:lnTo>
                  <a:pt x="1188" y="2166"/>
                </a:lnTo>
                <a:lnTo>
                  <a:pt x="1176" y="2190"/>
                </a:lnTo>
                <a:lnTo>
                  <a:pt x="1160" y="2216"/>
                </a:lnTo>
                <a:lnTo>
                  <a:pt x="1140" y="2242"/>
                </a:lnTo>
                <a:lnTo>
                  <a:pt x="1116" y="2270"/>
                </a:lnTo>
                <a:lnTo>
                  <a:pt x="1088" y="2296"/>
                </a:lnTo>
                <a:lnTo>
                  <a:pt x="1056" y="2324"/>
                </a:lnTo>
                <a:lnTo>
                  <a:pt x="1018" y="2348"/>
                </a:lnTo>
                <a:lnTo>
                  <a:pt x="972" y="2372"/>
                </a:lnTo>
                <a:lnTo>
                  <a:pt x="948" y="2382"/>
                </a:lnTo>
                <a:lnTo>
                  <a:pt x="922" y="2392"/>
                </a:lnTo>
                <a:lnTo>
                  <a:pt x="896" y="2402"/>
                </a:lnTo>
                <a:lnTo>
                  <a:pt x="866" y="2412"/>
                </a:lnTo>
                <a:lnTo>
                  <a:pt x="836" y="2420"/>
                </a:lnTo>
                <a:lnTo>
                  <a:pt x="804" y="2426"/>
                </a:lnTo>
                <a:lnTo>
                  <a:pt x="768" y="2432"/>
                </a:lnTo>
                <a:lnTo>
                  <a:pt x="732" y="2438"/>
                </a:lnTo>
                <a:lnTo>
                  <a:pt x="732" y="2438"/>
                </a:lnTo>
                <a:lnTo>
                  <a:pt x="678" y="2444"/>
                </a:lnTo>
                <a:lnTo>
                  <a:pt x="624" y="2446"/>
                </a:lnTo>
                <a:lnTo>
                  <a:pt x="572" y="2448"/>
                </a:lnTo>
                <a:lnTo>
                  <a:pt x="522" y="2448"/>
                </a:lnTo>
                <a:lnTo>
                  <a:pt x="476" y="2444"/>
                </a:lnTo>
                <a:lnTo>
                  <a:pt x="432" y="2440"/>
                </a:lnTo>
                <a:lnTo>
                  <a:pt x="392" y="2434"/>
                </a:lnTo>
                <a:lnTo>
                  <a:pt x="354" y="2426"/>
                </a:lnTo>
                <a:lnTo>
                  <a:pt x="320" y="2418"/>
                </a:lnTo>
                <a:lnTo>
                  <a:pt x="290" y="2410"/>
                </a:lnTo>
                <a:lnTo>
                  <a:pt x="262" y="2400"/>
                </a:lnTo>
                <a:lnTo>
                  <a:pt x="240" y="2388"/>
                </a:lnTo>
                <a:lnTo>
                  <a:pt x="220" y="2378"/>
                </a:lnTo>
                <a:lnTo>
                  <a:pt x="206" y="2368"/>
                </a:lnTo>
                <a:lnTo>
                  <a:pt x="198" y="2356"/>
                </a:lnTo>
                <a:lnTo>
                  <a:pt x="192" y="2346"/>
                </a:lnTo>
                <a:lnTo>
                  <a:pt x="192" y="2346"/>
                </a:lnTo>
                <a:lnTo>
                  <a:pt x="162" y="2346"/>
                </a:lnTo>
                <a:lnTo>
                  <a:pt x="130" y="2344"/>
                </a:lnTo>
                <a:lnTo>
                  <a:pt x="98" y="2340"/>
                </a:lnTo>
                <a:lnTo>
                  <a:pt x="68" y="2332"/>
                </a:lnTo>
                <a:lnTo>
                  <a:pt x="54" y="2328"/>
                </a:lnTo>
                <a:lnTo>
                  <a:pt x="40" y="2322"/>
                </a:lnTo>
                <a:lnTo>
                  <a:pt x="30" y="2316"/>
                </a:lnTo>
                <a:lnTo>
                  <a:pt x="20" y="2308"/>
                </a:lnTo>
                <a:lnTo>
                  <a:pt x="12" y="2300"/>
                </a:lnTo>
                <a:lnTo>
                  <a:pt x="6" y="2292"/>
                </a:lnTo>
                <a:lnTo>
                  <a:pt x="2" y="2280"/>
                </a:lnTo>
                <a:lnTo>
                  <a:pt x="0" y="2270"/>
                </a:lnTo>
                <a:lnTo>
                  <a:pt x="0" y="2054"/>
                </a:lnTo>
                <a:lnTo>
                  <a:pt x="0" y="2052"/>
                </a:lnTo>
                <a:lnTo>
                  <a:pt x="0" y="2052"/>
                </a:lnTo>
                <a:lnTo>
                  <a:pt x="2" y="2024"/>
                </a:lnTo>
                <a:lnTo>
                  <a:pt x="6" y="1998"/>
                </a:lnTo>
                <a:lnTo>
                  <a:pt x="12" y="1970"/>
                </a:lnTo>
                <a:lnTo>
                  <a:pt x="20" y="1944"/>
                </a:lnTo>
                <a:lnTo>
                  <a:pt x="32" y="1918"/>
                </a:lnTo>
                <a:lnTo>
                  <a:pt x="46" y="1894"/>
                </a:lnTo>
                <a:lnTo>
                  <a:pt x="60" y="1870"/>
                </a:lnTo>
                <a:lnTo>
                  <a:pt x="76" y="1850"/>
                </a:lnTo>
                <a:lnTo>
                  <a:pt x="76" y="1850"/>
                </a:lnTo>
                <a:lnTo>
                  <a:pt x="94" y="1828"/>
                </a:lnTo>
                <a:lnTo>
                  <a:pt x="114" y="1810"/>
                </a:lnTo>
                <a:lnTo>
                  <a:pt x="134" y="1792"/>
                </a:lnTo>
                <a:lnTo>
                  <a:pt x="154" y="1774"/>
                </a:lnTo>
                <a:lnTo>
                  <a:pt x="176" y="1760"/>
                </a:lnTo>
                <a:lnTo>
                  <a:pt x="198" y="1744"/>
                </a:lnTo>
                <a:lnTo>
                  <a:pt x="220" y="1732"/>
                </a:lnTo>
                <a:lnTo>
                  <a:pt x="244" y="1720"/>
                </a:lnTo>
                <a:lnTo>
                  <a:pt x="244" y="1720"/>
                </a:lnTo>
                <a:lnTo>
                  <a:pt x="262" y="1710"/>
                </a:lnTo>
                <a:lnTo>
                  <a:pt x="458" y="1630"/>
                </a:lnTo>
                <a:lnTo>
                  <a:pt x="458" y="1630"/>
                </a:lnTo>
                <a:lnTo>
                  <a:pt x="458" y="1630"/>
                </a:lnTo>
                <a:lnTo>
                  <a:pt x="492" y="1654"/>
                </a:lnTo>
                <a:lnTo>
                  <a:pt x="526" y="1680"/>
                </a:lnTo>
                <a:lnTo>
                  <a:pt x="560" y="1710"/>
                </a:lnTo>
                <a:lnTo>
                  <a:pt x="590" y="1740"/>
                </a:lnTo>
                <a:lnTo>
                  <a:pt x="620" y="1772"/>
                </a:lnTo>
                <a:lnTo>
                  <a:pt x="648" y="1804"/>
                </a:lnTo>
                <a:lnTo>
                  <a:pt x="674" y="1836"/>
                </a:lnTo>
                <a:lnTo>
                  <a:pt x="696" y="1866"/>
                </a:lnTo>
                <a:lnTo>
                  <a:pt x="736" y="1924"/>
                </a:lnTo>
                <a:lnTo>
                  <a:pt x="768" y="1972"/>
                </a:lnTo>
                <a:lnTo>
                  <a:pt x="792" y="2016"/>
                </a:lnTo>
                <a:lnTo>
                  <a:pt x="802" y="2020"/>
                </a:lnTo>
                <a:lnTo>
                  <a:pt x="810" y="2012"/>
                </a:lnTo>
                <a:lnTo>
                  <a:pt x="810" y="2012"/>
                </a:lnTo>
                <a:lnTo>
                  <a:pt x="826" y="1964"/>
                </a:lnTo>
                <a:lnTo>
                  <a:pt x="844" y="1910"/>
                </a:lnTo>
                <a:lnTo>
                  <a:pt x="862" y="1844"/>
                </a:lnTo>
                <a:lnTo>
                  <a:pt x="870" y="1808"/>
                </a:lnTo>
                <a:lnTo>
                  <a:pt x="878" y="1770"/>
                </a:lnTo>
                <a:lnTo>
                  <a:pt x="884" y="1732"/>
                </a:lnTo>
                <a:lnTo>
                  <a:pt x="890" y="1692"/>
                </a:lnTo>
                <a:lnTo>
                  <a:pt x="892" y="1652"/>
                </a:lnTo>
                <a:lnTo>
                  <a:pt x="894" y="1614"/>
                </a:lnTo>
                <a:lnTo>
                  <a:pt x="892" y="1576"/>
                </a:lnTo>
                <a:lnTo>
                  <a:pt x="886" y="1542"/>
                </a:lnTo>
                <a:lnTo>
                  <a:pt x="886" y="1542"/>
                </a:lnTo>
                <a:lnTo>
                  <a:pt x="1052" y="1510"/>
                </a:lnTo>
                <a:lnTo>
                  <a:pt x="1052" y="1510"/>
                </a:lnTo>
                <a:lnTo>
                  <a:pt x="1054" y="1510"/>
                </a:lnTo>
                <a:lnTo>
                  <a:pt x="1054" y="1510"/>
                </a:lnTo>
                <a:lnTo>
                  <a:pt x="1062" y="1510"/>
                </a:lnTo>
                <a:lnTo>
                  <a:pt x="1062" y="1510"/>
                </a:lnTo>
                <a:lnTo>
                  <a:pt x="1084" y="1510"/>
                </a:lnTo>
                <a:lnTo>
                  <a:pt x="1108" y="1512"/>
                </a:lnTo>
                <a:lnTo>
                  <a:pt x="1130" y="1516"/>
                </a:lnTo>
                <a:lnTo>
                  <a:pt x="1152" y="1520"/>
                </a:lnTo>
                <a:lnTo>
                  <a:pt x="1172" y="1526"/>
                </a:lnTo>
                <a:lnTo>
                  <a:pt x="1192" y="1534"/>
                </a:lnTo>
                <a:lnTo>
                  <a:pt x="1210" y="1544"/>
                </a:lnTo>
                <a:lnTo>
                  <a:pt x="1228" y="1556"/>
                </a:lnTo>
                <a:lnTo>
                  <a:pt x="1228" y="1556"/>
                </a:lnTo>
                <a:lnTo>
                  <a:pt x="1246" y="1568"/>
                </a:lnTo>
                <a:lnTo>
                  <a:pt x="1260" y="1584"/>
                </a:lnTo>
                <a:lnTo>
                  <a:pt x="1274" y="1602"/>
                </a:lnTo>
                <a:lnTo>
                  <a:pt x="1284" y="1622"/>
                </a:lnTo>
                <a:lnTo>
                  <a:pt x="1294" y="1644"/>
                </a:lnTo>
                <a:lnTo>
                  <a:pt x="1300" y="1668"/>
                </a:lnTo>
                <a:lnTo>
                  <a:pt x="1304" y="1692"/>
                </a:lnTo>
                <a:lnTo>
                  <a:pt x="1306" y="1720"/>
                </a:lnTo>
                <a:lnTo>
                  <a:pt x="1306" y="1722"/>
                </a:lnTo>
                <a:lnTo>
                  <a:pt x="1306" y="2004"/>
                </a:lnTo>
                <a:lnTo>
                  <a:pt x="1306" y="2004"/>
                </a:lnTo>
                <a:lnTo>
                  <a:pt x="1304" y="2020"/>
                </a:lnTo>
                <a:lnTo>
                  <a:pt x="1300" y="2036"/>
                </a:lnTo>
                <a:lnTo>
                  <a:pt x="1292" y="2048"/>
                </a:lnTo>
                <a:lnTo>
                  <a:pt x="1282" y="2062"/>
                </a:lnTo>
                <a:lnTo>
                  <a:pt x="1270" y="2072"/>
                </a:lnTo>
                <a:lnTo>
                  <a:pt x="1254" y="2080"/>
                </a:lnTo>
                <a:lnTo>
                  <a:pt x="1234" y="2088"/>
                </a:lnTo>
                <a:lnTo>
                  <a:pt x="1212" y="2094"/>
                </a:lnTo>
                <a:lnTo>
                  <a:pt x="1212" y="2094"/>
                </a:lnTo>
                <a:close/>
                <a:moveTo>
                  <a:pt x="982" y="1096"/>
                </a:moveTo>
                <a:lnTo>
                  <a:pt x="982" y="1096"/>
                </a:lnTo>
                <a:lnTo>
                  <a:pt x="980" y="1062"/>
                </a:lnTo>
                <a:lnTo>
                  <a:pt x="974" y="1028"/>
                </a:lnTo>
                <a:lnTo>
                  <a:pt x="966" y="994"/>
                </a:lnTo>
                <a:lnTo>
                  <a:pt x="956" y="960"/>
                </a:lnTo>
                <a:lnTo>
                  <a:pt x="944" y="930"/>
                </a:lnTo>
                <a:lnTo>
                  <a:pt x="928" y="900"/>
                </a:lnTo>
                <a:lnTo>
                  <a:pt x="910" y="870"/>
                </a:lnTo>
                <a:lnTo>
                  <a:pt x="892" y="844"/>
                </a:lnTo>
                <a:lnTo>
                  <a:pt x="870" y="820"/>
                </a:lnTo>
                <a:lnTo>
                  <a:pt x="844" y="798"/>
                </a:lnTo>
                <a:lnTo>
                  <a:pt x="818" y="780"/>
                </a:lnTo>
                <a:lnTo>
                  <a:pt x="790" y="764"/>
                </a:lnTo>
                <a:lnTo>
                  <a:pt x="758" y="752"/>
                </a:lnTo>
                <a:lnTo>
                  <a:pt x="726" y="744"/>
                </a:lnTo>
                <a:lnTo>
                  <a:pt x="690" y="740"/>
                </a:lnTo>
                <a:lnTo>
                  <a:pt x="652" y="740"/>
                </a:lnTo>
                <a:lnTo>
                  <a:pt x="652" y="740"/>
                </a:lnTo>
                <a:lnTo>
                  <a:pt x="604" y="744"/>
                </a:lnTo>
                <a:lnTo>
                  <a:pt x="558" y="754"/>
                </a:lnTo>
                <a:lnTo>
                  <a:pt x="516" y="766"/>
                </a:lnTo>
                <a:lnTo>
                  <a:pt x="478" y="780"/>
                </a:lnTo>
                <a:lnTo>
                  <a:pt x="462" y="790"/>
                </a:lnTo>
                <a:lnTo>
                  <a:pt x="444" y="800"/>
                </a:lnTo>
                <a:lnTo>
                  <a:pt x="428" y="812"/>
                </a:lnTo>
                <a:lnTo>
                  <a:pt x="414" y="824"/>
                </a:lnTo>
                <a:lnTo>
                  <a:pt x="398" y="836"/>
                </a:lnTo>
                <a:lnTo>
                  <a:pt x="386" y="850"/>
                </a:lnTo>
                <a:lnTo>
                  <a:pt x="372" y="864"/>
                </a:lnTo>
                <a:lnTo>
                  <a:pt x="362" y="880"/>
                </a:lnTo>
                <a:lnTo>
                  <a:pt x="350" y="898"/>
                </a:lnTo>
                <a:lnTo>
                  <a:pt x="340" y="914"/>
                </a:lnTo>
                <a:lnTo>
                  <a:pt x="324" y="952"/>
                </a:lnTo>
                <a:lnTo>
                  <a:pt x="310" y="994"/>
                </a:lnTo>
                <a:lnTo>
                  <a:pt x="300" y="1040"/>
                </a:lnTo>
                <a:lnTo>
                  <a:pt x="292" y="1090"/>
                </a:lnTo>
                <a:lnTo>
                  <a:pt x="290" y="1142"/>
                </a:lnTo>
                <a:lnTo>
                  <a:pt x="290" y="1200"/>
                </a:lnTo>
                <a:lnTo>
                  <a:pt x="294" y="1260"/>
                </a:lnTo>
                <a:lnTo>
                  <a:pt x="294" y="1260"/>
                </a:lnTo>
                <a:lnTo>
                  <a:pt x="294" y="1272"/>
                </a:lnTo>
                <a:lnTo>
                  <a:pt x="294" y="1286"/>
                </a:lnTo>
                <a:lnTo>
                  <a:pt x="286" y="1316"/>
                </a:lnTo>
                <a:lnTo>
                  <a:pt x="274" y="1350"/>
                </a:lnTo>
                <a:lnTo>
                  <a:pt x="260" y="1386"/>
                </a:lnTo>
                <a:lnTo>
                  <a:pt x="244" y="1424"/>
                </a:lnTo>
                <a:lnTo>
                  <a:pt x="228" y="1458"/>
                </a:lnTo>
                <a:lnTo>
                  <a:pt x="200" y="1512"/>
                </a:lnTo>
                <a:lnTo>
                  <a:pt x="200" y="1512"/>
                </a:lnTo>
                <a:lnTo>
                  <a:pt x="212" y="1520"/>
                </a:lnTo>
                <a:lnTo>
                  <a:pt x="228" y="1528"/>
                </a:lnTo>
                <a:lnTo>
                  <a:pt x="246" y="1534"/>
                </a:lnTo>
                <a:lnTo>
                  <a:pt x="266" y="1540"/>
                </a:lnTo>
                <a:lnTo>
                  <a:pt x="310" y="1546"/>
                </a:lnTo>
                <a:lnTo>
                  <a:pt x="354" y="1552"/>
                </a:lnTo>
                <a:lnTo>
                  <a:pt x="398" y="1554"/>
                </a:lnTo>
                <a:lnTo>
                  <a:pt x="436" y="1554"/>
                </a:lnTo>
                <a:lnTo>
                  <a:pt x="480" y="1554"/>
                </a:lnTo>
                <a:lnTo>
                  <a:pt x="480" y="1554"/>
                </a:lnTo>
                <a:lnTo>
                  <a:pt x="488" y="1552"/>
                </a:lnTo>
                <a:lnTo>
                  <a:pt x="496" y="1548"/>
                </a:lnTo>
                <a:lnTo>
                  <a:pt x="502" y="1542"/>
                </a:lnTo>
                <a:lnTo>
                  <a:pt x="506" y="1536"/>
                </a:lnTo>
                <a:lnTo>
                  <a:pt x="510" y="1530"/>
                </a:lnTo>
                <a:lnTo>
                  <a:pt x="512" y="1522"/>
                </a:lnTo>
                <a:lnTo>
                  <a:pt x="512" y="1514"/>
                </a:lnTo>
                <a:lnTo>
                  <a:pt x="510" y="1506"/>
                </a:lnTo>
                <a:lnTo>
                  <a:pt x="510" y="1506"/>
                </a:lnTo>
                <a:lnTo>
                  <a:pt x="496" y="1480"/>
                </a:lnTo>
                <a:lnTo>
                  <a:pt x="484" y="1454"/>
                </a:lnTo>
                <a:lnTo>
                  <a:pt x="472" y="1424"/>
                </a:lnTo>
                <a:lnTo>
                  <a:pt x="468" y="1408"/>
                </a:lnTo>
                <a:lnTo>
                  <a:pt x="464" y="1390"/>
                </a:lnTo>
                <a:lnTo>
                  <a:pt x="464" y="1390"/>
                </a:lnTo>
                <a:lnTo>
                  <a:pt x="452" y="1388"/>
                </a:lnTo>
                <a:lnTo>
                  <a:pt x="438" y="1386"/>
                </a:lnTo>
                <a:lnTo>
                  <a:pt x="422" y="1382"/>
                </a:lnTo>
                <a:lnTo>
                  <a:pt x="404" y="1376"/>
                </a:lnTo>
                <a:lnTo>
                  <a:pt x="388" y="1364"/>
                </a:lnTo>
                <a:lnTo>
                  <a:pt x="380" y="1358"/>
                </a:lnTo>
                <a:lnTo>
                  <a:pt x="374" y="1350"/>
                </a:lnTo>
                <a:lnTo>
                  <a:pt x="366" y="1340"/>
                </a:lnTo>
                <a:lnTo>
                  <a:pt x="362" y="1328"/>
                </a:lnTo>
                <a:lnTo>
                  <a:pt x="362" y="1328"/>
                </a:lnTo>
                <a:lnTo>
                  <a:pt x="356" y="1308"/>
                </a:lnTo>
                <a:lnTo>
                  <a:pt x="352" y="1290"/>
                </a:lnTo>
                <a:lnTo>
                  <a:pt x="352" y="1272"/>
                </a:lnTo>
                <a:lnTo>
                  <a:pt x="352" y="1256"/>
                </a:lnTo>
                <a:lnTo>
                  <a:pt x="356" y="1242"/>
                </a:lnTo>
                <a:lnTo>
                  <a:pt x="360" y="1228"/>
                </a:lnTo>
                <a:lnTo>
                  <a:pt x="368" y="1218"/>
                </a:lnTo>
                <a:lnTo>
                  <a:pt x="378" y="1210"/>
                </a:lnTo>
                <a:lnTo>
                  <a:pt x="378" y="1210"/>
                </a:lnTo>
                <a:lnTo>
                  <a:pt x="386" y="1206"/>
                </a:lnTo>
                <a:lnTo>
                  <a:pt x="394" y="1204"/>
                </a:lnTo>
                <a:lnTo>
                  <a:pt x="402" y="1204"/>
                </a:lnTo>
                <a:lnTo>
                  <a:pt x="408" y="1204"/>
                </a:lnTo>
                <a:lnTo>
                  <a:pt x="420" y="1210"/>
                </a:lnTo>
                <a:lnTo>
                  <a:pt x="428" y="1216"/>
                </a:lnTo>
                <a:lnTo>
                  <a:pt x="434" y="1226"/>
                </a:lnTo>
                <a:lnTo>
                  <a:pt x="440" y="1234"/>
                </a:lnTo>
                <a:lnTo>
                  <a:pt x="442" y="1242"/>
                </a:lnTo>
                <a:lnTo>
                  <a:pt x="442" y="1242"/>
                </a:lnTo>
                <a:lnTo>
                  <a:pt x="446" y="1246"/>
                </a:lnTo>
                <a:lnTo>
                  <a:pt x="450" y="1248"/>
                </a:lnTo>
                <a:lnTo>
                  <a:pt x="454" y="1244"/>
                </a:lnTo>
                <a:lnTo>
                  <a:pt x="456" y="1240"/>
                </a:lnTo>
                <a:lnTo>
                  <a:pt x="456" y="1240"/>
                </a:lnTo>
                <a:lnTo>
                  <a:pt x="454" y="1220"/>
                </a:lnTo>
                <a:lnTo>
                  <a:pt x="456" y="1200"/>
                </a:lnTo>
                <a:lnTo>
                  <a:pt x="460" y="1176"/>
                </a:lnTo>
                <a:lnTo>
                  <a:pt x="466" y="1148"/>
                </a:lnTo>
                <a:lnTo>
                  <a:pt x="472" y="1134"/>
                </a:lnTo>
                <a:lnTo>
                  <a:pt x="478" y="1122"/>
                </a:lnTo>
                <a:lnTo>
                  <a:pt x="486" y="1108"/>
                </a:lnTo>
                <a:lnTo>
                  <a:pt x="494" y="1096"/>
                </a:lnTo>
                <a:lnTo>
                  <a:pt x="506" y="1086"/>
                </a:lnTo>
                <a:lnTo>
                  <a:pt x="518" y="1076"/>
                </a:lnTo>
                <a:lnTo>
                  <a:pt x="518" y="1076"/>
                </a:lnTo>
                <a:lnTo>
                  <a:pt x="566" y="1050"/>
                </a:lnTo>
                <a:lnTo>
                  <a:pt x="610" y="1030"/>
                </a:lnTo>
                <a:lnTo>
                  <a:pt x="654" y="1012"/>
                </a:lnTo>
                <a:lnTo>
                  <a:pt x="696" y="1002"/>
                </a:lnTo>
                <a:lnTo>
                  <a:pt x="738" y="996"/>
                </a:lnTo>
                <a:lnTo>
                  <a:pt x="758" y="994"/>
                </a:lnTo>
                <a:lnTo>
                  <a:pt x="778" y="994"/>
                </a:lnTo>
                <a:lnTo>
                  <a:pt x="798" y="994"/>
                </a:lnTo>
                <a:lnTo>
                  <a:pt x="818" y="998"/>
                </a:lnTo>
                <a:lnTo>
                  <a:pt x="838" y="1000"/>
                </a:lnTo>
                <a:lnTo>
                  <a:pt x="856" y="1006"/>
                </a:lnTo>
                <a:lnTo>
                  <a:pt x="856" y="1006"/>
                </a:lnTo>
                <a:lnTo>
                  <a:pt x="866" y="1010"/>
                </a:lnTo>
                <a:lnTo>
                  <a:pt x="876" y="1018"/>
                </a:lnTo>
                <a:lnTo>
                  <a:pt x="884" y="1026"/>
                </a:lnTo>
                <a:lnTo>
                  <a:pt x="892" y="1038"/>
                </a:lnTo>
                <a:lnTo>
                  <a:pt x="898" y="1052"/>
                </a:lnTo>
                <a:lnTo>
                  <a:pt x="906" y="1068"/>
                </a:lnTo>
                <a:lnTo>
                  <a:pt x="910" y="1086"/>
                </a:lnTo>
                <a:lnTo>
                  <a:pt x="914" y="1104"/>
                </a:lnTo>
                <a:lnTo>
                  <a:pt x="922" y="1148"/>
                </a:lnTo>
                <a:lnTo>
                  <a:pt x="924" y="1196"/>
                </a:lnTo>
                <a:lnTo>
                  <a:pt x="920" y="1248"/>
                </a:lnTo>
                <a:lnTo>
                  <a:pt x="918" y="1276"/>
                </a:lnTo>
                <a:lnTo>
                  <a:pt x="914" y="1304"/>
                </a:lnTo>
                <a:lnTo>
                  <a:pt x="914" y="1304"/>
                </a:lnTo>
                <a:lnTo>
                  <a:pt x="910" y="1318"/>
                </a:lnTo>
                <a:lnTo>
                  <a:pt x="904" y="1336"/>
                </a:lnTo>
                <a:lnTo>
                  <a:pt x="890" y="1372"/>
                </a:lnTo>
                <a:lnTo>
                  <a:pt x="868" y="1424"/>
                </a:lnTo>
                <a:lnTo>
                  <a:pt x="868" y="1424"/>
                </a:lnTo>
                <a:lnTo>
                  <a:pt x="866" y="1432"/>
                </a:lnTo>
                <a:lnTo>
                  <a:pt x="868" y="1438"/>
                </a:lnTo>
                <a:lnTo>
                  <a:pt x="874" y="1444"/>
                </a:lnTo>
                <a:lnTo>
                  <a:pt x="880" y="1446"/>
                </a:lnTo>
                <a:lnTo>
                  <a:pt x="880" y="1446"/>
                </a:lnTo>
                <a:lnTo>
                  <a:pt x="904" y="1444"/>
                </a:lnTo>
                <a:lnTo>
                  <a:pt x="926" y="1442"/>
                </a:lnTo>
                <a:lnTo>
                  <a:pt x="950" y="1438"/>
                </a:lnTo>
                <a:lnTo>
                  <a:pt x="976" y="1430"/>
                </a:lnTo>
                <a:lnTo>
                  <a:pt x="1002" y="1418"/>
                </a:lnTo>
                <a:lnTo>
                  <a:pt x="1014" y="1412"/>
                </a:lnTo>
                <a:lnTo>
                  <a:pt x="1024" y="1404"/>
                </a:lnTo>
                <a:lnTo>
                  <a:pt x="1034" y="1394"/>
                </a:lnTo>
                <a:lnTo>
                  <a:pt x="1042" y="1382"/>
                </a:lnTo>
                <a:lnTo>
                  <a:pt x="1042" y="1382"/>
                </a:lnTo>
                <a:lnTo>
                  <a:pt x="1020" y="1346"/>
                </a:lnTo>
                <a:lnTo>
                  <a:pt x="1012" y="1328"/>
                </a:lnTo>
                <a:lnTo>
                  <a:pt x="1004" y="1304"/>
                </a:lnTo>
                <a:lnTo>
                  <a:pt x="998" y="1274"/>
                </a:lnTo>
                <a:lnTo>
                  <a:pt x="992" y="1230"/>
                </a:lnTo>
                <a:lnTo>
                  <a:pt x="988" y="1172"/>
                </a:lnTo>
                <a:lnTo>
                  <a:pt x="982" y="1096"/>
                </a:lnTo>
                <a:lnTo>
                  <a:pt x="982" y="1096"/>
                </a:lnTo>
                <a:close/>
                <a:moveTo>
                  <a:pt x="2804" y="1218"/>
                </a:moveTo>
                <a:lnTo>
                  <a:pt x="2804" y="1218"/>
                </a:lnTo>
                <a:lnTo>
                  <a:pt x="2786" y="1206"/>
                </a:lnTo>
                <a:lnTo>
                  <a:pt x="2766" y="1196"/>
                </a:lnTo>
                <a:lnTo>
                  <a:pt x="2746" y="1188"/>
                </a:lnTo>
                <a:lnTo>
                  <a:pt x="2726" y="1182"/>
                </a:lnTo>
                <a:lnTo>
                  <a:pt x="2704" y="1178"/>
                </a:lnTo>
                <a:lnTo>
                  <a:pt x="2682" y="1176"/>
                </a:lnTo>
                <a:lnTo>
                  <a:pt x="2660" y="1174"/>
                </a:lnTo>
                <a:lnTo>
                  <a:pt x="2636" y="1174"/>
                </a:lnTo>
                <a:lnTo>
                  <a:pt x="2636" y="1174"/>
                </a:lnTo>
                <a:lnTo>
                  <a:pt x="2628" y="1174"/>
                </a:lnTo>
                <a:lnTo>
                  <a:pt x="2628" y="1174"/>
                </a:lnTo>
                <a:lnTo>
                  <a:pt x="2626" y="1174"/>
                </a:lnTo>
                <a:lnTo>
                  <a:pt x="2460" y="1204"/>
                </a:lnTo>
                <a:lnTo>
                  <a:pt x="2460" y="1204"/>
                </a:lnTo>
                <a:lnTo>
                  <a:pt x="2464" y="1226"/>
                </a:lnTo>
                <a:lnTo>
                  <a:pt x="2468" y="1252"/>
                </a:lnTo>
                <a:lnTo>
                  <a:pt x="2470" y="1310"/>
                </a:lnTo>
                <a:lnTo>
                  <a:pt x="2472" y="1376"/>
                </a:lnTo>
                <a:lnTo>
                  <a:pt x="2470" y="1450"/>
                </a:lnTo>
                <a:lnTo>
                  <a:pt x="2468" y="1528"/>
                </a:lnTo>
                <a:lnTo>
                  <a:pt x="2464" y="1606"/>
                </a:lnTo>
                <a:lnTo>
                  <a:pt x="2452" y="1758"/>
                </a:lnTo>
                <a:lnTo>
                  <a:pt x="2358" y="1422"/>
                </a:lnTo>
                <a:lnTo>
                  <a:pt x="2386" y="1318"/>
                </a:lnTo>
                <a:lnTo>
                  <a:pt x="2296" y="1270"/>
                </a:lnTo>
                <a:lnTo>
                  <a:pt x="2206" y="1364"/>
                </a:lnTo>
                <a:lnTo>
                  <a:pt x="2300" y="1434"/>
                </a:lnTo>
                <a:lnTo>
                  <a:pt x="2316" y="1788"/>
                </a:lnTo>
                <a:lnTo>
                  <a:pt x="2316" y="1788"/>
                </a:lnTo>
                <a:lnTo>
                  <a:pt x="2280" y="1720"/>
                </a:lnTo>
                <a:lnTo>
                  <a:pt x="2242" y="1650"/>
                </a:lnTo>
                <a:lnTo>
                  <a:pt x="2200" y="1580"/>
                </a:lnTo>
                <a:lnTo>
                  <a:pt x="2158" y="1512"/>
                </a:lnTo>
                <a:lnTo>
                  <a:pt x="2112" y="1448"/>
                </a:lnTo>
                <a:lnTo>
                  <a:pt x="2090" y="1418"/>
                </a:lnTo>
                <a:lnTo>
                  <a:pt x="2068" y="1392"/>
                </a:lnTo>
                <a:lnTo>
                  <a:pt x="2044" y="1368"/>
                </a:lnTo>
                <a:lnTo>
                  <a:pt x="2022" y="1346"/>
                </a:lnTo>
                <a:lnTo>
                  <a:pt x="2000" y="1328"/>
                </a:lnTo>
                <a:lnTo>
                  <a:pt x="1978" y="1312"/>
                </a:lnTo>
                <a:lnTo>
                  <a:pt x="1838" y="1372"/>
                </a:lnTo>
                <a:lnTo>
                  <a:pt x="1838" y="1372"/>
                </a:lnTo>
                <a:lnTo>
                  <a:pt x="1818" y="1382"/>
                </a:lnTo>
                <a:lnTo>
                  <a:pt x="1818" y="1382"/>
                </a:lnTo>
                <a:lnTo>
                  <a:pt x="1796" y="1394"/>
                </a:lnTo>
                <a:lnTo>
                  <a:pt x="1772" y="1408"/>
                </a:lnTo>
                <a:lnTo>
                  <a:pt x="1750" y="1422"/>
                </a:lnTo>
                <a:lnTo>
                  <a:pt x="1728" y="1438"/>
                </a:lnTo>
                <a:lnTo>
                  <a:pt x="1708" y="1454"/>
                </a:lnTo>
                <a:lnTo>
                  <a:pt x="1688" y="1472"/>
                </a:lnTo>
                <a:lnTo>
                  <a:pt x="1670" y="1492"/>
                </a:lnTo>
                <a:lnTo>
                  <a:pt x="1652" y="1512"/>
                </a:lnTo>
                <a:lnTo>
                  <a:pt x="1652" y="1512"/>
                </a:lnTo>
                <a:lnTo>
                  <a:pt x="1636" y="1534"/>
                </a:lnTo>
                <a:lnTo>
                  <a:pt x="1620" y="1556"/>
                </a:lnTo>
                <a:lnTo>
                  <a:pt x="1608" y="1582"/>
                </a:lnTo>
                <a:lnTo>
                  <a:pt x="1596" y="1606"/>
                </a:lnTo>
                <a:lnTo>
                  <a:pt x="1586" y="1632"/>
                </a:lnTo>
                <a:lnTo>
                  <a:pt x="1580" y="1660"/>
                </a:lnTo>
                <a:lnTo>
                  <a:pt x="1576" y="1688"/>
                </a:lnTo>
                <a:lnTo>
                  <a:pt x="1576" y="1716"/>
                </a:lnTo>
                <a:lnTo>
                  <a:pt x="1576" y="1716"/>
                </a:lnTo>
                <a:lnTo>
                  <a:pt x="1576" y="1932"/>
                </a:lnTo>
                <a:lnTo>
                  <a:pt x="1576" y="1932"/>
                </a:lnTo>
                <a:lnTo>
                  <a:pt x="1576" y="1944"/>
                </a:lnTo>
                <a:lnTo>
                  <a:pt x="1580" y="1954"/>
                </a:lnTo>
                <a:lnTo>
                  <a:pt x="1586" y="1964"/>
                </a:lnTo>
                <a:lnTo>
                  <a:pt x="1594" y="1972"/>
                </a:lnTo>
                <a:lnTo>
                  <a:pt x="1604" y="1978"/>
                </a:lnTo>
                <a:lnTo>
                  <a:pt x="1616" y="1986"/>
                </a:lnTo>
                <a:lnTo>
                  <a:pt x="1628" y="1990"/>
                </a:lnTo>
                <a:lnTo>
                  <a:pt x="1642" y="1996"/>
                </a:lnTo>
                <a:lnTo>
                  <a:pt x="1672" y="2002"/>
                </a:lnTo>
                <a:lnTo>
                  <a:pt x="1706" y="2006"/>
                </a:lnTo>
                <a:lnTo>
                  <a:pt x="1738" y="2008"/>
                </a:lnTo>
                <a:lnTo>
                  <a:pt x="1768" y="2010"/>
                </a:lnTo>
                <a:lnTo>
                  <a:pt x="1768" y="2010"/>
                </a:lnTo>
                <a:lnTo>
                  <a:pt x="1772" y="2020"/>
                </a:lnTo>
                <a:lnTo>
                  <a:pt x="1782" y="2030"/>
                </a:lnTo>
                <a:lnTo>
                  <a:pt x="1796" y="2040"/>
                </a:lnTo>
                <a:lnTo>
                  <a:pt x="1814" y="2052"/>
                </a:lnTo>
                <a:lnTo>
                  <a:pt x="1838" y="2062"/>
                </a:lnTo>
                <a:lnTo>
                  <a:pt x="1864" y="2072"/>
                </a:lnTo>
                <a:lnTo>
                  <a:pt x="1894" y="2080"/>
                </a:lnTo>
                <a:lnTo>
                  <a:pt x="1928" y="2090"/>
                </a:lnTo>
                <a:lnTo>
                  <a:pt x="1966" y="2096"/>
                </a:lnTo>
                <a:lnTo>
                  <a:pt x="2008" y="2102"/>
                </a:lnTo>
                <a:lnTo>
                  <a:pt x="2052" y="2106"/>
                </a:lnTo>
                <a:lnTo>
                  <a:pt x="2098" y="2110"/>
                </a:lnTo>
                <a:lnTo>
                  <a:pt x="2148" y="2110"/>
                </a:lnTo>
                <a:lnTo>
                  <a:pt x="2198" y="2110"/>
                </a:lnTo>
                <a:lnTo>
                  <a:pt x="2252" y="2106"/>
                </a:lnTo>
                <a:lnTo>
                  <a:pt x="2308" y="2100"/>
                </a:lnTo>
                <a:lnTo>
                  <a:pt x="2308" y="2100"/>
                </a:lnTo>
                <a:lnTo>
                  <a:pt x="2344" y="2096"/>
                </a:lnTo>
                <a:lnTo>
                  <a:pt x="2378" y="2090"/>
                </a:lnTo>
                <a:lnTo>
                  <a:pt x="2410" y="2082"/>
                </a:lnTo>
                <a:lnTo>
                  <a:pt x="2442" y="2074"/>
                </a:lnTo>
                <a:lnTo>
                  <a:pt x="2470" y="2066"/>
                </a:lnTo>
                <a:lnTo>
                  <a:pt x="2498" y="2056"/>
                </a:lnTo>
                <a:lnTo>
                  <a:pt x="2524" y="2046"/>
                </a:lnTo>
                <a:lnTo>
                  <a:pt x="2548" y="2034"/>
                </a:lnTo>
                <a:lnTo>
                  <a:pt x="2592" y="2010"/>
                </a:lnTo>
                <a:lnTo>
                  <a:pt x="2630" y="1986"/>
                </a:lnTo>
                <a:lnTo>
                  <a:pt x="2664" y="1960"/>
                </a:lnTo>
                <a:lnTo>
                  <a:pt x="2692" y="1932"/>
                </a:lnTo>
                <a:lnTo>
                  <a:pt x="2716" y="1906"/>
                </a:lnTo>
                <a:lnTo>
                  <a:pt x="2734" y="1878"/>
                </a:lnTo>
                <a:lnTo>
                  <a:pt x="2750" y="1852"/>
                </a:lnTo>
                <a:lnTo>
                  <a:pt x="2764" y="1828"/>
                </a:lnTo>
                <a:lnTo>
                  <a:pt x="2772" y="1806"/>
                </a:lnTo>
                <a:lnTo>
                  <a:pt x="2780" y="1786"/>
                </a:lnTo>
                <a:lnTo>
                  <a:pt x="2786" y="1756"/>
                </a:lnTo>
                <a:lnTo>
                  <a:pt x="2786" y="1756"/>
                </a:lnTo>
                <a:lnTo>
                  <a:pt x="2810" y="1752"/>
                </a:lnTo>
                <a:lnTo>
                  <a:pt x="2828" y="1744"/>
                </a:lnTo>
                <a:lnTo>
                  <a:pt x="2844" y="1734"/>
                </a:lnTo>
                <a:lnTo>
                  <a:pt x="2858" y="1724"/>
                </a:lnTo>
                <a:lnTo>
                  <a:pt x="2868" y="1712"/>
                </a:lnTo>
                <a:lnTo>
                  <a:pt x="2874" y="1698"/>
                </a:lnTo>
                <a:lnTo>
                  <a:pt x="2878" y="1682"/>
                </a:lnTo>
                <a:lnTo>
                  <a:pt x="2880" y="1666"/>
                </a:lnTo>
                <a:lnTo>
                  <a:pt x="2880" y="1384"/>
                </a:lnTo>
                <a:lnTo>
                  <a:pt x="2880" y="1384"/>
                </a:lnTo>
                <a:lnTo>
                  <a:pt x="2880" y="1384"/>
                </a:lnTo>
                <a:lnTo>
                  <a:pt x="2878" y="1356"/>
                </a:lnTo>
                <a:lnTo>
                  <a:pt x="2874" y="1330"/>
                </a:lnTo>
                <a:lnTo>
                  <a:pt x="2868" y="1306"/>
                </a:lnTo>
                <a:lnTo>
                  <a:pt x="2860" y="1284"/>
                </a:lnTo>
                <a:lnTo>
                  <a:pt x="2848" y="1264"/>
                </a:lnTo>
                <a:lnTo>
                  <a:pt x="2834" y="1248"/>
                </a:lnTo>
                <a:lnTo>
                  <a:pt x="2820" y="1232"/>
                </a:lnTo>
                <a:lnTo>
                  <a:pt x="2804" y="1218"/>
                </a:lnTo>
                <a:lnTo>
                  <a:pt x="2804" y="1218"/>
                </a:lnTo>
                <a:close/>
                <a:moveTo>
                  <a:pt x="2044" y="1202"/>
                </a:moveTo>
                <a:lnTo>
                  <a:pt x="2044" y="1202"/>
                </a:lnTo>
                <a:lnTo>
                  <a:pt x="2052" y="1204"/>
                </a:lnTo>
                <a:lnTo>
                  <a:pt x="2058" y="1204"/>
                </a:lnTo>
                <a:lnTo>
                  <a:pt x="2060" y="1202"/>
                </a:lnTo>
                <a:lnTo>
                  <a:pt x="2060" y="1198"/>
                </a:lnTo>
                <a:lnTo>
                  <a:pt x="2060" y="1194"/>
                </a:lnTo>
                <a:lnTo>
                  <a:pt x="2058" y="1188"/>
                </a:lnTo>
                <a:lnTo>
                  <a:pt x="2058" y="1188"/>
                </a:lnTo>
                <a:lnTo>
                  <a:pt x="2044" y="1158"/>
                </a:lnTo>
                <a:lnTo>
                  <a:pt x="2032" y="1124"/>
                </a:lnTo>
                <a:lnTo>
                  <a:pt x="2020" y="1088"/>
                </a:lnTo>
                <a:lnTo>
                  <a:pt x="2012" y="1050"/>
                </a:lnTo>
                <a:lnTo>
                  <a:pt x="2012" y="1050"/>
                </a:lnTo>
                <a:lnTo>
                  <a:pt x="2002" y="1050"/>
                </a:lnTo>
                <a:lnTo>
                  <a:pt x="1990" y="1048"/>
                </a:lnTo>
                <a:lnTo>
                  <a:pt x="1976" y="1044"/>
                </a:lnTo>
                <a:lnTo>
                  <a:pt x="1962" y="1038"/>
                </a:lnTo>
                <a:lnTo>
                  <a:pt x="1946" y="1028"/>
                </a:lnTo>
                <a:lnTo>
                  <a:pt x="1940" y="1020"/>
                </a:lnTo>
                <a:lnTo>
                  <a:pt x="1932" y="1012"/>
                </a:lnTo>
                <a:lnTo>
                  <a:pt x="1928" y="1002"/>
                </a:lnTo>
                <a:lnTo>
                  <a:pt x="1922" y="990"/>
                </a:lnTo>
                <a:lnTo>
                  <a:pt x="1922" y="990"/>
                </a:lnTo>
                <a:lnTo>
                  <a:pt x="1916" y="972"/>
                </a:lnTo>
                <a:lnTo>
                  <a:pt x="1912" y="952"/>
                </a:lnTo>
                <a:lnTo>
                  <a:pt x="1912" y="936"/>
                </a:lnTo>
                <a:lnTo>
                  <a:pt x="1912" y="918"/>
                </a:lnTo>
                <a:lnTo>
                  <a:pt x="1916" y="904"/>
                </a:lnTo>
                <a:lnTo>
                  <a:pt x="1920" y="892"/>
                </a:lnTo>
                <a:lnTo>
                  <a:pt x="1928" y="880"/>
                </a:lnTo>
                <a:lnTo>
                  <a:pt x="1938" y="874"/>
                </a:lnTo>
                <a:lnTo>
                  <a:pt x="1938" y="874"/>
                </a:lnTo>
                <a:lnTo>
                  <a:pt x="1946" y="870"/>
                </a:lnTo>
                <a:lnTo>
                  <a:pt x="1954" y="868"/>
                </a:lnTo>
                <a:lnTo>
                  <a:pt x="1962" y="866"/>
                </a:lnTo>
                <a:lnTo>
                  <a:pt x="1968" y="868"/>
                </a:lnTo>
                <a:lnTo>
                  <a:pt x="1980" y="872"/>
                </a:lnTo>
                <a:lnTo>
                  <a:pt x="1988" y="880"/>
                </a:lnTo>
                <a:lnTo>
                  <a:pt x="1994" y="888"/>
                </a:lnTo>
                <a:lnTo>
                  <a:pt x="2000" y="896"/>
                </a:lnTo>
                <a:lnTo>
                  <a:pt x="2002" y="906"/>
                </a:lnTo>
                <a:lnTo>
                  <a:pt x="2002" y="906"/>
                </a:lnTo>
                <a:lnTo>
                  <a:pt x="2006" y="910"/>
                </a:lnTo>
                <a:lnTo>
                  <a:pt x="2010" y="910"/>
                </a:lnTo>
                <a:lnTo>
                  <a:pt x="2014" y="908"/>
                </a:lnTo>
                <a:lnTo>
                  <a:pt x="2016" y="902"/>
                </a:lnTo>
                <a:lnTo>
                  <a:pt x="2016" y="902"/>
                </a:lnTo>
                <a:lnTo>
                  <a:pt x="2016" y="886"/>
                </a:lnTo>
                <a:lnTo>
                  <a:pt x="2016" y="868"/>
                </a:lnTo>
                <a:lnTo>
                  <a:pt x="2020" y="846"/>
                </a:lnTo>
                <a:lnTo>
                  <a:pt x="2028" y="822"/>
                </a:lnTo>
                <a:lnTo>
                  <a:pt x="2034" y="808"/>
                </a:lnTo>
                <a:lnTo>
                  <a:pt x="2040" y="796"/>
                </a:lnTo>
                <a:lnTo>
                  <a:pt x="2048" y="784"/>
                </a:lnTo>
                <a:lnTo>
                  <a:pt x="2058" y="774"/>
                </a:lnTo>
                <a:lnTo>
                  <a:pt x="2068" y="764"/>
                </a:lnTo>
                <a:lnTo>
                  <a:pt x="2082" y="754"/>
                </a:lnTo>
                <a:lnTo>
                  <a:pt x="2082" y="754"/>
                </a:lnTo>
                <a:lnTo>
                  <a:pt x="2102" y="738"/>
                </a:lnTo>
                <a:lnTo>
                  <a:pt x="2124" y="716"/>
                </a:lnTo>
                <a:lnTo>
                  <a:pt x="2146" y="692"/>
                </a:lnTo>
                <a:lnTo>
                  <a:pt x="2162" y="668"/>
                </a:lnTo>
                <a:lnTo>
                  <a:pt x="2162" y="668"/>
                </a:lnTo>
                <a:lnTo>
                  <a:pt x="2184" y="672"/>
                </a:lnTo>
                <a:lnTo>
                  <a:pt x="2212" y="674"/>
                </a:lnTo>
                <a:lnTo>
                  <a:pt x="2276" y="678"/>
                </a:lnTo>
                <a:lnTo>
                  <a:pt x="2348" y="678"/>
                </a:lnTo>
                <a:lnTo>
                  <a:pt x="2424" y="674"/>
                </a:lnTo>
                <a:lnTo>
                  <a:pt x="2424" y="674"/>
                </a:lnTo>
                <a:lnTo>
                  <a:pt x="2444" y="674"/>
                </a:lnTo>
                <a:lnTo>
                  <a:pt x="2460" y="678"/>
                </a:lnTo>
                <a:lnTo>
                  <a:pt x="2476" y="684"/>
                </a:lnTo>
                <a:lnTo>
                  <a:pt x="2488" y="692"/>
                </a:lnTo>
                <a:lnTo>
                  <a:pt x="2500" y="704"/>
                </a:lnTo>
                <a:lnTo>
                  <a:pt x="2510" y="716"/>
                </a:lnTo>
                <a:lnTo>
                  <a:pt x="2518" y="730"/>
                </a:lnTo>
                <a:lnTo>
                  <a:pt x="2524" y="744"/>
                </a:lnTo>
                <a:lnTo>
                  <a:pt x="2534" y="770"/>
                </a:lnTo>
                <a:lnTo>
                  <a:pt x="2540" y="796"/>
                </a:lnTo>
                <a:lnTo>
                  <a:pt x="2542" y="820"/>
                </a:lnTo>
                <a:lnTo>
                  <a:pt x="2542" y="820"/>
                </a:lnTo>
                <a:lnTo>
                  <a:pt x="2542" y="824"/>
                </a:lnTo>
                <a:lnTo>
                  <a:pt x="2544" y="828"/>
                </a:lnTo>
                <a:lnTo>
                  <a:pt x="2546" y="832"/>
                </a:lnTo>
                <a:lnTo>
                  <a:pt x="2548" y="834"/>
                </a:lnTo>
                <a:lnTo>
                  <a:pt x="2552" y="834"/>
                </a:lnTo>
                <a:lnTo>
                  <a:pt x="2554" y="834"/>
                </a:lnTo>
                <a:lnTo>
                  <a:pt x="2556" y="832"/>
                </a:lnTo>
                <a:lnTo>
                  <a:pt x="2558" y="828"/>
                </a:lnTo>
                <a:lnTo>
                  <a:pt x="2558" y="828"/>
                </a:lnTo>
                <a:lnTo>
                  <a:pt x="2562" y="782"/>
                </a:lnTo>
                <a:lnTo>
                  <a:pt x="2566" y="718"/>
                </a:lnTo>
                <a:lnTo>
                  <a:pt x="2566" y="718"/>
                </a:lnTo>
                <a:lnTo>
                  <a:pt x="2564" y="680"/>
                </a:lnTo>
                <a:lnTo>
                  <a:pt x="2560" y="644"/>
                </a:lnTo>
                <a:lnTo>
                  <a:pt x="2552" y="610"/>
                </a:lnTo>
                <a:lnTo>
                  <a:pt x="2542" y="578"/>
                </a:lnTo>
                <a:lnTo>
                  <a:pt x="2528" y="548"/>
                </a:lnTo>
                <a:lnTo>
                  <a:pt x="2510" y="522"/>
                </a:lnTo>
                <a:lnTo>
                  <a:pt x="2492" y="498"/>
                </a:lnTo>
                <a:lnTo>
                  <a:pt x="2468" y="476"/>
                </a:lnTo>
                <a:lnTo>
                  <a:pt x="2444" y="456"/>
                </a:lnTo>
                <a:lnTo>
                  <a:pt x="2416" y="440"/>
                </a:lnTo>
                <a:lnTo>
                  <a:pt x="2386" y="426"/>
                </a:lnTo>
                <a:lnTo>
                  <a:pt x="2356" y="416"/>
                </a:lnTo>
                <a:lnTo>
                  <a:pt x="2322" y="408"/>
                </a:lnTo>
                <a:lnTo>
                  <a:pt x="2286" y="404"/>
                </a:lnTo>
                <a:lnTo>
                  <a:pt x="2250" y="402"/>
                </a:lnTo>
                <a:lnTo>
                  <a:pt x="2212" y="402"/>
                </a:lnTo>
                <a:lnTo>
                  <a:pt x="2212" y="402"/>
                </a:lnTo>
                <a:lnTo>
                  <a:pt x="2164" y="408"/>
                </a:lnTo>
                <a:lnTo>
                  <a:pt x="2116" y="418"/>
                </a:lnTo>
                <a:lnTo>
                  <a:pt x="2072" y="434"/>
                </a:lnTo>
                <a:lnTo>
                  <a:pt x="2050" y="442"/>
                </a:lnTo>
                <a:lnTo>
                  <a:pt x="2030" y="452"/>
                </a:lnTo>
                <a:lnTo>
                  <a:pt x="2008" y="464"/>
                </a:lnTo>
                <a:lnTo>
                  <a:pt x="1990" y="476"/>
                </a:lnTo>
                <a:lnTo>
                  <a:pt x="1970" y="488"/>
                </a:lnTo>
                <a:lnTo>
                  <a:pt x="1952" y="502"/>
                </a:lnTo>
                <a:lnTo>
                  <a:pt x="1936" y="518"/>
                </a:lnTo>
                <a:lnTo>
                  <a:pt x="1920" y="534"/>
                </a:lnTo>
                <a:lnTo>
                  <a:pt x="1904" y="550"/>
                </a:lnTo>
                <a:lnTo>
                  <a:pt x="1890" y="568"/>
                </a:lnTo>
                <a:lnTo>
                  <a:pt x="1876" y="588"/>
                </a:lnTo>
                <a:lnTo>
                  <a:pt x="1866" y="608"/>
                </a:lnTo>
                <a:lnTo>
                  <a:pt x="1854" y="628"/>
                </a:lnTo>
                <a:lnTo>
                  <a:pt x="1844" y="650"/>
                </a:lnTo>
                <a:lnTo>
                  <a:pt x="1836" y="672"/>
                </a:lnTo>
                <a:lnTo>
                  <a:pt x="1830" y="696"/>
                </a:lnTo>
                <a:lnTo>
                  <a:pt x="1824" y="720"/>
                </a:lnTo>
                <a:lnTo>
                  <a:pt x="1820" y="746"/>
                </a:lnTo>
                <a:lnTo>
                  <a:pt x="1818" y="772"/>
                </a:lnTo>
                <a:lnTo>
                  <a:pt x="1818" y="800"/>
                </a:lnTo>
                <a:lnTo>
                  <a:pt x="1818" y="826"/>
                </a:lnTo>
                <a:lnTo>
                  <a:pt x="1820" y="856"/>
                </a:lnTo>
                <a:lnTo>
                  <a:pt x="1824" y="886"/>
                </a:lnTo>
                <a:lnTo>
                  <a:pt x="1830" y="916"/>
                </a:lnTo>
                <a:lnTo>
                  <a:pt x="1838" y="946"/>
                </a:lnTo>
                <a:lnTo>
                  <a:pt x="1848" y="978"/>
                </a:lnTo>
                <a:lnTo>
                  <a:pt x="1848" y="978"/>
                </a:lnTo>
                <a:lnTo>
                  <a:pt x="1856" y="998"/>
                </a:lnTo>
                <a:lnTo>
                  <a:pt x="1866" y="1016"/>
                </a:lnTo>
                <a:lnTo>
                  <a:pt x="1890" y="1052"/>
                </a:lnTo>
                <a:lnTo>
                  <a:pt x="1916" y="1088"/>
                </a:lnTo>
                <a:lnTo>
                  <a:pt x="1944" y="1118"/>
                </a:lnTo>
                <a:lnTo>
                  <a:pt x="1972" y="1146"/>
                </a:lnTo>
                <a:lnTo>
                  <a:pt x="2000" y="1170"/>
                </a:lnTo>
                <a:lnTo>
                  <a:pt x="2024" y="1188"/>
                </a:lnTo>
                <a:lnTo>
                  <a:pt x="2044" y="1202"/>
                </a:lnTo>
                <a:lnTo>
                  <a:pt x="2044" y="1202"/>
                </a:lnTo>
                <a:close/>
                <a:moveTo>
                  <a:pt x="1152" y="800"/>
                </a:moveTo>
                <a:lnTo>
                  <a:pt x="1152" y="800"/>
                </a:lnTo>
                <a:lnTo>
                  <a:pt x="1160" y="802"/>
                </a:lnTo>
                <a:lnTo>
                  <a:pt x="1166" y="802"/>
                </a:lnTo>
                <a:lnTo>
                  <a:pt x="1168" y="800"/>
                </a:lnTo>
                <a:lnTo>
                  <a:pt x="1170" y="796"/>
                </a:lnTo>
                <a:lnTo>
                  <a:pt x="1168" y="792"/>
                </a:lnTo>
                <a:lnTo>
                  <a:pt x="1166" y="786"/>
                </a:lnTo>
                <a:lnTo>
                  <a:pt x="1166" y="786"/>
                </a:lnTo>
                <a:lnTo>
                  <a:pt x="1154" y="756"/>
                </a:lnTo>
                <a:lnTo>
                  <a:pt x="1140" y="724"/>
                </a:lnTo>
                <a:lnTo>
                  <a:pt x="1130" y="688"/>
                </a:lnTo>
                <a:lnTo>
                  <a:pt x="1122" y="650"/>
                </a:lnTo>
                <a:lnTo>
                  <a:pt x="1122" y="650"/>
                </a:lnTo>
                <a:lnTo>
                  <a:pt x="1110" y="648"/>
                </a:lnTo>
                <a:lnTo>
                  <a:pt x="1098" y="646"/>
                </a:lnTo>
                <a:lnTo>
                  <a:pt x="1084" y="644"/>
                </a:lnTo>
                <a:lnTo>
                  <a:pt x="1070" y="636"/>
                </a:lnTo>
                <a:lnTo>
                  <a:pt x="1056" y="626"/>
                </a:lnTo>
                <a:lnTo>
                  <a:pt x="1048" y="618"/>
                </a:lnTo>
                <a:lnTo>
                  <a:pt x="1042" y="610"/>
                </a:lnTo>
                <a:lnTo>
                  <a:pt x="1036" y="600"/>
                </a:lnTo>
                <a:lnTo>
                  <a:pt x="1030" y="590"/>
                </a:lnTo>
                <a:lnTo>
                  <a:pt x="1030" y="590"/>
                </a:lnTo>
                <a:lnTo>
                  <a:pt x="1026" y="570"/>
                </a:lnTo>
                <a:lnTo>
                  <a:pt x="1022" y="552"/>
                </a:lnTo>
                <a:lnTo>
                  <a:pt x="1020" y="534"/>
                </a:lnTo>
                <a:lnTo>
                  <a:pt x="1022" y="518"/>
                </a:lnTo>
                <a:lnTo>
                  <a:pt x="1024" y="502"/>
                </a:lnTo>
                <a:lnTo>
                  <a:pt x="1030" y="490"/>
                </a:lnTo>
                <a:lnTo>
                  <a:pt x="1038" y="480"/>
                </a:lnTo>
                <a:lnTo>
                  <a:pt x="1046" y="472"/>
                </a:lnTo>
                <a:lnTo>
                  <a:pt x="1046" y="472"/>
                </a:lnTo>
                <a:lnTo>
                  <a:pt x="1054" y="468"/>
                </a:lnTo>
                <a:lnTo>
                  <a:pt x="1062" y="466"/>
                </a:lnTo>
                <a:lnTo>
                  <a:pt x="1070" y="466"/>
                </a:lnTo>
                <a:lnTo>
                  <a:pt x="1076" y="466"/>
                </a:lnTo>
                <a:lnTo>
                  <a:pt x="1088" y="470"/>
                </a:lnTo>
                <a:lnTo>
                  <a:pt x="1098" y="478"/>
                </a:lnTo>
                <a:lnTo>
                  <a:pt x="1104" y="486"/>
                </a:lnTo>
                <a:lnTo>
                  <a:pt x="1108" y="496"/>
                </a:lnTo>
                <a:lnTo>
                  <a:pt x="1112" y="504"/>
                </a:lnTo>
                <a:lnTo>
                  <a:pt x="1112" y="504"/>
                </a:lnTo>
                <a:lnTo>
                  <a:pt x="1114" y="508"/>
                </a:lnTo>
                <a:lnTo>
                  <a:pt x="1120" y="508"/>
                </a:lnTo>
                <a:lnTo>
                  <a:pt x="1122" y="506"/>
                </a:lnTo>
                <a:lnTo>
                  <a:pt x="1124" y="502"/>
                </a:lnTo>
                <a:lnTo>
                  <a:pt x="1124" y="502"/>
                </a:lnTo>
                <a:lnTo>
                  <a:pt x="1124" y="484"/>
                </a:lnTo>
                <a:lnTo>
                  <a:pt x="1126" y="466"/>
                </a:lnTo>
                <a:lnTo>
                  <a:pt x="1130" y="444"/>
                </a:lnTo>
                <a:lnTo>
                  <a:pt x="1136" y="420"/>
                </a:lnTo>
                <a:lnTo>
                  <a:pt x="1142" y="408"/>
                </a:lnTo>
                <a:lnTo>
                  <a:pt x="1148" y="396"/>
                </a:lnTo>
                <a:lnTo>
                  <a:pt x="1156" y="384"/>
                </a:lnTo>
                <a:lnTo>
                  <a:pt x="1166" y="372"/>
                </a:lnTo>
                <a:lnTo>
                  <a:pt x="1178" y="362"/>
                </a:lnTo>
                <a:lnTo>
                  <a:pt x="1190" y="352"/>
                </a:lnTo>
                <a:lnTo>
                  <a:pt x="1190" y="352"/>
                </a:lnTo>
                <a:lnTo>
                  <a:pt x="1200" y="346"/>
                </a:lnTo>
                <a:lnTo>
                  <a:pt x="1212" y="336"/>
                </a:lnTo>
                <a:lnTo>
                  <a:pt x="1234" y="314"/>
                </a:lnTo>
                <a:lnTo>
                  <a:pt x="1254" y="290"/>
                </a:lnTo>
                <a:lnTo>
                  <a:pt x="1272" y="266"/>
                </a:lnTo>
                <a:lnTo>
                  <a:pt x="1272" y="266"/>
                </a:lnTo>
                <a:lnTo>
                  <a:pt x="1294" y="270"/>
                </a:lnTo>
                <a:lnTo>
                  <a:pt x="1320" y="272"/>
                </a:lnTo>
                <a:lnTo>
                  <a:pt x="1384" y="276"/>
                </a:lnTo>
                <a:lnTo>
                  <a:pt x="1458" y="276"/>
                </a:lnTo>
                <a:lnTo>
                  <a:pt x="1534" y="272"/>
                </a:lnTo>
                <a:lnTo>
                  <a:pt x="1534" y="272"/>
                </a:lnTo>
                <a:lnTo>
                  <a:pt x="1552" y="272"/>
                </a:lnTo>
                <a:lnTo>
                  <a:pt x="1570" y="276"/>
                </a:lnTo>
                <a:lnTo>
                  <a:pt x="1584" y="282"/>
                </a:lnTo>
                <a:lnTo>
                  <a:pt x="1598" y="292"/>
                </a:lnTo>
                <a:lnTo>
                  <a:pt x="1608" y="302"/>
                </a:lnTo>
                <a:lnTo>
                  <a:pt x="1618" y="314"/>
                </a:lnTo>
                <a:lnTo>
                  <a:pt x="1626" y="328"/>
                </a:lnTo>
                <a:lnTo>
                  <a:pt x="1634" y="342"/>
                </a:lnTo>
                <a:lnTo>
                  <a:pt x="1642" y="370"/>
                </a:lnTo>
                <a:lnTo>
                  <a:pt x="1648" y="394"/>
                </a:lnTo>
                <a:lnTo>
                  <a:pt x="1650" y="418"/>
                </a:lnTo>
                <a:lnTo>
                  <a:pt x="1650" y="418"/>
                </a:lnTo>
                <a:lnTo>
                  <a:pt x="1652" y="424"/>
                </a:lnTo>
                <a:lnTo>
                  <a:pt x="1652" y="428"/>
                </a:lnTo>
                <a:lnTo>
                  <a:pt x="1654" y="430"/>
                </a:lnTo>
                <a:lnTo>
                  <a:pt x="1658" y="432"/>
                </a:lnTo>
                <a:lnTo>
                  <a:pt x="1660" y="432"/>
                </a:lnTo>
                <a:lnTo>
                  <a:pt x="1662" y="432"/>
                </a:lnTo>
                <a:lnTo>
                  <a:pt x="1664" y="430"/>
                </a:lnTo>
                <a:lnTo>
                  <a:pt x="1666" y="426"/>
                </a:lnTo>
                <a:lnTo>
                  <a:pt x="1666" y="426"/>
                </a:lnTo>
                <a:lnTo>
                  <a:pt x="1670" y="380"/>
                </a:lnTo>
                <a:lnTo>
                  <a:pt x="1674" y="316"/>
                </a:lnTo>
                <a:lnTo>
                  <a:pt x="1674" y="316"/>
                </a:lnTo>
                <a:lnTo>
                  <a:pt x="1674" y="278"/>
                </a:lnTo>
                <a:lnTo>
                  <a:pt x="1668" y="242"/>
                </a:lnTo>
                <a:lnTo>
                  <a:pt x="1662" y="208"/>
                </a:lnTo>
                <a:lnTo>
                  <a:pt x="1650" y="176"/>
                </a:lnTo>
                <a:lnTo>
                  <a:pt x="1636" y="146"/>
                </a:lnTo>
                <a:lnTo>
                  <a:pt x="1620" y="120"/>
                </a:lnTo>
                <a:lnTo>
                  <a:pt x="1600" y="96"/>
                </a:lnTo>
                <a:lnTo>
                  <a:pt x="1578" y="74"/>
                </a:lnTo>
                <a:lnTo>
                  <a:pt x="1552" y="54"/>
                </a:lnTo>
                <a:lnTo>
                  <a:pt x="1526" y="38"/>
                </a:lnTo>
                <a:lnTo>
                  <a:pt x="1496" y="26"/>
                </a:lnTo>
                <a:lnTo>
                  <a:pt x="1464" y="14"/>
                </a:lnTo>
                <a:lnTo>
                  <a:pt x="1430" y="6"/>
                </a:lnTo>
                <a:lnTo>
                  <a:pt x="1396" y="2"/>
                </a:lnTo>
                <a:lnTo>
                  <a:pt x="1358" y="0"/>
                </a:lnTo>
                <a:lnTo>
                  <a:pt x="1320" y="2"/>
                </a:lnTo>
                <a:lnTo>
                  <a:pt x="1320" y="2"/>
                </a:lnTo>
                <a:lnTo>
                  <a:pt x="1272" y="8"/>
                </a:lnTo>
                <a:lnTo>
                  <a:pt x="1226" y="18"/>
                </a:lnTo>
                <a:lnTo>
                  <a:pt x="1180" y="32"/>
                </a:lnTo>
                <a:lnTo>
                  <a:pt x="1158" y="40"/>
                </a:lnTo>
                <a:lnTo>
                  <a:pt x="1138" y="50"/>
                </a:lnTo>
                <a:lnTo>
                  <a:pt x="1118" y="62"/>
                </a:lnTo>
                <a:lnTo>
                  <a:pt x="1098" y="74"/>
                </a:lnTo>
                <a:lnTo>
                  <a:pt x="1080" y="86"/>
                </a:lnTo>
                <a:lnTo>
                  <a:pt x="1062" y="100"/>
                </a:lnTo>
                <a:lnTo>
                  <a:pt x="1044" y="116"/>
                </a:lnTo>
                <a:lnTo>
                  <a:pt x="1028" y="132"/>
                </a:lnTo>
                <a:lnTo>
                  <a:pt x="1012" y="150"/>
                </a:lnTo>
                <a:lnTo>
                  <a:pt x="998" y="168"/>
                </a:lnTo>
                <a:lnTo>
                  <a:pt x="986" y="186"/>
                </a:lnTo>
                <a:lnTo>
                  <a:pt x="974" y="206"/>
                </a:lnTo>
                <a:lnTo>
                  <a:pt x="964" y="226"/>
                </a:lnTo>
                <a:lnTo>
                  <a:pt x="954" y="248"/>
                </a:lnTo>
                <a:lnTo>
                  <a:pt x="946" y="272"/>
                </a:lnTo>
                <a:lnTo>
                  <a:pt x="938" y="294"/>
                </a:lnTo>
                <a:lnTo>
                  <a:pt x="934" y="320"/>
                </a:lnTo>
                <a:lnTo>
                  <a:pt x="930" y="344"/>
                </a:lnTo>
                <a:lnTo>
                  <a:pt x="928" y="370"/>
                </a:lnTo>
                <a:lnTo>
                  <a:pt x="926" y="398"/>
                </a:lnTo>
                <a:lnTo>
                  <a:pt x="926" y="426"/>
                </a:lnTo>
                <a:lnTo>
                  <a:pt x="930" y="454"/>
                </a:lnTo>
                <a:lnTo>
                  <a:pt x="934" y="484"/>
                </a:lnTo>
                <a:lnTo>
                  <a:pt x="940" y="514"/>
                </a:lnTo>
                <a:lnTo>
                  <a:pt x="946" y="544"/>
                </a:lnTo>
                <a:lnTo>
                  <a:pt x="956" y="576"/>
                </a:lnTo>
                <a:lnTo>
                  <a:pt x="956" y="576"/>
                </a:lnTo>
                <a:lnTo>
                  <a:pt x="966" y="596"/>
                </a:lnTo>
                <a:lnTo>
                  <a:pt x="976" y="614"/>
                </a:lnTo>
                <a:lnTo>
                  <a:pt x="998" y="652"/>
                </a:lnTo>
                <a:lnTo>
                  <a:pt x="1024" y="686"/>
                </a:lnTo>
                <a:lnTo>
                  <a:pt x="1052" y="718"/>
                </a:lnTo>
                <a:lnTo>
                  <a:pt x="1082" y="746"/>
                </a:lnTo>
                <a:lnTo>
                  <a:pt x="1108" y="768"/>
                </a:lnTo>
                <a:lnTo>
                  <a:pt x="1132" y="788"/>
                </a:lnTo>
                <a:lnTo>
                  <a:pt x="1152" y="800"/>
                </a:lnTo>
                <a:lnTo>
                  <a:pt x="1152" y="800"/>
                </a:lnTo>
                <a:close/>
                <a:moveTo>
                  <a:pt x="1786" y="1316"/>
                </a:moveTo>
                <a:lnTo>
                  <a:pt x="1786" y="1316"/>
                </a:lnTo>
                <a:lnTo>
                  <a:pt x="1804" y="1308"/>
                </a:lnTo>
                <a:lnTo>
                  <a:pt x="1806" y="1306"/>
                </a:lnTo>
                <a:lnTo>
                  <a:pt x="1808" y="1304"/>
                </a:lnTo>
                <a:lnTo>
                  <a:pt x="1950" y="1246"/>
                </a:lnTo>
                <a:lnTo>
                  <a:pt x="1968" y="1238"/>
                </a:lnTo>
                <a:lnTo>
                  <a:pt x="1968" y="1238"/>
                </a:lnTo>
                <a:lnTo>
                  <a:pt x="1944" y="1218"/>
                </a:lnTo>
                <a:lnTo>
                  <a:pt x="1918" y="1196"/>
                </a:lnTo>
                <a:lnTo>
                  <a:pt x="1892" y="1170"/>
                </a:lnTo>
                <a:lnTo>
                  <a:pt x="1866" y="1140"/>
                </a:lnTo>
                <a:lnTo>
                  <a:pt x="1840" y="1110"/>
                </a:lnTo>
                <a:lnTo>
                  <a:pt x="1818" y="1076"/>
                </a:lnTo>
                <a:lnTo>
                  <a:pt x="1796" y="1042"/>
                </a:lnTo>
                <a:lnTo>
                  <a:pt x="1780" y="1006"/>
                </a:lnTo>
                <a:lnTo>
                  <a:pt x="1778" y="1004"/>
                </a:lnTo>
                <a:lnTo>
                  <a:pt x="1778" y="1000"/>
                </a:lnTo>
                <a:lnTo>
                  <a:pt x="1778" y="1000"/>
                </a:lnTo>
                <a:lnTo>
                  <a:pt x="1768" y="968"/>
                </a:lnTo>
                <a:lnTo>
                  <a:pt x="1760" y="938"/>
                </a:lnTo>
                <a:lnTo>
                  <a:pt x="1754" y="908"/>
                </a:lnTo>
                <a:lnTo>
                  <a:pt x="1750" y="878"/>
                </a:lnTo>
                <a:lnTo>
                  <a:pt x="1746" y="850"/>
                </a:lnTo>
                <a:lnTo>
                  <a:pt x="1744" y="824"/>
                </a:lnTo>
                <a:lnTo>
                  <a:pt x="1744" y="798"/>
                </a:lnTo>
                <a:lnTo>
                  <a:pt x="1744" y="772"/>
                </a:lnTo>
                <a:lnTo>
                  <a:pt x="1744" y="772"/>
                </a:lnTo>
                <a:lnTo>
                  <a:pt x="1738" y="772"/>
                </a:lnTo>
                <a:lnTo>
                  <a:pt x="1738" y="772"/>
                </a:lnTo>
                <a:lnTo>
                  <a:pt x="1736" y="772"/>
                </a:lnTo>
                <a:lnTo>
                  <a:pt x="1570" y="802"/>
                </a:lnTo>
                <a:lnTo>
                  <a:pt x="1570" y="802"/>
                </a:lnTo>
                <a:lnTo>
                  <a:pt x="1574" y="824"/>
                </a:lnTo>
                <a:lnTo>
                  <a:pt x="1576" y="850"/>
                </a:lnTo>
                <a:lnTo>
                  <a:pt x="1580" y="908"/>
                </a:lnTo>
                <a:lnTo>
                  <a:pt x="1580" y="976"/>
                </a:lnTo>
                <a:lnTo>
                  <a:pt x="1580" y="1048"/>
                </a:lnTo>
                <a:lnTo>
                  <a:pt x="1576" y="1126"/>
                </a:lnTo>
                <a:lnTo>
                  <a:pt x="1572" y="1204"/>
                </a:lnTo>
                <a:lnTo>
                  <a:pt x="1560" y="1356"/>
                </a:lnTo>
                <a:lnTo>
                  <a:pt x="1466" y="1020"/>
                </a:lnTo>
                <a:lnTo>
                  <a:pt x="1496" y="916"/>
                </a:lnTo>
                <a:lnTo>
                  <a:pt x="1404" y="868"/>
                </a:lnTo>
                <a:lnTo>
                  <a:pt x="1314" y="962"/>
                </a:lnTo>
                <a:lnTo>
                  <a:pt x="1408" y="1032"/>
                </a:lnTo>
                <a:lnTo>
                  <a:pt x="1424" y="1386"/>
                </a:lnTo>
                <a:lnTo>
                  <a:pt x="1424" y="1386"/>
                </a:lnTo>
                <a:lnTo>
                  <a:pt x="1390" y="1320"/>
                </a:lnTo>
                <a:lnTo>
                  <a:pt x="1350" y="1248"/>
                </a:lnTo>
                <a:lnTo>
                  <a:pt x="1310" y="1178"/>
                </a:lnTo>
                <a:lnTo>
                  <a:pt x="1266" y="1110"/>
                </a:lnTo>
                <a:lnTo>
                  <a:pt x="1222" y="1046"/>
                </a:lnTo>
                <a:lnTo>
                  <a:pt x="1198" y="1018"/>
                </a:lnTo>
                <a:lnTo>
                  <a:pt x="1176" y="990"/>
                </a:lnTo>
                <a:lnTo>
                  <a:pt x="1154" y="966"/>
                </a:lnTo>
                <a:lnTo>
                  <a:pt x="1132" y="944"/>
                </a:lnTo>
                <a:lnTo>
                  <a:pt x="1108" y="926"/>
                </a:lnTo>
                <a:lnTo>
                  <a:pt x="1088" y="912"/>
                </a:lnTo>
                <a:lnTo>
                  <a:pt x="1026" y="938"/>
                </a:lnTo>
                <a:lnTo>
                  <a:pt x="1026" y="938"/>
                </a:lnTo>
                <a:lnTo>
                  <a:pt x="1036" y="974"/>
                </a:lnTo>
                <a:lnTo>
                  <a:pt x="1046" y="1012"/>
                </a:lnTo>
                <a:lnTo>
                  <a:pt x="1052" y="1052"/>
                </a:lnTo>
                <a:lnTo>
                  <a:pt x="1056" y="1092"/>
                </a:lnTo>
                <a:lnTo>
                  <a:pt x="1056" y="1092"/>
                </a:lnTo>
                <a:lnTo>
                  <a:pt x="1064" y="1206"/>
                </a:lnTo>
                <a:lnTo>
                  <a:pt x="1068" y="1242"/>
                </a:lnTo>
                <a:lnTo>
                  <a:pt x="1072" y="1270"/>
                </a:lnTo>
                <a:lnTo>
                  <a:pt x="1076" y="1290"/>
                </a:lnTo>
                <a:lnTo>
                  <a:pt x="1082" y="1306"/>
                </a:lnTo>
                <a:lnTo>
                  <a:pt x="1088" y="1318"/>
                </a:lnTo>
                <a:lnTo>
                  <a:pt x="1096" y="1330"/>
                </a:lnTo>
                <a:lnTo>
                  <a:pt x="1096" y="1330"/>
                </a:lnTo>
                <a:lnTo>
                  <a:pt x="1104" y="1344"/>
                </a:lnTo>
                <a:lnTo>
                  <a:pt x="1130" y="1384"/>
                </a:lnTo>
                <a:lnTo>
                  <a:pt x="1104" y="1422"/>
                </a:lnTo>
                <a:lnTo>
                  <a:pt x="1104" y="1422"/>
                </a:lnTo>
                <a:lnTo>
                  <a:pt x="1092" y="1438"/>
                </a:lnTo>
                <a:lnTo>
                  <a:pt x="1092" y="1438"/>
                </a:lnTo>
                <a:lnTo>
                  <a:pt x="1118" y="1440"/>
                </a:lnTo>
                <a:lnTo>
                  <a:pt x="1144" y="1444"/>
                </a:lnTo>
                <a:lnTo>
                  <a:pt x="1168" y="1448"/>
                </a:lnTo>
                <a:lnTo>
                  <a:pt x="1190" y="1454"/>
                </a:lnTo>
                <a:lnTo>
                  <a:pt x="1212" y="1462"/>
                </a:lnTo>
                <a:lnTo>
                  <a:pt x="1234" y="1472"/>
                </a:lnTo>
                <a:lnTo>
                  <a:pt x="1252" y="1484"/>
                </a:lnTo>
                <a:lnTo>
                  <a:pt x="1272" y="1496"/>
                </a:lnTo>
                <a:lnTo>
                  <a:pt x="1272" y="1496"/>
                </a:lnTo>
                <a:lnTo>
                  <a:pt x="1294" y="1514"/>
                </a:lnTo>
                <a:lnTo>
                  <a:pt x="1314" y="1536"/>
                </a:lnTo>
                <a:lnTo>
                  <a:pt x="1332" y="1558"/>
                </a:lnTo>
                <a:lnTo>
                  <a:pt x="1348" y="1584"/>
                </a:lnTo>
                <a:lnTo>
                  <a:pt x="1360" y="1612"/>
                </a:lnTo>
                <a:lnTo>
                  <a:pt x="1368" y="1640"/>
                </a:lnTo>
                <a:lnTo>
                  <a:pt x="1374" y="1672"/>
                </a:lnTo>
                <a:lnTo>
                  <a:pt x="1378" y="1704"/>
                </a:lnTo>
                <a:lnTo>
                  <a:pt x="1378" y="1704"/>
                </a:lnTo>
                <a:lnTo>
                  <a:pt x="1416" y="1700"/>
                </a:lnTo>
                <a:lnTo>
                  <a:pt x="1416" y="1700"/>
                </a:lnTo>
                <a:lnTo>
                  <a:pt x="1462" y="1692"/>
                </a:lnTo>
                <a:lnTo>
                  <a:pt x="1504" y="1684"/>
                </a:lnTo>
                <a:lnTo>
                  <a:pt x="1504" y="1684"/>
                </a:lnTo>
                <a:lnTo>
                  <a:pt x="1506" y="1656"/>
                </a:lnTo>
                <a:lnTo>
                  <a:pt x="1512" y="1626"/>
                </a:lnTo>
                <a:lnTo>
                  <a:pt x="1520" y="1598"/>
                </a:lnTo>
                <a:lnTo>
                  <a:pt x="1532" y="1570"/>
                </a:lnTo>
                <a:lnTo>
                  <a:pt x="1544" y="1544"/>
                </a:lnTo>
                <a:lnTo>
                  <a:pt x="1558" y="1516"/>
                </a:lnTo>
                <a:lnTo>
                  <a:pt x="1576" y="1490"/>
                </a:lnTo>
                <a:lnTo>
                  <a:pt x="1594" y="1466"/>
                </a:lnTo>
                <a:lnTo>
                  <a:pt x="1594" y="1466"/>
                </a:lnTo>
                <a:lnTo>
                  <a:pt x="1614" y="1444"/>
                </a:lnTo>
                <a:lnTo>
                  <a:pt x="1634" y="1422"/>
                </a:lnTo>
                <a:lnTo>
                  <a:pt x="1656" y="1402"/>
                </a:lnTo>
                <a:lnTo>
                  <a:pt x="1680" y="1382"/>
                </a:lnTo>
                <a:lnTo>
                  <a:pt x="1704" y="1364"/>
                </a:lnTo>
                <a:lnTo>
                  <a:pt x="1730" y="1348"/>
                </a:lnTo>
                <a:lnTo>
                  <a:pt x="1758" y="1332"/>
                </a:lnTo>
                <a:lnTo>
                  <a:pt x="1786" y="1316"/>
                </a:lnTo>
                <a:lnTo>
                  <a:pt x="1786" y="13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34"/>
          <p:cNvGrpSpPr>
            <a:grpSpLocks noChangeAspect="1"/>
          </p:cNvGrpSpPr>
          <p:nvPr/>
        </p:nvGrpSpPr>
        <p:grpSpPr>
          <a:xfrm flipH="1">
            <a:off x="456734" y="3572393"/>
            <a:ext cx="555072" cy="1122188"/>
            <a:chOff x="3343275" y="1143000"/>
            <a:chExt cx="2457450" cy="4572000"/>
          </a:xfrm>
          <a:solidFill>
            <a:schemeClr val="bg1"/>
          </a:solidFill>
        </p:grpSpPr>
        <p:sp>
          <p:nvSpPr>
            <p:cNvPr id="19" name="Freeform 5"/>
            <p:cNvSpPr>
              <a:spLocks/>
            </p:cNvSpPr>
            <p:nvPr/>
          </p:nvSpPr>
          <p:spPr>
            <a:xfrm>
              <a:off x="3813175" y="3629025"/>
              <a:ext cx="361950" cy="542925"/>
            </a:xfrm>
            <a:custGeom>
              <a:avLst/>
              <a:gdLst>
                <a:gd name="T0" fmla="*/ 196 w 228"/>
                <a:gd name="T1" fmla="*/ 28 h 342"/>
                <a:gd name="T2" fmla="*/ 88 w 228"/>
                <a:gd name="T3" fmla="*/ 2 h 342"/>
                <a:gd name="T4" fmla="*/ 88 w 228"/>
                <a:gd name="T5" fmla="*/ 2 h 342"/>
                <a:gd name="T6" fmla="*/ 80 w 228"/>
                <a:gd name="T7" fmla="*/ 0 h 342"/>
                <a:gd name="T8" fmla="*/ 72 w 228"/>
                <a:gd name="T9" fmla="*/ 0 h 342"/>
                <a:gd name="T10" fmla="*/ 64 w 228"/>
                <a:gd name="T11" fmla="*/ 2 h 342"/>
                <a:gd name="T12" fmla="*/ 58 w 228"/>
                <a:gd name="T13" fmla="*/ 6 h 342"/>
                <a:gd name="T14" fmla="*/ 52 w 228"/>
                <a:gd name="T15" fmla="*/ 10 h 342"/>
                <a:gd name="T16" fmla="*/ 46 w 228"/>
                <a:gd name="T17" fmla="*/ 16 h 342"/>
                <a:gd name="T18" fmla="*/ 44 w 228"/>
                <a:gd name="T19" fmla="*/ 24 h 342"/>
                <a:gd name="T20" fmla="*/ 42 w 228"/>
                <a:gd name="T21" fmla="*/ 32 h 342"/>
                <a:gd name="T22" fmla="*/ 0 w 228"/>
                <a:gd name="T23" fmla="*/ 264 h 342"/>
                <a:gd name="T24" fmla="*/ 0 w 228"/>
                <a:gd name="T25" fmla="*/ 264 h 342"/>
                <a:gd name="T26" fmla="*/ 0 w 228"/>
                <a:gd name="T27" fmla="*/ 272 h 342"/>
                <a:gd name="T28" fmla="*/ 2 w 228"/>
                <a:gd name="T29" fmla="*/ 280 h 342"/>
                <a:gd name="T30" fmla="*/ 4 w 228"/>
                <a:gd name="T31" fmla="*/ 288 h 342"/>
                <a:gd name="T32" fmla="*/ 8 w 228"/>
                <a:gd name="T33" fmla="*/ 296 h 342"/>
                <a:gd name="T34" fmla="*/ 12 w 228"/>
                <a:gd name="T35" fmla="*/ 302 h 342"/>
                <a:gd name="T36" fmla="*/ 18 w 228"/>
                <a:gd name="T37" fmla="*/ 308 h 342"/>
                <a:gd name="T38" fmla="*/ 26 w 228"/>
                <a:gd name="T39" fmla="*/ 312 h 342"/>
                <a:gd name="T40" fmla="*/ 34 w 228"/>
                <a:gd name="T41" fmla="*/ 314 h 342"/>
                <a:gd name="T42" fmla="*/ 142 w 228"/>
                <a:gd name="T43" fmla="*/ 340 h 342"/>
                <a:gd name="T44" fmla="*/ 142 w 228"/>
                <a:gd name="T45" fmla="*/ 340 h 342"/>
                <a:gd name="T46" fmla="*/ 150 w 228"/>
                <a:gd name="T47" fmla="*/ 342 h 342"/>
                <a:gd name="T48" fmla="*/ 156 w 228"/>
                <a:gd name="T49" fmla="*/ 342 h 342"/>
                <a:gd name="T50" fmla="*/ 164 w 228"/>
                <a:gd name="T51" fmla="*/ 340 h 342"/>
                <a:gd name="T52" fmla="*/ 170 w 228"/>
                <a:gd name="T53" fmla="*/ 336 h 342"/>
                <a:gd name="T54" fmla="*/ 176 w 228"/>
                <a:gd name="T55" fmla="*/ 332 h 342"/>
                <a:gd name="T56" fmla="*/ 182 w 228"/>
                <a:gd name="T57" fmla="*/ 326 h 342"/>
                <a:gd name="T58" fmla="*/ 186 w 228"/>
                <a:gd name="T59" fmla="*/ 318 h 342"/>
                <a:gd name="T60" fmla="*/ 188 w 228"/>
                <a:gd name="T61" fmla="*/ 310 h 342"/>
                <a:gd name="T62" fmla="*/ 228 w 228"/>
                <a:gd name="T63" fmla="*/ 78 h 342"/>
                <a:gd name="T64" fmla="*/ 228 w 228"/>
                <a:gd name="T65" fmla="*/ 78 h 342"/>
                <a:gd name="T66" fmla="*/ 228 w 228"/>
                <a:gd name="T67" fmla="*/ 70 h 342"/>
                <a:gd name="T68" fmla="*/ 228 w 228"/>
                <a:gd name="T69" fmla="*/ 62 h 342"/>
                <a:gd name="T70" fmla="*/ 224 w 228"/>
                <a:gd name="T71" fmla="*/ 54 h 342"/>
                <a:gd name="T72" fmla="*/ 222 w 228"/>
                <a:gd name="T73" fmla="*/ 46 h 342"/>
                <a:gd name="T74" fmla="*/ 216 w 228"/>
                <a:gd name="T75" fmla="*/ 40 h 342"/>
                <a:gd name="T76" fmla="*/ 210 w 228"/>
                <a:gd name="T77" fmla="*/ 34 h 342"/>
                <a:gd name="T78" fmla="*/ 204 w 228"/>
                <a:gd name="T79" fmla="*/ 30 h 342"/>
                <a:gd name="T80" fmla="*/ 196 w 228"/>
                <a:gd name="T81" fmla="*/ 28 h 342"/>
                <a:gd name="T82" fmla="*/ 196 w 228"/>
                <a:gd name="T83" fmla="*/ 2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342">
                  <a:moveTo>
                    <a:pt x="196" y="28"/>
                  </a:moveTo>
                  <a:lnTo>
                    <a:pt x="88" y="2"/>
                  </a:lnTo>
                  <a:lnTo>
                    <a:pt x="88" y="2"/>
                  </a:lnTo>
                  <a:lnTo>
                    <a:pt x="80" y="0"/>
                  </a:lnTo>
                  <a:lnTo>
                    <a:pt x="72" y="0"/>
                  </a:lnTo>
                  <a:lnTo>
                    <a:pt x="64" y="2"/>
                  </a:lnTo>
                  <a:lnTo>
                    <a:pt x="58" y="6"/>
                  </a:lnTo>
                  <a:lnTo>
                    <a:pt x="52" y="10"/>
                  </a:lnTo>
                  <a:lnTo>
                    <a:pt x="46" y="16"/>
                  </a:lnTo>
                  <a:lnTo>
                    <a:pt x="44" y="24"/>
                  </a:lnTo>
                  <a:lnTo>
                    <a:pt x="42" y="32"/>
                  </a:lnTo>
                  <a:lnTo>
                    <a:pt x="0" y="264"/>
                  </a:lnTo>
                  <a:lnTo>
                    <a:pt x="0" y="264"/>
                  </a:lnTo>
                  <a:lnTo>
                    <a:pt x="0" y="272"/>
                  </a:lnTo>
                  <a:lnTo>
                    <a:pt x="2" y="280"/>
                  </a:lnTo>
                  <a:lnTo>
                    <a:pt x="4" y="288"/>
                  </a:lnTo>
                  <a:lnTo>
                    <a:pt x="8" y="296"/>
                  </a:lnTo>
                  <a:lnTo>
                    <a:pt x="12" y="302"/>
                  </a:lnTo>
                  <a:lnTo>
                    <a:pt x="18" y="308"/>
                  </a:lnTo>
                  <a:lnTo>
                    <a:pt x="26" y="312"/>
                  </a:lnTo>
                  <a:lnTo>
                    <a:pt x="34" y="314"/>
                  </a:lnTo>
                  <a:lnTo>
                    <a:pt x="142" y="340"/>
                  </a:lnTo>
                  <a:lnTo>
                    <a:pt x="142" y="340"/>
                  </a:lnTo>
                  <a:lnTo>
                    <a:pt x="150" y="342"/>
                  </a:lnTo>
                  <a:lnTo>
                    <a:pt x="156" y="342"/>
                  </a:lnTo>
                  <a:lnTo>
                    <a:pt x="164" y="340"/>
                  </a:lnTo>
                  <a:lnTo>
                    <a:pt x="170" y="336"/>
                  </a:lnTo>
                  <a:lnTo>
                    <a:pt x="176" y="332"/>
                  </a:lnTo>
                  <a:lnTo>
                    <a:pt x="182" y="326"/>
                  </a:lnTo>
                  <a:lnTo>
                    <a:pt x="186" y="318"/>
                  </a:lnTo>
                  <a:lnTo>
                    <a:pt x="188" y="310"/>
                  </a:lnTo>
                  <a:lnTo>
                    <a:pt x="228" y="78"/>
                  </a:lnTo>
                  <a:lnTo>
                    <a:pt x="228" y="78"/>
                  </a:lnTo>
                  <a:lnTo>
                    <a:pt x="228" y="70"/>
                  </a:lnTo>
                  <a:lnTo>
                    <a:pt x="228" y="62"/>
                  </a:lnTo>
                  <a:lnTo>
                    <a:pt x="224" y="54"/>
                  </a:lnTo>
                  <a:lnTo>
                    <a:pt x="222" y="46"/>
                  </a:lnTo>
                  <a:lnTo>
                    <a:pt x="216" y="40"/>
                  </a:lnTo>
                  <a:lnTo>
                    <a:pt x="210" y="34"/>
                  </a:lnTo>
                  <a:lnTo>
                    <a:pt x="204" y="30"/>
                  </a:lnTo>
                  <a:lnTo>
                    <a:pt x="196" y="28"/>
                  </a:lnTo>
                  <a:lnTo>
                    <a:pt x="196"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a:xfrm>
              <a:off x="4257675" y="3073400"/>
              <a:ext cx="476250" cy="1209675"/>
            </a:xfrm>
            <a:custGeom>
              <a:avLst/>
              <a:gdLst>
                <a:gd name="T0" fmla="*/ 268 w 300"/>
                <a:gd name="T1" fmla="*/ 28 h 762"/>
                <a:gd name="T2" fmla="*/ 160 w 300"/>
                <a:gd name="T3" fmla="*/ 0 h 762"/>
                <a:gd name="T4" fmla="*/ 160 w 300"/>
                <a:gd name="T5" fmla="*/ 0 h 762"/>
                <a:gd name="T6" fmla="*/ 152 w 300"/>
                <a:gd name="T7" fmla="*/ 0 h 762"/>
                <a:gd name="T8" fmla="*/ 144 w 300"/>
                <a:gd name="T9" fmla="*/ 0 h 762"/>
                <a:gd name="T10" fmla="*/ 136 w 300"/>
                <a:gd name="T11" fmla="*/ 2 h 762"/>
                <a:gd name="T12" fmla="*/ 130 w 300"/>
                <a:gd name="T13" fmla="*/ 6 h 762"/>
                <a:gd name="T14" fmla="*/ 124 w 300"/>
                <a:gd name="T15" fmla="*/ 10 h 762"/>
                <a:gd name="T16" fmla="*/ 120 w 300"/>
                <a:gd name="T17" fmla="*/ 16 h 762"/>
                <a:gd name="T18" fmla="*/ 116 w 300"/>
                <a:gd name="T19" fmla="*/ 24 h 762"/>
                <a:gd name="T20" fmla="*/ 114 w 300"/>
                <a:gd name="T21" fmla="*/ 30 h 762"/>
                <a:gd name="T22" fmla="*/ 0 w 300"/>
                <a:gd name="T23" fmla="*/ 684 h 762"/>
                <a:gd name="T24" fmla="*/ 0 w 300"/>
                <a:gd name="T25" fmla="*/ 684 h 762"/>
                <a:gd name="T26" fmla="*/ 0 w 300"/>
                <a:gd name="T27" fmla="*/ 692 h 762"/>
                <a:gd name="T28" fmla="*/ 0 w 300"/>
                <a:gd name="T29" fmla="*/ 700 h 762"/>
                <a:gd name="T30" fmla="*/ 4 w 300"/>
                <a:gd name="T31" fmla="*/ 708 h 762"/>
                <a:gd name="T32" fmla="*/ 8 w 300"/>
                <a:gd name="T33" fmla="*/ 714 h 762"/>
                <a:gd name="T34" fmla="*/ 12 w 300"/>
                <a:gd name="T35" fmla="*/ 722 h 762"/>
                <a:gd name="T36" fmla="*/ 18 w 300"/>
                <a:gd name="T37" fmla="*/ 726 h 762"/>
                <a:gd name="T38" fmla="*/ 26 w 300"/>
                <a:gd name="T39" fmla="*/ 730 h 762"/>
                <a:gd name="T40" fmla="*/ 32 w 300"/>
                <a:gd name="T41" fmla="*/ 734 h 762"/>
                <a:gd name="T42" fmla="*/ 142 w 300"/>
                <a:gd name="T43" fmla="*/ 760 h 762"/>
                <a:gd name="T44" fmla="*/ 142 w 300"/>
                <a:gd name="T45" fmla="*/ 760 h 762"/>
                <a:gd name="T46" fmla="*/ 150 w 300"/>
                <a:gd name="T47" fmla="*/ 762 h 762"/>
                <a:gd name="T48" fmla="*/ 156 w 300"/>
                <a:gd name="T49" fmla="*/ 760 h 762"/>
                <a:gd name="T50" fmla="*/ 164 w 300"/>
                <a:gd name="T51" fmla="*/ 758 h 762"/>
                <a:gd name="T52" fmla="*/ 170 w 300"/>
                <a:gd name="T53" fmla="*/ 756 h 762"/>
                <a:gd name="T54" fmla="*/ 176 w 300"/>
                <a:gd name="T55" fmla="*/ 750 h 762"/>
                <a:gd name="T56" fmla="*/ 182 w 300"/>
                <a:gd name="T57" fmla="*/ 744 h 762"/>
                <a:gd name="T58" fmla="*/ 186 w 300"/>
                <a:gd name="T59" fmla="*/ 738 h 762"/>
                <a:gd name="T60" fmla="*/ 188 w 300"/>
                <a:gd name="T61" fmla="*/ 730 h 762"/>
                <a:gd name="T62" fmla="*/ 300 w 300"/>
                <a:gd name="T63" fmla="*/ 78 h 762"/>
                <a:gd name="T64" fmla="*/ 300 w 300"/>
                <a:gd name="T65" fmla="*/ 78 h 762"/>
                <a:gd name="T66" fmla="*/ 300 w 300"/>
                <a:gd name="T67" fmla="*/ 68 h 762"/>
                <a:gd name="T68" fmla="*/ 300 w 300"/>
                <a:gd name="T69" fmla="*/ 60 h 762"/>
                <a:gd name="T70" fmla="*/ 298 w 300"/>
                <a:gd name="T71" fmla="*/ 54 h 762"/>
                <a:gd name="T72" fmla="*/ 294 w 300"/>
                <a:gd name="T73" fmla="*/ 46 h 762"/>
                <a:gd name="T74" fmla="*/ 288 w 300"/>
                <a:gd name="T75" fmla="*/ 40 h 762"/>
                <a:gd name="T76" fmla="*/ 282 w 300"/>
                <a:gd name="T77" fmla="*/ 34 h 762"/>
                <a:gd name="T78" fmla="*/ 276 w 300"/>
                <a:gd name="T79" fmla="*/ 30 h 762"/>
                <a:gd name="T80" fmla="*/ 268 w 300"/>
                <a:gd name="T81" fmla="*/ 28 h 762"/>
                <a:gd name="T82" fmla="*/ 268 w 300"/>
                <a:gd name="T83" fmla="*/ 2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762">
                  <a:moveTo>
                    <a:pt x="268" y="28"/>
                  </a:moveTo>
                  <a:lnTo>
                    <a:pt x="160" y="0"/>
                  </a:lnTo>
                  <a:lnTo>
                    <a:pt x="160" y="0"/>
                  </a:lnTo>
                  <a:lnTo>
                    <a:pt x="152" y="0"/>
                  </a:lnTo>
                  <a:lnTo>
                    <a:pt x="144" y="0"/>
                  </a:lnTo>
                  <a:lnTo>
                    <a:pt x="136" y="2"/>
                  </a:lnTo>
                  <a:lnTo>
                    <a:pt x="130" y="6"/>
                  </a:lnTo>
                  <a:lnTo>
                    <a:pt x="124" y="10"/>
                  </a:lnTo>
                  <a:lnTo>
                    <a:pt x="120" y="16"/>
                  </a:lnTo>
                  <a:lnTo>
                    <a:pt x="116" y="24"/>
                  </a:lnTo>
                  <a:lnTo>
                    <a:pt x="114" y="30"/>
                  </a:lnTo>
                  <a:lnTo>
                    <a:pt x="0" y="684"/>
                  </a:lnTo>
                  <a:lnTo>
                    <a:pt x="0" y="684"/>
                  </a:lnTo>
                  <a:lnTo>
                    <a:pt x="0" y="692"/>
                  </a:lnTo>
                  <a:lnTo>
                    <a:pt x="0" y="700"/>
                  </a:lnTo>
                  <a:lnTo>
                    <a:pt x="4" y="708"/>
                  </a:lnTo>
                  <a:lnTo>
                    <a:pt x="8" y="714"/>
                  </a:lnTo>
                  <a:lnTo>
                    <a:pt x="12" y="722"/>
                  </a:lnTo>
                  <a:lnTo>
                    <a:pt x="18" y="726"/>
                  </a:lnTo>
                  <a:lnTo>
                    <a:pt x="26" y="730"/>
                  </a:lnTo>
                  <a:lnTo>
                    <a:pt x="32" y="734"/>
                  </a:lnTo>
                  <a:lnTo>
                    <a:pt x="142" y="760"/>
                  </a:lnTo>
                  <a:lnTo>
                    <a:pt x="142" y="760"/>
                  </a:lnTo>
                  <a:lnTo>
                    <a:pt x="150" y="762"/>
                  </a:lnTo>
                  <a:lnTo>
                    <a:pt x="156" y="760"/>
                  </a:lnTo>
                  <a:lnTo>
                    <a:pt x="164" y="758"/>
                  </a:lnTo>
                  <a:lnTo>
                    <a:pt x="170" y="756"/>
                  </a:lnTo>
                  <a:lnTo>
                    <a:pt x="176" y="750"/>
                  </a:lnTo>
                  <a:lnTo>
                    <a:pt x="182" y="744"/>
                  </a:lnTo>
                  <a:lnTo>
                    <a:pt x="186" y="738"/>
                  </a:lnTo>
                  <a:lnTo>
                    <a:pt x="188" y="730"/>
                  </a:lnTo>
                  <a:lnTo>
                    <a:pt x="300" y="78"/>
                  </a:lnTo>
                  <a:lnTo>
                    <a:pt x="300" y="78"/>
                  </a:lnTo>
                  <a:lnTo>
                    <a:pt x="300" y="68"/>
                  </a:lnTo>
                  <a:lnTo>
                    <a:pt x="300" y="60"/>
                  </a:lnTo>
                  <a:lnTo>
                    <a:pt x="298" y="54"/>
                  </a:lnTo>
                  <a:lnTo>
                    <a:pt x="294" y="46"/>
                  </a:lnTo>
                  <a:lnTo>
                    <a:pt x="288" y="40"/>
                  </a:lnTo>
                  <a:lnTo>
                    <a:pt x="282" y="34"/>
                  </a:lnTo>
                  <a:lnTo>
                    <a:pt x="276" y="30"/>
                  </a:lnTo>
                  <a:lnTo>
                    <a:pt x="268" y="28"/>
                  </a:lnTo>
                  <a:lnTo>
                    <a:pt x="26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noEditPoints="1"/>
            </p:cNvSpPr>
            <p:nvPr/>
          </p:nvSpPr>
          <p:spPr>
            <a:xfrm>
              <a:off x="3343275" y="1143000"/>
              <a:ext cx="2457450" cy="4572000"/>
            </a:xfrm>
            <a:custGeom>
              <a:avLst/>
              <a:gdLst>
                <a:gd name="T0" fmla="*/ 1500 w 1548"/>
                <a:gd name="T1" fmla="*/ 760 h 2880"/>
                <a:gd name="T2" fmla="*/ 1500 w 1548"/>
                <a:gd name="T3" fmla="*/ 690 h 2880"/>
                <a:gd name="T4" fmla="*/ 1468 w 1548"/>
                <a:gd name="T5" fmla="*/ 616 h 2880"/>
                <a:gd name="T6" fmla="*/ 1414 w 1548"/>
                <a:gd name="T7" fmla="*/ 570 h 2880"/>
                <a:gd name="T8" fmla="*/ 1190 w 1548"/>
                <a:gd name="T9" fmla="*/ 500 h 2880"/>
                <a:gd name="T10" fmla="*/ 1084 w 1548"/>
                <a:gd name="T11" fmla="*/ 26 h 2880"/>
                <a:gd name="T12" fmla="*/ 1046 w 1548"/>
                <a:gd name="T13" fmla="*/ 2 h 2880"/>
                <a:gd name="T14" fmla="*/ 1010 w 1548"/>
                <a:gd name="T15" fmla="*/ 6 h 2880"/>
                <a:gd name="T16" fmla="*/ 982 w 1548"/>
                <a:gd name="T17" fmla="*/ 30 h 2880"/>
                <a:gd name="T18" fmla="*/ 502 w 1548"/>
                <a:gd name="T19" fmla="*/ 322 h 2880"/>
                <a:gd name="T20" fmla="*/ 434 w 1548"/>
                <a:gd name="T21" fmla="*/ 320 h 2880"/>
                <a:gd name="T22" fmla="*/ 376 w 1548"/>
                <a:gd name="T23" fmla="*/ 348 h 2880"/>
                <a:gd name="T24" fmla="*/ 332 w 1548"/>
                <a:gd name="T25" fmla="*/ 402 h 2880"/>
                <a:gd name="T26" fmla="*/ 306 w 1548"/>
                <a:gd name="T27" fmla="*/ 476 h 2880"/>
                <a:gd name="T28" fmla="*/ 68 w 1548"/>
                <a:gd name="T29" fmla="*/ 1904 h 2880"/>
                <a:gd name="T30" fmla="*/ 82 w 1548"/>
                <a:gd name="T31" fmla="*/ 1982 h 2880"/>
                <a:gd name="T32" fmla="*/ 118 w 1548"/>
                <a:gd name="T33" fmla="*/ 2038 h 2880"/>
                <a:gd name="T34" fmla="*/ 180 w 1548"/>
                <a:gd name="T35" fmla="*/ 2082 h 2880"/>
                <a:gd name="T36" fmla="*/ 0 w 1548"/>
                <a:gd name="T37" fmla="*/ 2560 h 2880"/>
                <a:gd name="T38" fmla="*/ 18 w 1548"/>
                <a:gd name="T39" fmla="*/ 2602 h 2880"/>
                <a:gd name="T40" fmla="*/ 50 w 1548"/>
                <a:gd name="T41" fmla="*/ 2618 h 2880"/>
                <a:gd name="T42" fmla="*/ 80 w 1548"/>
                <a:gd name="T43" fmla="*/ 2616 h 2880"/>
                <a:gd name="T44" fmla="*/ 108 w 1548"/>
                <a:gd name="T45" fmla="*/ 2596 h 2880"/>
                <a:gd name="T46" fmla="*/ 980 w 1548"/>
                <a:gd name="T47" fmla="*/ 2290 h 2880"/>
                <a:gd name="T48" fmla="*/ 984 w 1548"/>
                <a:gd name="T49" fmla="*/ 2842 h 2880"/>
                <a:gd name="T50" fmla="*/ 1016 w 1548"/>
                <a:gd name="T51" fmla="*/ 2876 h 2880"/>
                <a:gd name="T52" fmla="*/ 1040 w 1548"/>
                <a:gd name="T53" fmla="*/ 2880 h 2880"/>
                <a:gd name="T54" fmla="*/ 1074 w 1548"/>
                <a:gd name="T55" fmla="*/ 2870 h 2880"/>
                <a:gd name="T56" fmla="*/ 1100 w 1548"/>
                <a:gd name="T57" fmla="*/ 2832 h 2880"/>
                <a:gd name="T58" fmla="*/ 1116 w 1548"/>
                <a:gd name="T59" fmla="*/ 2314 h 2880"/>
                <a:gd name="T60" fmla="*/ 1168 w 1548"/>
                <a:gd name="T61" fmla="*/ 2298 h 2880"/>
                <a:gd name="T62" fmla="*/ 1238 w 1548"/>
                <a:gd name="T63" fmla="*/ 2228 h 2880"/>
                <a:gd name="T64" fmla="*/ 1258 w 1548"/>
                <a:gd name="T65" fmla="*/ 2172 h 2880"/>
                <a:gd name="T66" fmla="*/ 1428 w 1548"/>
                <a:gd name="T67" fmla="*/ 2216 h 2880"/>
                <a:gd name="T68" fmla="*/ 1448 w 1548"/>
                <a:gd name="T69" fmla="*/ 2252 h 2880"/>
                <a:gd name="T70" fmla="*/ 1486 w 1548"/>
                <a:gd name="T71" fmla="*/ 2264 h 2880"/>
                <a:gd name="T72" fmla="*/ 1512 w 1548"/>
                <a:gd name="T73" fmla="*/ 2260 h 2880"/>
                <a:gd name="T74" fmla="*/ 1544 w 1548"/>
                <a:gd name="T75" fmla="*/ 2226 h 2880"/>
                <a:gd name="T76" fmla="*/ 1546 w 1548"/>
                <a:gd name="T77" fmla="*/ 2192 h 2880"/>
                <a:gd name="T78" fmla="*/ 1166 w 1548"/>
                <a:gd name="T79" fmla="*/ 2186 h 2880"/>
                <a:gd name="T80" fmla="*/ 1124 w 1548"/>
                <a:gd name="T81" fmla="*/ 2228 h 2880"/>
                <a:gd name="T82" fmla="*/ 1088 w 1548"/>
                <a:gd name="T83" fmla="*/ 2232 h 2880"/>
                <a:gd name="T84" fmla="*/ 184 w 1548"/>
                <a:gd name="T85" fmla="*/ 1990 h 2880"/>
                <a:gd name="T86" fmla="*/ 154 w 1548"/>
                <a:gd name="T87" fmla="*/ 1934 h 2880"/>
                <a:gd name="T88" fmla="*/ 152 w 1548"/>
                <a:gd name="T89" fmla="*/ 1868 h 2880"/>
                <a:gd name="T90" fmla="*/ 398 w 1548"/>
                <a:gd name="T91" fmla="*/ 458 h 2880"/>
                <a:gd name="T92" fmla="*/ 434 w 1548"/>
                <a:gd name="T93" fmla="*/ 408 h 2880"/>
                <a:gd name="T94" fmla="*/ 470 w 1548"/>
                <a:gd name="T95" fmla="*/ 400 h 2880"/>
                <a:gd name="T96" fmla="*/ 1346 w 1548"/>
                <a:gd name="T97" fmla="*/ 626 h 2880"/>
                <a:gd name="T98" fmla="*/ 1398 w 1548"/>
                <a:gd name="T99" fmla="*/ 664 h 2880"/>
                <a:gd name="T100" fmla="*/ 1420 w 1548"/>
                <a:gd name="T101" fmla="*/ 712 h 2880"/>
                <a:gd name="T102" fmla="*/ 1178 w 1548"/>
                <a:gd name="T103" fmla="*/ 21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8" h="2880">
                  <a:moveTo>
                    <a:pt x="1546" y="2192"/>
                  </a:moveTo>
                  <a:lnTo>
                    <a:pt x="1386" y="1430"/>
                  </a:lnTo>
                  <a:lnTo>
                    <a:pt x="1386" y="1430"/>
                  </a:lnTo>
                  <a:lnTo>
                    <a:pt x="1500" y="760"/>
                  </a:lnTo>
                  <a:lnTo>
                    <a:pt x="1500" y="760"/>
                  </a:lnTo>
                  <a:lnTo>
                    <a:pt x="1502" y="736"/>
                  </a:lnTo>
                  <a:lnTo>
                    <a:pt x="1502" y="712"/>
                  </a:lnTo>
                  <a:lnTo>
                    <a:pt x="1500" y="690"/>
                  </a:lnTo>
                  <a:lnTo>
                    <a:pt x="1494" y="668"/>
                  </a:lnTo>
                  <a:lnTo>
                    <a:pt x="1488" y="650"/>
                  </a:lnTo>
                  <a:lnTo>
                    <a:pt x="1478" y="632"/>
                  </a:lnTo>
                  <a:lnTo>
                    <a:pt x="1468" y="616"/>
                  </a:lnTo>
                  <a:lnTo>
                    <a:pt x="1456" y="602"/>
                  </a:lnTo>
                  <a:lnTo>
                    <a:pt x="1442" y="590"/>
                  </a:lnTo>
                  <a:lnTo>
                    <a:pt x="1428" y="578"/>
                  </a:lnTo>
                  <a:lnTo>
                    <a:pt x="1414" y="570"/>
                  </a:lnTo>
                  <a:lnTo>
                    <a:pt x="1400" y="560"/>
                  </a:lnTo>
                  <a:lnTo>
                    <a:pt x="1372" y="548"/>
                  </a:lnTo>
                  <a:lnTo>
                    <a:pt x="1348" y="540"/>
                  </a:lnTo>
                  <a:lnTo>
                    <a:pt x="1190" y="500"/>
                  </a:lnTo>
                  <a:lnTo>
                    <a:pt x="1094" y="48"/>
                  </a:lnTo>
                  <a:lnTo>
                    <a:pt x="1094" y="48"/>
                  </a:lnTo>
                  <a:lnTo>
                    <a:pt x="1090" y="36"/>
                  </a:lnTo>
                  <a:lnTo>
                    <a:pt x="1084" y="26"/>
                  </a:lnTo>
                  <a:lnTo>
                    <a:pt x="1078" y="18"/>
                  </a:lnTo>
                  <a:lnTo>
                    <a:pt x="1068" y="10"/>
                  </a:lnTo>
                  <a:lnTo>
                    <a:pt x="1058" y="4"/>
                  </a:lnTo>
                  <a:lnTo>
                    <a:pt x="1046" y="2"/>
                  </a:lnTo>
                  <a:lnTo>
                    <a:pt x="1034" y="0"/>
                  </a:lnTo>
                  <a:lnTo>
                    <a:pt x="1022" y="2"/>
                  </a:lnTo>
                  <a:lnTo>
                    <a:pt x="1022" y="2"/>
                  </a:lnTo>
                  <a:lnTo>
                    <a:pt x="1010" y="6"/>
                  </a:lnTo>
                  <a:lnTo>
                    <a:pt x="1000" y="12"/>
                  </a:lnTo>
                  <a:lnTo>
                    <a:pt x="990" y="20"/>
                  </a:lnTo>
                  <a:lnTo>
                    <a:pt x="982" y="30"/>
                  </a:lnTo>
                  <a:lnTo>
                    <a:pt x="982" y="30"/>
                  </a:lnTo>
                  <a:lnTo>
                    <a:pt x="978" y="38"/>
                  </a:lnTo>
                  <a:lnTo>
                    <a:pt x="834" y="408"/>
                  </a:lnTo>
                  <a:lnTo>
                    <a:pt x="502" y="322"/>
                  </a:lnTo>
                  <a:lnTo>
                    <a:pt x="502" y="322"/>
                  </a:lnTo>
                  <a:lnTo>
                    <a:pt x="484" y="318"/>
                  </a:lnTo>
                  <a:lnTo>
                    <a:pt x="468" y="318"/>
                  </a:lnTo>
                  <a:lnTo>
                    <a:pt x="450" y="318"/>
                  </a:lnTo>
                  <a:lnTo>
                    <a:pt x="434" y="320"/>
                  </a:lnTo>
                  <a:lnTo>
                    <a:pt x="420" y="324"/>
                  </a:lnTo>
                  <a:lnTo>
                    <a:pt x="404" y="330"/>
                  </a:lnTo>
                  <a:lnTo>
                    <a:pt x="390" y="338"/>
                  </a:lnTo>
                  <a:lnTo>
                    <a:pt x="376" y="348"/>
                  </a:lnTo>
                  <a:lnTo>
                    <a:pt x="364" y="360"/>
                  </a:lnTo>
                  <a:lnTo>
                    <a:pt x="352" y="372"/>
                  </a:lnTo>
                  <a:lnTo>
                    <a:pt x="342" y="386"/>
                  </a:lnTo>
                  <a:lnTo>
                    <a:pt x="332" y="402"/>
                  </a:lnTo>
                  <a:lnTo>
                    <a:pt x="324" y="418"/>
                  </a:lnTo>
                  <a:lnTo>
                    <a:pt x="316" y="436"/>
                  </a:lnTo>
                  <a:lnTo>
                    <a:pt x="310" y="456"/>
                  </a:lnTo>
                  <a:lnTo>
                    <a:pt x="306" y="476"/>
                  </a:lnTo>
                  <a:lnTo>
                    <a:pt x="70" y="1854"/>
                  </a:lnTo>
                  <a:lnTo>
                    <a:pt x="70" y="1854"/>
                  </a:lnTo>
                  <a:lnTo>
                    <a:pt x="68" y="1880"/>
                  </a:lnTo>
                  <a:lnTo>
                    <a:pt x="68" y="1904"/>
                  </a:lnTo>
                  <a:lnTo>
                    <a:pt x="68" y="1926"/>
                  </a:lnTo>
                  <a:lnTo>
                    <a:pt x="72" y="1946"/>
                  </a:lnTo>
                  <a:lnTo>
                    <a:pt x="76" y="1966"/>
                  </a:lnTo>
                  <a:lnTo>
                    <a:pt x="82" y="1982"/>
                  </a:lnTo>
                  <a:lnTo>
                    <a:pt x="90" y="1998"/>
                  </a:lnTo>
                  <a:lnTo>
                    <a:pt x="98" y="2014"/>
                  </a:lnTo>
                  <a:lnTo>
                    <a:pt x="108" y="2026"/>
                  </a:lnTo>
                  <a:lnTo>
                    <a:pt x="118" y="2038"/>
                  </a:lnTo>
                  <a:lnTo>
                    <a:pt x="128" y="2050"/>
                  </a:lnTo>
                  <a:lnTo>
                    <a:pt x="138" y="2058"/>
                  </a:lnTo>
                  <a:lnTo>
                    <a:pt x="160" y="2074"/>
                  </a:lnTo>
                  <a:lnTo>
                    <a:pt x="180" y="2082"/>
                  </a:lnTo>
                  <a:lnTo>
                    <a:pt x="4" y="2536"/>
                  </a:lnTo>
                  <a:lnTo>
                    <a:pt x="4" y="2536"/>
                  </a:lnTo>
                  <a:lnTo>
                    <a:pt x="0" y="2548"/>
                  </a:lnTo>
                  <a:lnTo>
                    <a:pt x="0" y="2560"/>
                  </a:lnTo>
                  <a:lnTo>
                    <a:pt x="2" y="2572"/>
                  </a:lnTo>
                  <a:lnTo>
                    <a:pt x="6" y="2582"/>
                  </a:lnTo>
                  <a:lnTo>
                    <a:pt x="10" y="2592"/>
                  </a:lnTo>
                  <a:lnTo>
                    <a:pt x="18" y="2602"/>
                  </a:lnTo>
                  <a:lnTo>
                    <a:pt x="28" y="2610"/>
                  </a:lnTo>
                  <a:lnTo>
                    <a:pt x="38" y="2614"/>
                  </a:lnTo>
                  <a:lnTo>
                    <a:pt x="38" y="2614"/>
                  </a:lnTo>
                  <a:lnTo>
                    <a:pt x="50" y="2618"/>
                  </a:lnTo>
                  <a:lnTo>
                    <a:pt x="62" y="2618"/>
                  </a:lnTo>
                  <a:lnTo>
                    <a:pt x="62" y="2618"/>
                  </a:lnTo>
                  <a:lnTo>
                    <a:pt x="70" y="2618"/>
                  </a:lnTo>
                  <a:lnTo>
                    <a:pt x="80" y="2616"/>
                  </a:lnTo>
                  <a:lnTo>
                    <a:pt x="88" y="2612"/>
                  </a:lnTo>
                  <a:lnTo>
                    <a:pt x="96" y="2608"/>
                  </a:lnTo>
                  <a:lnTo>
                    <a:pt x="102" y="2602"/>
                  </a:lnTo>
                  <a:lnTo>
                    <a:pt x="108" y="2596"/>
                  </a:lnTo>
                  <a:lnTo>
                    <a:pt x="114" y="2588"/>
                  </a:lnTo>
                  <a:lnTo>
                    <a:pt x="118" y="2580"/>
                  </a:lnTo>
                  <a:lnTo>
                    <a:pt x="300" y="2114"/>
                  </a:lnTo>
                  <a:lnTo>
                    <a:pt x="980" y="2290"/>
                  </a:lnTo>
                  <a:lnTo>
                    <a:pt x="978" y="2818"/>
                  </a:lnTo>
                  <a:lnTo>
                    <a:pt x="978" y="2818"/>
                  </a:lnTo>
                  <a:lnTo>
                    <a:pt x="980" y="2832"/>
                  </a:lnTo>
                  <a:lnTo>
                    <a:pt x="984" y="2842"/>
                  </a:lnTo>
                  <a:lnTo>
                    <a:pt x="988" y="2852"/>
                  </a:lnTo>
                  <a:lnTo>
                    <a:pt x="996" y="2862"/>
                  </a:lnTo>
                  <a:lnTo>
                    <a:pt x="1006" y="2870"/>
                  </a:lnTo>
                  <a:lnTo>
                    <a:pt x="1016" y="2876"/>
                  </a:lnTo>
                  <a:lnTo>
                    <a:pt x="1028" y="2878"/>
                  </a:lnTo>
                  <a:lnTo>
                    <a:pt x="1040" y="2880"/>
                  </a:lnTo>
                  <a:lnTo>
                    <a:pt x="1040" y="2880"/>
                  </a:lnTo>
                  <a:lnTo>
                    <a:pt x="1040" y="2880"/>
                  </a:lnTo>
                  <a:lnTo>
                    <a:pt x="1040" y="2880"/>
                  </a:lnTo>
                  <a:lnTo>
                    <a:pt x="1052" y="2878"/>
                  </a:lnTo>
                  <a:lnTo>
                    <a:pt x="1064" y="2876"/>
                  </a:lnTo>
                  <a:lnTo>
                    <a:pt x="1074" y="2870"/>
                  </a:lnTo>
                  <a:lnTo>
                    <a:pt x="1082" y="2862"/>
                  </a:lnTo>
                  <a:lnTo>
                    <a:pt x="1090" y="2854"/>
                  </a:lnTo>
                  <a:lnTo>
                    <a:pt x="1096" y="2842"/>
                  </a:lnTo>
                  <a:lnTo>
                    <a:pt x="1100" y="2832"/>
                  </a:lnTo>
                  <a:lnTo>
                    <a:pt x="1100" y="2820"/>
                  </a:lnTo>
                  <a:lnTo>
                    <a:pt x="1102" y="2316"/>
                  </a:lnTo>
                  <a:lnTo>
                    <a:pt x="1102" y="2316"/>
                  </a:lnTo>
                  <a:lnTo>
                    <a:pt x="1116" y="2314"/>
                  </a:lnTo>
                  <a:lnTo>
                    <a:pt x="1130" y="2312"/>
                  </a:lnTo>
                  <a:lnTo>
                    <a:pt x="1142" y="2308"/>
                  </a:lnTo>
                  <a:lnTo>
                    <a:pt x="1156" y="2304"/>
                  </a:lnTo>
                  <a:lnTo>
                    <a:pt x="1168" y="2298"/>
                  </a:lnTo>
                  <a:lnTo>
                    <a:pt x="1180" y="2290"/>
                  </a:lnTo>
                  <a:lnTo>
                    <a:pt x="1202" y="2274"/>
                  </a:lnTo>
                  <a:lnTo>
                    <a:pt x="1222" y="2252"/>
                  </a:lnTo>
                  <a:lnTo>
                    <a:pt x="1238" y="2228"/>
                  </a:lnTo>
                  <a:lnTo>
                    <a:pt x="1246" y="2214"/>
                  </a:lnTo>
                  <a:lnTo>
                    <a:pt x="1252" y="2200"/>
                  </a:lnTo>
                  <a:lnTo>
                    <a:pt x="1256" y="2186"/>
                  </a:lnTo>
                  <a:lnTo>
                    <a:pt x="1258" y="2172"/>
                  </a:lnTo>
                  <a:lnTo>
                    <a:pt x="1258" y="2172"/>
                  </a:lnTo>
                  <a:lnTo>
                    <a:pt x="1330" y="1756"/>
                  </a:lnTo>
                  <a:lnTo>
                    <a:pt x="1428" y="2216"/>
                  </a:lnTo>
                  <a:lnTo>
                    <a:pt x="1428" y="2216"/>
                  </a:lnTo>
                  <a:lnTo>
                    <a:pt x="1430" y="2226"/>
                  </a:lnTo>
                  <a:lnTo>
                    <a:pt x="1436" y="2236"/>
                  </a:lnTo>
                  <a:lnTo>
                    <a:pt x="1442" y="2244"/>
                  </a:lnTo>
                  <a:lnTo>
                    <a:pt x="1448" y="2252"/>
                  </a:lnTo>
                  <a:lnTo>
                    <a:pt x="1458" y="2258"/>
                  </a:lnTo>
                  <a:lnTo>
                    <a:pt x="1466" y="2262"/>
                  </a:lnTo>
                  <a:lnTo>
                    <a:pt x="1476" y="2264"/>
                  </a:lnTo>
                  <a:lnTo>
                    <a:pt x="1486" y="2264"/>
                  </a:lnTo>
                  <a:lnTo>
                    <a:pt x="1486" y="2264"/>
                  </a:lnTo>
                  <a:lnTo>
                    <a:pt x="1500" y="2264"/>
                  </a:lnTo>
                  <a:lnTo>
                    <a:pt x="1500" y="2264"/>
                  </a:lnTo>
                  <a:lnTo>
                    <a:pt x="1512" y="2260"/>
                  </a:lnTo>
                  <a:lnTo>
                    <a:pt x="1522" y="2254"/>
                  </a:lnTo>
                  <a:lnTo>
                    <a:pt x="1530" y="2246"/>
                  </a:lnTo>
                  <a:lnTo>
                    <a:pt x="1538" y="2238"/>
                  </a:lnTo>
                  <a:lnTo>
                    <a:pt x="1544" y="2226"/>
                  </a:lnTo>
                  <a:lnTo>
                    <a:pt x="1548" y="2216"/>
                  </a:lnTo>
                  <a:lnTo>
                    <a:pt x="1548" y="2204"/>
                  </a:lnTo>
                  <a:lnTo>
                    <a:pt x="1546" y="2192"/>
                  </a:lnTo>
                  <a:lnTo>
                    <a:pt x="1546" y="2192"/>
                  </a:lnTo>
                  <a:close/>
                  <a:moveTo>
                    <a:pt x="1178" y="2158"/>
                  </a:moveTo>
                  <a:lnTo>
                    <a:pt x="1178" y="2158"/>
                  </a:lnTo>
                  <a:lnTo>
                    <a:pt x="1174" y="2172"/>
                  </a:lnTo>
                  <a:lnTo>
                    <a:pt x="1166" y="2186"/>
                  </a:lnTo>
                  <a:lnTo>
                    <a:pt x="1158" y="2200"/>
                  </a:lnTo>
                  <a:lnTo>
                    <a:pt x="1148" y="2210"/>
                  </a:lnTo>
                  <a:lnTo>
                    <a:pt x="1138" y="2220"/>
                  </a:lnTo>
                  <a:lnTo>
                    <a:pt x="1124" y="2228"/>
                  </a:lnTo>
                  <a:lnTo>
                    <a:pt x="1112" y="2232"/>
                  </a:lnTo>
                  <a:lnTo>
                    <a:pt x="1098" y="2234"/>
                  </a:lnTo>
                  <a:lnTo>
                    <a:pt x="1098" y="2234"/>
                  </a:lnTo>
                  <a:lnTo>
                    <a:pt x="1088" y="2232"/>
                  </a:lnTo>
                  <a:lnTo>
                    <a:pt x="206" y="2004"/>
                  </a:lnTo>
                  <a:lnTo>
                    <a:pt x="206" y="2004"/>
                  </a:lnTo>
                  <a:lnTo>
                    <a:pt x="196" y="1998"/>
                  </a:lnTo>
                  <a:lnTo>
                    <a:pt x="184" y="1990"/>
                  </a:lnTo>
                  <a:lnTo>
                    <a:pt x="172" y="1976"/>
                  </a:lnTo>
                  <a:lnTo>
                    <a:pt x="162" y="1958"/>
                  </a:lnTo>
                  <a:lnTo>
                    <a:pt x="158" y="1948"/>
                  </a:lnTo>
                  <a:lnTo>
                    <a:pt x="154" y="1934"/>
                  </a:lnTo>
                  <a:lnTo>
                    <a:pt x="152" y="1920"/>
                  </a:lnTo>
                  <a:lnTo>
                    <a:pt x="150" y="1904"/>
                  </a:lnTo>
                  <a:lnTo>
                    <a:pt x="150" y="1886"/>
                  </a:lnTo>
                  <a:lnTo>
                    <a:pt x="152" y="1868"/>
                  </a:lnTo>
                  <a:lnTo>
                    <a:pt x="388" y="490"/>
                  </a:lnTo>
                  <a:lnTo>
                    <a:pt x="388" y="490"/>
                  </a:lnTo>
                  <a:lnTo>
                    <a:pt x="392" y="474"/>
                  </a:lnTo>
                  <a:lnTo>
                    <a:pt x="398" y="458"/>
                  </a:lnTo>
                  <a:lnTo>
                    <a:pt x="404" y="442"/>
                  </a:lnTo>
                  <a:lnTo>
                    <a:pt x="412" y="428"/>
                  </a:lnTo>
                  <a:lnTo>
                    <a:pt x="422" y="416"/>
                  </a:lnTo>
                  <a:lnTo>
                    <a:pt x="434" y="408"/>
                  </a:lnTo>
                  <a:lnTo>
                    <a:pt x="448" y="402"/>
                  </a:lnTo>
                  <a:lnTo>
                    <a:pt x="462" y="400"/>
                  </a:lnTo>
                  <a:lnTo>
                    <a:pt x="462" y="400"/>
                  </a:lnTo>
                  <a:lnTo>
                    <a:pt x="470" y="400"/>
                  </a:lnTo>
                  <a:lnTo>
                    <a:pt x="480" y="402"/>
                  </a:lnTo>
                  <a:lnTo>
                    <a:pt x="1328" y="620"/>
                  </a:lnTo>
                  <a:lnTo>
                    <a:pt x="1328" y="620"/>
                  </a:lnTo>
                  <a:lnTo>
                    <a:pt x="1346" y="626"/>
                  </a:lnTo>
                  <a:lnTo>
                    <a:pt x="1362" y="634"/>
                  </a:lnTo>
                  <a:lnTo>
                    <a:pt x="1380" y="646"/>
                  </a:lnTo>
                  <a:lnTo>
                    <a:pt x="1390" y="654"/>
                  </a:lnTo>
                  <a:lnTo>
                    <a:pt x="1398" y="664"/>
                  </a:lnTo>
                  <a:lnTo>
                    <a:pt x="1406" y="674"/>
                  </a:lnTo>
                  <a:lnTo>
                    <a:pt x="1412" y="686"/>
                  </a:lnTo>
                  <a:lnTo>
                    <a:pt x="1416" y="698"/>
                  </a:lnTo>
                  <a:lnTo>
                    <a:pt x="1420" y="712"/>
                  </a:lnTo>
                  <a:lnTo>
                    <a:pt x="1420" y="730"/>
                  </a:lnTo>
                  <a:lnTo>
                    <a:pt x="1418" y="748"/>
                  </a:lnTo>
                  <a:lnTo>
                    <a:pt x="1418" y="748"/>
                  </a:lnTo>
                  <a:lnTo>
                    <a:pt x="1178" y="2158"/>
                  </a:lnTo>
                  <a:lnTo>
                    <a:pt x="1178" y="21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a:xfrm>
              <a:off x="4702175" y="2359025"/>
              <a:ext cx="619125" cy="2032000"/>
            </a:xfrm>
            <a:custGeom>
              <a:avLst/>
              <a:gdLst>
                <a:gd name="T0" fmla="*/ 358 w 390"/>
                <a:gd name="T1" fmla="*/ 28 h 1280"/>
                <a:gd name="T2" fmla="*/ 248 w 390"/>
                <a:gd name="T3" fmla="*/ 2 h 1280"/>
                <a:gd name="T4" fmla="*/ 248 w 390"/>
                <a:gd name="T5" fmla="*/ 2 h 1280"/>
                <a:gd name="T6" fmla="*/ 240 w 390"/>
                <a:gd name="T7" fmla="*/ 0 h 1280"/>
                <a:gd name="T8" fmla="*/ 234 w 390"/>
                <a:gd name="T9" fmla="*/ 2 h 1280"/>
                <a:gd name="T10" fmla="*/ 226 w 390"/>
                <a:gd name="T11" fmla="*/ 4 h 1280"/>
                <a:gd name="T12" fmla="*/ 220 w 390"/>
                <a:gd name="T13" fmla="*/ 6 h 1280"/>
                <a:gd name="T14" fmla="*/ 214 w 390"/>
                <a:gd name="T15" fmla="*/ 12 h 1280"/>
                <a:gd name="T16" fmla="*/ 208 w 390"/>
                <a:gd name="T17" fmla="*/ 18 h 1280"/>
                <a:gd name="T18" fmla="*/ 206 w 390"/>
                <a:gd name="T19" fmla="*/ 24 h 1280"/>
                <a:gd name="T20" fmla="*/ 202 w 390"/>
                <a:gd name="T21" fmla="*/ 32 h 1280"/>
                <a:gd name="T22" fmla="*/ 0 w 390"/>
                <a:gd name="T23" fmla="*/ 1204 h 1280"/>
                <a:gd name="T24" fmla="*/ 0 w 390"/>
                <a:gd name="T25" fmla="*/ 1204 h 1280"/>
                <a:gd name="T26" fmla="*/ 0 w 390"/>
                <a:gd name="T27" fmla="*/ 1212 h 1280"/>
                <a:gd name="T28" fmla="*/ 2 w 390"/>
                <a:gd name="T29" fmla="*/ 1220 h 1280"/>
                <a:gd name="T30" fmla="*/ 4 w 390"/>
                <a:gd name="T31" fmla="*/ 1226 h 1280"/>
                <a:gd name="T32" fmla="*/ 8 w 390"/>
                <a:gd name="T33" fmla="*/ 1234 h 1280"/>
                <a:gd name="T34" fmla="*/ 12 w 390"/>
                <a:gd name="T35" fmla="*/ 1240 h 1280"/>
                <a:gd name="T36" fmla="*/ 18 w 390"/>
                <a:gd name="T37" fmla="*/ 1246 h 1280"/>
                <a:gd name="T38" fmla="*/ 26 w 390"/>
                <a:gd name="T39" fmla="*/ 1250 h 1280"/>
                <a:gd name="T40" fmla="*/ 32 w 390"/>
                <a:gd name="T41" fmla="*/ 1252 h 1280"/>
                <a:gd name="T42" fmla="*/ 142 w 390"/>
                <a:gd name="T43" fmla="*/ 1280 h 1280"/>
                <a:gd name="T44" fmla="*/ 142 w 390"/>
                <a:gd name="T45" fmla="*/ 1280 h 1280"/>
                <a:gd name="T46" fmla="*/ 150 w 390"/>
                <a:gd name="T47" fmla="*/ 1280 h 1280"/>
                <a:gd name="T48" fmla="*/ 156 w 390"/>
                <a:gd name="T49" fmla="*/ 1280 h 1280"/>
                <a:gd name="T50" fmla="*/ 164 w 390"/>
                <a:gd name="T51" fmla="*/ 1278 h 1280"/>
                <a:gd name="T52" fmla="*/ 170 w 390"/>
                <a:gd name="T53" fmla="*/ 1274 h 1280"/>
                <a:gd name="T54" fmla="*/ 176 w 390"/>
                <a:gd name="T55" fmla="*/ 1270 h 1280"/>
                <a:gd name="T56" fmla="*/ 182 w 390"/>
                <a:gd name="T57" fmla="*/ 1264 h 1280"/>
                <a:gd name="T58" fmla="*/ 184 w 390"/>
                <a:gd name="T59" fmla="*/ 1256 h 1280"/>
                <a:gd name="T60" fmla="*/ 188 w 390"/>
                <a:gd name="T61" fmla="*/ 1250 h 1280"/>
                <a:gd name="T62" fmla="*/ 390 w 390"/>
                <a:gd name="T63" fmla="*/ 78 h 1280"/>
                <a:gd name="T64" fmla="*/ 390 w 390"/>
                <a:gd name="T65" fmla="*/ 78 h 1280"/>
                <a:gd name="T66" fmla="*/ 390 w 390"/>
                <a:gd name="T67" fmla="*/ 70 h 1280"/>
                <a:gd name="T68" fmla="*/ 390 w 390"/>
                <a:gd name="T69" fmla="*/ 62 h 1280"/>
                <a:gd name="T70" fmla="*/ 386 w 390"/>
                <a:gd name="T71" fmla="*/ 54 h 1280"/>
                <a:gd name="T72" fmla="*/ 382 w 390"/>
                <a:gd name="T73" fmla="*/ 46 h 1280"/>
                <a:gd name="T74" fmla="*/ 378 w 390"/>
                <a:gd name="T75" fmla="*/ 40 h 1280"/>
                <a:gd name="T76" fmla="*/ 372 w 390"/>
                <a:gd name="T77" fmla="*/ 36 h 1280"/>
                <a:gd name="T78" fmla="*/ 364 w 390"/>
                <a:gd name="T79" fmla="*/ 32 h 1280"/>
                <a:gd name="T80" fmla="*/ 358 w 390"/>
                <a:gd name="T81" fmla="*/ 28 h 1280"/>
                <a:gd name="T82" fmla="*/ 358 w 390"/>
                <a:gd name="T83" fmla="*/ 2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280">
                  <a:moveTo>
                    <a:pt x="358" y="28"/>
                  </a:moveTo>
                  <a:lnTo>
                    <a:pt x="248" y="2"/>
                  </a:lnTo>
                  <a:lnTo>
                    <a:pt x="248" y="2"/>
                  </a:lnTo>
                  <a:lnTo>
                    <a:pt x="240" y="0"/>
                  </a:lnTo>
                  <a:lnTo>
                    <a:pt x="234" y="2"/>
                  </a:lnTo>
                  <a:lnTo>
                    <a:pt x="226" y="4"/>
                  </a:lnTo>
                  <a:lnTo>
                    <a:pt x="220" y="6"/>
                  </a:lnTo>
                  <a:lnTo>
                    <a:pt x="214" y="12"/>
                  </a:lnTo>
                  <a:lnTo>
                    <a:pt x="208" y="18"/>
                  </a:lnTo>
                  <a:lnTo>
                    <a:pt x="206" y="24"/>
                  </a:lnTo>
                  <a:lnTo>
                    <a:pt x="202" y="32"/>
                  </a:lnTo>
                  <a:lnTo>
                    <a:pt x="0" y="1204"/>
                  </a:lnTo>
                  <a:lnTo>
                    <a:pt x="0" y="1204"/>
                  </a:lnTo>
                  <a:lnTo>
                    <a:pt x="0" y="1212"/>
                  </a:lnTo>
                  <a:lnTo>
                    <a:pt x="2" y="1220"/>
                  </a:lnTo>
                  <a:lnTo>
                    <a:pt x="4" y="1226"/>
                  </a:lnTo>
                  <a:lnTo>
                    <a:pt x="8" y="1234"/>
                  </a:lnTo>
                  <a:lnTo>
                    <a:pt x="12" y="1240"/>
                  </a:lnTo>
                  <a:lnTo>
                    <a:pt x="18" y="1246"/>
                  </a:lnTo>
                  <a:lnTo>
                    <a:pt x="26" y="1250"/>
                  </a:lnTo>
                  <a:lnTo>
                    <a:pt x="32" y="1252"/>
                  </a:lnTo>
                  <a:lnTo>
                    <a:pt x="142" y="1280"/>
                  </a:lnTo>
                  <a:lnTo>
                    <a:pt x="142" y="1280"/>
                  </a:lnTo>
                  <a:lnTo>
                    <a:pt x="150" y="1280"/>
                  </a:lnTo>
                  <a:lnTo>
                    <a:pt x="156" y="1280"/>
                  </a:lnTo>
                  <a:lnTo>
                    <a:pt x="164" y="1278"/>
                  </a:lnTo>
                  <a:lnTo>
                    <a:pt x="170" y="1274"/>
                  </a:lnTo>
                  <a:lnTo>
                    <a:pt x="176" y="1270"/>
                  </a:lnTo>
                  <a:lnTo>
                    <a:pt x="182" y="1264"/>
                  </a:lnTo>
                  <a:lnTo>
                    <a:pt x="184" y="1256"/>
                  </a:lnTo>
                  <a:lnTo>
                    <a:pt x="188" y="1250"/>
                  </a:lnTo>
                  <a:lnTo>
                    <a:pt x="390" y="78"/>
                  </a:lnTo>
                  <a:lnTo>
                    <a:pt x="390" y="78"/>
                  </a:lnTo>
                  <a:lnTo>
                    <a:pt x="390" y="70"/>
                  </a:lnTo>
                  <a:lnTo>
                    <a:pt x="390" y="62"/>
                  </a:lnTo>
                  <a:lnTo>
                    <a:pt x="386" y="54"/>
                  </a:lnTo>
                  <a:lnTo>
                    <a:pt x="382" y="46"/>
                  </a:lnTo>
                  <a:lnTo>
                    <a:pt x="378" y="40"/>
                  </a:lnTo>
                  <a:lnTo>
                    <a:pt x="372" y="36"/>
                  </a:lnTo>
                  <a:lnTo>
                    <a:pt x="364" y="32"/>
                  </a:lnTo>
                  <a:lnTo>
                    <a:pt x="358" y="28"/>
                  </a:lnTo>
                  <a:lnTo>
                    <a:pt x="35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TextBox 36"/>
          <p:cNvSpPr txBox="1">
            <a:spLocks noChangeArrowheads="1"/>
          </p:cNvSpPr>
          <p:nvPr/>
        </p:nvSpPr>
        <p:spPr>
          <a:xfrm>
            <a:off x="1074840" y="2644981"/>
            <a:ext cx="518308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err="1" smtClean="0">
                <a:solidFill>
                  <a:schemeClr val="bg1"/>
                </a:solidFill>
                <a:latin typeface="Arial" charset="0"/>
                <a:cs typeface="Arial" charset="0"/>
              </a:rPr>
              <a:t>Apprentissage</a:t>
            </a:r>
            <a:r>
              <a:rPr lang="en-GB" altLang="en-GB" sz="1800" dirty="0" smtClean="0">
                <a:solidFill>
                  <a:schemeClr val="bg1"/>
                </a:solidFill>
                <a:latin typeface="Arial" charset="0"/>
                <a:cs typeface="Arial" charset="0"/>
              </a:rPr>
              <a:t> et innovation </a:t>
            </a:r>
            <a:r>
              <a:rPr lang="en-GB" altLang="en-GB" sz="1800" dirty="0" err="1" smtClean="0">
                <a:solidFill>
                  <a:schemeClr val="bg1"/>
                </a:solidFill>
                <a:latin typeface="Arial" charset="0"/>
                <a:cs typeface="Arial" charset="0"/>
              </a:rPr>
              <a:t>intentionnels</a:t>
            </a:r>
            <a:endParaRPr lang="en-GB" altLang="en-GB" sz="1800" dirty="0">
              <a:solidFill>
                <a:schemeClr val="bg1"/>
              </a:solidFill>
              <a:latin typeface="Arial" charset="0"/>
              <a:cs typeface="Arial" charset="0"/>
            </a:endParaRPr>
          </a:p>
        </p:txBody>
      </p:sp>
      <p:sp>
        <p:nvSpPr>
          <p:cNvPr id="24" name="Rounded Rectangle 33"/>
          <p:cNvSpPr>
            <a:spLocks noChangeArrowheads="1"/>
          </p:cNvSpPr>
          <p:nvPr/>
        </p:nvSpPr>
        <p:spPr>
          <a:xfrm>
            <a:off x="279401" y="4548199"/>
            <a:ext cx="6335953" cy="546700"/>
          </a:xfrm>
          <a:prstGeom prst="roundRect">
            <a:avLst>
              <a:gd name="adj" fmla="val 4966"/>
            </a:avLst>
          </a:prstGeom>
          <a:solidFill>
            <a:schemeClr val="accent6"/>
          </a:solidFill>
          <a:ln w="25400" algn="ctr">
            <a:noFill/>
            <a:round/>
            <a:headEnd/>
            <a:tailEnd/>
          </a:ln>
        </p:spPr>
        <p:txBody>
          <a:bodyPr numCol="1" anchor="ctr"/>
          <a:lstStyle/>
          <a:p>
            <a:pPr>
              <a:defRPr/>
            </a:pPr>
            <a:endParaRPr lang="en-GB" altLang="en-GB" dirty="0">
              <a:solidFill>
                <a:schemeClr val="lt1"/>
              </a:solidFill>
              <a:latin typeface="+mn-lt"/>
            </a:endParaRPr>
          </a:p>
        </p:txBody>
      </p:sp>
      <p:sp>
        <p:nvSpPr>
          <p:cNvPr id="26" name="Rounded Rectangle 33"/>
          <p:cNvSpPr>
            <a:spLocks noChangeArrowheads="1"/>
          </p:cNvSpPr>
          <p:nvPr/>
        </p:nvSpPr>
        <p:spPr>
          <a:xfrm>
            <a:off x="293688" y="3548074"/>
            <a:ext cx="6335953" cy="579071"/>
          </a:xfrm>
          <a:prstGeom prst="roundRect">
            <a:avLst>
              <a:gd name="adj" fmla="val 4966"/>
            </a:avLst>
          </a:prstGeom>
          <a:solidFill>
            <a:srgbClr val="92D050"/>
          </a:solidFill>
          <a:ln w="25400" algn="ctr">
            <a:noFill/>
            <a:round/>
            <a:headEnd/>
            <a:tailEnd/>
          </a:ln>
        </p:spPr>
        <p:txBody>
          <a:bodyPr numCol="1" anchor="ctr"/>
          <a:lstStyle/>
          <a:p>
            <a:pPr>
              <a:defRPr/>
            </a:pPr>
            <a:endParaRPr lang="en-GB" altLang="en-GB" dirty="0">
              <a:solidFill>
                <a:schemeClr val="lt1"/>
              </a:solidFill>
              <a:latin typeface="+mn-lt"/>
            </a:endParaRPr>
          </a:p>
        </p:txBody>
      </p:sp>
      <p:sp>
        <p:nvSpPr>
          <p:cNvPr id="27" name="TextBox 36"/>
          <p:cNvSpPr txBox="1">
            <a:spLocks noChangeArrowheads="1"/>
          </p:cNvSpPr>
          <p:nvPr/>
        </p:nvSpPr>
        <p:spPr>
          <a:xfrm>
            <a:off x="1071842" y="3564116"/>
            <a:ext cx="6215825"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err="1" smtClean="0">
                <a:solidFill>
                  <a:schemeClr val="bg1"/>
                </a:solidFill>
                <a:latin typeface="Arial" charset="0"/>
                <a:cs typeface="Arial" charset="0"/>
              </a:rPr>
              <a:t>Développement</a:t>
            </a:r>
            <a:r>
              <a:rPr lang="en-GB" altLang="en-GB" sz="1800" dirty="0" smtClean="0">
                <a:solidFill>
                  <a:schemeClr val="bg1"/>
                </a:solidFill>
                <a:latin typeface="Arial" charset="0"/>
                <a:cs typeface="Arial" charset="0"/>
              </a:rPr>
              <a:t>  personnel et du management : mobilisation des </a:t>
            </a:r>
            <a:r>
              <a:rPr lang="en-GB" altLang="en-GB" sz="1800" dirty="0" err="1" smtClean="0">
                <a:solidFill>
                  <a:schemeClr val="bg1"/>
                </a:solidFill>
                <a:latin typeface="Arial" charset="0"/>
                <a:cs typeface="Arial" charset="0"/>
              </a:rPr>
              <a:t>potentiels</a:t>
            </a:r>
            <a:r>
              <a:rPr lang="en-GB" altLang="en-GB" sz="1800" dirty="0" smtClean="0">
                <a:solidFill>
                  <a:schemeClr val="bg1"/>
                </a:solidFill>
                <a:latin typeface="Arial" charset="0"/>
                <a:cs typeface="Arial" charset="0"/>
              </a:rPr>
              <a:t> </a:t>
            </a:r>
            <a:endParaRPr lang="en-GB" altLang="en-GB" sz="1800" dirty="0">
              <a:solidFill>
                <a:schemeClr val="bg1"/>
              </a:solidFill>
              <a:latin typeface="Arial" charset="0"/>
              <a:cs typeface="Arial" charset="0"/>
            </a:endParaRPr>
          </a:p>
        </p:txBody>
      </p:sp>
      <p:sp>
        <p:nvSpPr>
          <p:cNvPr id="28" name="TextBox 36"/>
          <p:cNvSpPr txBox="1">
            <a:spLocks noChangeArrowheads="1"/>
          </p:cNvSpPr>
          <p:nvPr/>
        </p:nvSpPr>
        <p:spPr>
          <a:xfrm>
            <a:off x="1109550" y="4666300"/>
            <a:ext cx="5996614"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Base de </a:t>
            </a:r>
            <a:r>
              <a:rPr lang="en-GB" altLang="en-GB" sz="1800" dirty="0" err="1" smtClean="0">
                <a:solidFill>
                  <a:schemeClr val="bg1"/>
                </a:solidFill>
                <a:latin typeface="Arial" charset="0"/>
                <a:cs typeface="Arial" charset="0"/>
              </a:rPr>
              <a:t>données</a:t>
            </a:r>
            <a:r>
              <a:rPr lang="en-GB" altLang="en-GB" sz="1800" dirty="0" smtClean="0">
                <a:solidFill>
                  <a:schemeClr val="bg1"/>
                </a:solidFill>
                <a:latin typeface="Arial" charset="0"/>
                <a:cs typeface="Arial" charset="0"/>
              </a:rPr>
              <a:t> des </a:t>
            </a:r>
            <a:r>
              <a:rPr lang="en-GB" altLang="en-GB" sz="1800" dirty="0" err="1" smtClean="0">
                <a:solidFill>
                  <a:schemeClr val="bg1"/>
                </a:solidFill>
                <a:latin typeface="Arial" charset="0"/>
                <a:cs typeface="Arial" charset="0"/>
              </a:rPr>
              <a:t>connaissances</a:t>
            </a:r>
            <a:endParaRPr lang="en-GB" altLang="en-GB" sz="1800" dirty="0">
              <a:solidFill>
                <a:schemeClr val="bg1"/>
              </a:solidFill>
              <a:latin typeface="Arial" charset="0"/>
              <a:cs typeface="Arial" charset="0"/>
            </a:endParaRPr>
          </a:p>
        </p:txBody>
      </p:sp>
      <p:sp>
        <p:nvSpPr>
          <p:cNvPr id="29" name="TextBox 36"/>
          <p:cNvSpPr txBox="1">
            <a:spLocks noChangeArrowheads="1"/>
          </p:cNvSpPr>
          <p:nvPr/>
        </p:nvSpPr>
        <p:spPr>
          <a:xfrm>
            <a:off x="1136016" y="5876298"/>
            <a:ext cx="5183085" cy="3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err="1" smtClean="0">
                <a:solidFill>
                  <a:schemeClr val="bg1"/>
                </a:solidFill>
                <a:latin typeface="Arial" charset="0"/>
                <a:cs typeface="Arial" charset="0"/>
              </a:rPr>
              <a:t>État</a:t>
            </a:r>
            <a:r>
              <a:rPr lang="en-GB" altLang="en-GB" sz="1800" dirty="0" smtClean="0">
                <a:solidFill>
                  <a:schemeClr val="bg1"/>
                </a:solidFill>
                <a:latin typeface="Arial" charset="0"/>
                <a:cs typeface="Arial" charset="0"/>
              </a:rPr>
              <a:t> </a:t>
            </a:r>
            <a:r>
              <a:rPr lang="en-GB" altLang="en-GB" sz="1800" dirty="0" err="1" smtClean="0">
                <a:solidFill>
                  <a:schemeClr val="bg1"/>
                </a:solidFill>
                <a:latin typeface="Arial" charset="0"/>
                <a:cs typeface="Arial" charset="0"/>
              </a:rPr>
              <a:t>d’esprit</a:t>
            </a:r>
            <a:r>
              <a:rPr lang="en-GB" altLang="en-GB" sz="1800" dirty="0" smtClean="0">
                <a:solidFill>
                  <a:schemeClr val="bg1"/>
                </a:solidFill>
                <a:latin typeface="Arial" charset="0"/>
                <a:cs typeface="Arial" charset="0"/>
              </a:rPr>
              <a:t> plus </a:t>
            </a:r>
            <a:r>
              <a:rPr lang="en-GB" altLang="en-GB" sz="1800" dirty="0" err="1" smtClean="0">
                <a:solidFill>
                  <a:schemeClr val="bg1"/>
                </a:solidFill>
                <a:latin typeface="Arial" charset="0"/>
                <a:cs typeface="Arial" charset="0"/>
              </a:rPr>
              <a:t>qu’un</a:t>
            </a:r>
            <a:r>
              <a:rPr lang="en-GB" altLang="en-GB" sz="1800" dirty="0" smtClean="0">
                <a:solidFill>
                  <a:schemeClr val="bg1"/>
                </a:solidFill>
                <a:latin typeface="Arial" charset="0"/>
                <a:cs typeface="Arial" charset="0"/>
              </a:rPr>
              <a:t> </a:t>
            </a:r>
            <a:r>
              <a:rPr lang="en-GB" altLang="en-GB" sz="1800" dirty="0" err="1" smtClean="0">
                <a:solidFill>
                  <a:schemeClr val="bg1"/>
                </a:solidFill>
                <a:latin typeface="Arial" charset="0"/>
                <a:cs typeface="Arial" charset="0"/>
              </a:rPr>
              <a:t>modèle</a:t>
            </a:r>
            <a:r>
              <a:rPr lang="en-GB" altLang="en-GB" sz="1800" dirty="0" smtClean="0">
                <a:solidFill>
                  <a:schemeClr val="bg1"/>
                </a:solidFill>
                <a:latin typeface="Arial" charset="0"/>
                <a:cs typeface="Arial" charset="0"/>
              </a:rPr>
              <a:t> </a:t>
            </a:r>
            <a:endParaRPr lang="en-GB" altLang="en-GB" sz="1800" dirty="0">
              <a:solidFill>
                <a:schemeClr val="bg1"/>
              </a:solidFill>
              <a:latin typeface="Arial" charset="0"/>
              <a:cs typeface="Arial" charset="0"/>
            </a:endParaRPr>
          </a:p>
        </p:txBody>
      </p:sp>
      <p:sp>
        <p:nvSpPr>
          <p:cNvPr id="32" name="Rounded Rectangle 29"/>
          <p:cNvSpPr>
            <a:spLocks noChangeArrowheads="1"/>
          </p:cNvSpPr>
          <p:nvPr/>
        </p:nvSpPr>
        <p:spPr>
          <a:xfrm>
            <a:off x="6879431" y="3557588"/>
            <a:ext cx="1994222" cy="539515"/>
          </a:xfrm>
          <a:prstGeom prst="roundRect">
            <a:avLst>
              <a:gd name="adj" fmla="val 5170"/>
            </a:avLst>
          </a:prstGeom>
          <a:solidFill>
            <a:srgbClr val="92D050"/>
          </a:solidFill>
          <a:ln w="25400" algn="ctr">
            <a:noFill/>
            <a:round/>
            <a:headEnd/>
            <a:tailEnd/>
          </a:ln>
        </p:spPr>
        <p:txBody>
          <a:bodyPr numCol="1" anchor="ctr"/>
          <a:lstStyle/>
          <a:p>
            <a:r>
              <a:rPr lang="fr-FR" altLang="fr-FR" dirty="0" smtClean="0">
                <a:solidFill>
                  <a:schemeClr val="lt1"/>
                </a:solidFill>
              </a:rPr>
              <a:t>Réaliser/résoudre </a:t>
            </a:r>
            <a:r>
              <a:rPr lang="fr-FR" altLang="fr-FR" dirty="0">
                <a:solidFill>
                  <a:schemeClr val="lt1"/>
                </a:solidFill>
              </a:rPr>
              <a:t>ensemble </a:t>
            </a:r>
          </a:p>
        </p:txBody>
      </p:sp>
      <p:sp>
        <p:nvSpPr>
          <p:cNvPr id="25" name="Rounded Rectangle 29"/>
          <p:cNvSpPr>
            <a:spLocks noChangeArrowheads="1"/>
          </p:cNvSpPr>
          <p:nvPr/>
        </p:nvSpPr>
        <p:spPr>
          <a:xfrm>
            <a:off x="6936580" y="4524375"/>
            <a:ext cx="2103849" cy="539515"/>
          </a:xfrm>
          <a:prstGeom prst="roundRect">
            <a:avLst>
              <a:gd name="adj" fmla="val 5170"/>
            </a:avLst>
          </a:prstGeom>
          <a:solidFill>
            <a:schemeClr val="accent6"/>
          </a:solidFill>
          <a:ln w="25400" algn="ctr">
            <a:noFill/>
            <a:round/>
            <a:headEnd/>
            <a:tailEnd/>
          </a:ln>
        </p:spPr>
        <p:txBody>
          <a:bodyPr numCol="1" anchor="ctr"/>
          <a:lstStyle/>
          <a:p>
            <a:r>
              <a:rPr lang="fr-FR" altLang="fr-FR" dirty="0">
                <a:solidFill>
                  <a:schemeClr val="lt1"/>
                </a:solidFill>
              </a:rPr>
              <a:t>Transférer les connaissances</a:t>
            </a:r>
          </a:p>
        </p:txBody>
      </p:sp>
      <p:sp>
        <p:nvSpPr>
          <p:cNvPr id="30" name="Rounded Rectangle 29"/>
          <p:cNvSpPr>
            <a:spLocks noChangeArrowheads="1"/>
          </p:cNvSpPr>
          <p:nvPr/>
        </p:nvSpPr>
        <p:spPr>
          <a:xfrm>
            <a:off x="6936581" y="5734050"/>
            <a:ext cx="1964532" cy="539515"/>
          </a:xfrm>
          <a:prstGeom prst="roundRect">
            <a:avLst>
              <a:gd name="adj" fmla="val 5170"/>
            </a:avLst>
          </a:prstGeom>
          <a:solidFill>
            <a:schemeClr val="accent6">
              <a:lumMod val="75000"/>
            </a:schemeClr>
          </a:solidFill>
          <a:ln>
            <a:noFill/>
          </a:ln>
        </p:spPr>
        <p:txBody>
          <a:bodyPr numCol="1" anchor="ctr"/>
          <a:lstStyle/>
          <a:p>
            <a:r>
              <a:rPr lang="fr-FR" altLang="fr-FR" dirty="0">
                <a:solidFill>
                  <a:srgbClr val="FFFFFF"/>
                </a:solidFill>
                <a:latin typeface="Arial" charset="0"/>
                <a:cs typeface="Arial" charset="0"/>
              </a:rPr>
              <a:t>Apprendre avec les autre </a:t>
            </a:r>
          </a:p>
        </p:txBody>
      </p:sp>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34"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15</a:t>
            </a:fld>
            <a:endParaRPr lang="en-GB" altLang="en-GB" dirty="0"/>
          </a:p>
        </p:txBody>
      </p:sp>
      <p:sp>
        <p:nvSpPr>
          <p:cNvPr id="36" name="Titre 1"/>
          <p:cNvSpPr txBox="1">
            <a:spLocks/>
          </p:cNvSpPr>
          <p:nvPr/>
        </p:nvSpPr>
        <p:spPr>
          <a:xfrm>
            <a:off x="209552" y="238995"/>
            <a:ext cx="8229600" cy="633841"/>
          </a:xfrm>
          <a:prstGeom prst="rect">
            <a:avLst/>
          </a:prstGeom>
        </p:spPr>
        <p:txBody>
          <a:bodyPr vert="horz" lIns="0" tIns="0" rIns="0" bIns="0" numCol="1" rtlCol="0" anchor="t">
            <a:normAutofit fontScale="85000" lnSpcReduction="10000"/>
          </a:bodyPr>
          <a:lstStyle/>
          <a:p>
            <a:pPr marL="571500" marR="0" lvl="0" indent="-571500" algn="l" defTabSz="457200" rtl="0" eaLnBrk="1" fontAlgn="auto" latinLnBrk="0" hangingPunct="1">
              <a:lnSpc>
                <a:spcPct val="90000"/>
              </a:lnSpc>
              <a:spcBef>
                <a:spcPct val="0"/>
              </a:spcBef>
              <a:spcAft>
                <a:spcPts val="0"/>
              </a:spcAft>
              <a:buClrTx/>
              <a:buSzTx/>
              <a:tabLst/>
              <a:defRPr/>
            </a:pPr>
            <a:r>
              <a:rPr kumimoji="0" lang="fr-FR" altLang="fr-FR" sz="3200" b="0" i="0" u="none" strike="noStrike" kern="1200" cap="none" spc="0" normalizeH="0" baseline="0" noProof="0" dirty="0" smtClean="0">
                <a:ln>
                  <a:noFill/>
                </a:ln>
                <a:solidFill>
                  <a:schemeClr val="accent6">
                    <a:lumMod val="75000"/>
                  </a:schemeClr>
                </a:solidFill>
                <a:effectLst/>
                <a:uLnTx/>
                <a:uFillTx/>
                <a:latin typeface="+mj-lt"/>
                <a:ea typeface="+mj-ea"/>
                <a:cs typeface="+mj-cs"/>
              </a:rPr>
              <a:t>VI. La fonction RH dans une organisation apprenante</a:t>
            </a:r>
            <a:endParaRPr kumimoji="0" lang="fr-FR" altLang="fr-FR" sz="3200" b="0"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41" name="Rounded Rectangle 29"/>
          <p:cNvSpPr>
            <a:spLocks noChangeArrowheads="1"/>
          </p:cNvSpPr>
          <p:nvPr/>
        </p:nvSpPr>
        <p:spPr>
          <a:xfrm>
            <a:off x="6915264" y="2476513"/>
            <a:ext cx="2125165" cy="568280"/>
          </a:xfrm>
          <a:prstGeom prst="roundRect">
            <a:avLst>
              <a:gd name="adj" fmla="val 5170"/>
            </a:avLst>
          </a:prstGeom>
          <a:solidFill>
            <a:srgbClr val="34BCBA"/>
          </a:solidFill>
          <a:ln w="25400" algn="ctr">
            <a:solidFill>
              <a:srgbClr val="34BCBA"/>
            </a:solidFill>
            <a:round/>
            <a:headEnd/>
            <a:tailEnd/>
          </a:ln>
        </p:spPr>
        <p:txBody>
          <a:bodyPr numCol="1" anchor="ctr"/>
          <a:lstStyle/>
          <a:p>
            <a:r>
              <a:rPr lang="fr-FR" altLang="fr-FR" dirty="0">
                <a:solidFill>
                  <a:schemeClr val="lt1"/>
                </a:solidFill>
              </a:rPr>
              <a:t>L’expérimentation </a:t>
            </a:r>
            <a:endParaRPr lang="fr-FR" altLang="fr-FR" dirty="0">
              <a:solidFill>
                <a:schemeClr val="lt1"/>
              </a:solidFill>
            </a:endParaRPr>
          </a:p>
        </p:txBody>
      </p:sp>
      <p:sp>
        <p:nvSpPr>
          <p:cNvPr id="42" name="Rounded Rectangle 29"/>
          <p:cNvSpPr>
            <a:spLocks noChangeArrowheads="1"/>
          </p:cNvSpPr>
          <p:nvPr/>
        </p:nvSpPr>
        <p:spPr>
          <a:xfrm>
            <a:off x="6915264" y="3557588"/>
            <a:ext cx="2125165" cy="539515"/>
          </a:xfrm>
          <a:prstGeom prst="roundRect">
            <a:avLst>
              <a:gd name="adj" fmla="val 5170"/>
            </a:avLst>
          </a:prstGeom>
          <a:solidFill>
            <a:srgbClr val="92D050"/>
          </a:solidFill>
          <a:ln w="25400" algn="ctr">
            <a:noFill/>
            <a:round/>
            <a:headEnd/>
            <a:tailEnd/>
          </a:ln>
        </p:spPr>
        <p:txBody>
          <a:bodyPr numCol="1" anchor="ctr"/>
          <a:lstStyle/>
          <a:p>
            <a:r>
              <a:rPr lang="fr-FR" altLang="fr-FR" dirty="0" smtClean="0">
                <a:solidFill>
                  <a:schemeClr val="lt1"/>
                </a:solidFill>
              </a:rPr>
              <a:t>Réaliser/résoudre </a:t>
            </a:r>
            <a:r>
              <a:rPr lang="fr-FR" altLang="fr-FR" dirty="0">
                <a:solidFill>
                  <a:schemeClr val="lt1"/>
                </a:solidFill>
              </a:rPr>
              <a:t>ensemble </a:t>
            </a:r>
          </a:p>
        </p:txBody>
      </p:sp>
      <p:sp>
        <p:nvSpPr>
          <p:cNvPr id="44" name="Rounded Rectangle 29"/>
          <p:cNvSpPr>
            <a:spLocks noChangeArrowheads="1"/>
          </p:cNvSpPr>
          <p:nvPr/>
        </p:nvSpPr>
        <p:spPr>
          <a:xfrm>
            <a:off x="6972415" y="5734050"/>
            <a:ext cx="2093526" cy="539515"/>
          </a:xfrm>
          <a:prstGeom prst="roundRect">
            <a:avLst>
              <a:gd name="adj" fmla="val 5170"/>
            </a:avLst>
          </a:prstGeom>
          <a:solidFill>
            <a:schemeClr val="accent6">
              <a:lumMod val="75000"/>
            </a:schemeClr>
          </a:solidFill>
          <a:ln>
            <a:noFill/>
          </a:ln>
        </p:spPr>
        <p:txBody>
          <a:bodyPr numCol="1" anchor="ctr"/>
          <a:lstStyle/>
          <a:p>
            <a:r>
              <a:rPr lang="fr-FR" altLang="fr-FR" dirty="0">
                <a:solidFill>
                  <a:srgbClr val="FFFFFF"/>
                </a:solidFill>
                <a:latin typeface="Arial" charset="0"/>
                <a:cs typeface="Arial" charset="0"/>
              </a:rPr>
              <a:t>Apprendre avec les </a:t>
            </a:r>
            <a:r>
              <a:rPr lang="fr-FR" altLang="fr-FR" dirty="0" smtClean="0">
                <a:solidFill>
                  <a:srgbClr val="FFFFFF"/>
                </a:solidFill>
                <a:latin typeface="Arial" charset="0"/>
                <a:cs typeface="Arial" charset="0"/>
              </a:rPr>
              <a:t>autres</a:t>
            </a:r>
            <a:endParaRPr lang="fr-FR" altLang="fr-FR" dirty="0">
              <a:solidFill>
                <a:srgbClr val="FFFFFF"/>
              </a:solidFill>
              <a:latin typeface="Arial" charset="0"/>
              <a:cs typeface="Arial" charset="0"/>
            </a:endParaRPr>
          </a:p>
        </p:txBody>
      </p:sp>
      <p:pic>
        <p:nvPicPr>
          <p:cNvPr id="3" name="Image 2"/>
          <p:cNvPicPr>
            <a:picLocks noChangeAspect="1"/>
          </p:cNvPicPr>
          <p:nvPr/>
        </p:nvPicPr>
        <p:blipFill>
          <a:blip r:embed="rId3"/>
          <a:stretch>
            <a:fillRect/>
          </a:stretch>
        </p:blipFill>
        <p:spPr>
          <a:xfrm>
            <a:off x="243350" y="1531834"/>
            <a:ext cx="628815" cy="564891"/>
          </a:xfrm>
          <a:prstGeom prst="rect">
            <a:avLst/>
          </a:prstGeom>
          <a:effectLst>
            <a:outerShdw blurRad="50800" dist="38100" dir="2700000" algn="tl" rotWithShape="0">
              <a:prstClr val="black">
                <a:alpha val="40000"/>
              </a:prstClr>
            </a:outerShdw>
            <a:softEdge rad="31750"/>
          </a:effectLst>
        </p:spPr>
      </p:pic>
      <p:pic>
        <p:nvPicPr>
          <p:cNvPr id="4" name="Image 3"/>
          <p:cNvPicPr>
            <a:picLocks noChangeAspect="1"/>
          </p:cNvPicPr>
          <p:nvPr/>
        </p:nvPicPr>
        <p:blipFill>
          <a:blip r:embed="rId4"/>
          <a:stretch>
            <a:fillRect/>
          </a:stretch>
        </p:blipFill>
        <p:spPr>
          <a:xfrm>
            <a:off x="304029" y="3556646"/>
            <a:ext cx="749955" cy="561671"/>
          </a:xfrm>
          <a:prstGeom prst="rect">
            <a:avLst/>
          </a:prstGeom>
        </p:spPr>
      </p:pic>
      <p:pic>
        <p:nvPicPr>
          <p:cNvPr id="5" name="Image 4"/>
          <p:cNvPicPr>
            <a:picLocks noChangeAspect="1"/>
          </p:cNvPicPr>
          <p:nvPr/>
        </p:nvPicPr>
        <p:blipFill>
          <a:blip r:embed="rId5"/>
          <a:stretch>
            <a:fillRect/>
          </a:stretch>
        </p:blipFill>
        <p:spPr>
          <a:xfrm flipH="1">
            <a:off x="294540" y="4552701"/>
            <a:ext cx="759444" cy="570524"/>
          </a:xfrm>
          <a:prstGeom prst="rect">
            <a:avLst/>
          </a:prstGeom>
        </p:spPr>
      </p:pic>
      <p:pic>
        <p:nvPicPr>
          <p:cNvPr id="6" name="Image 5"/>
          <p:cNvPicPr>
            <a:picLocks noChangeAspect="1"/>
          </p:cNvPicPr>
          <p:nvPr/>
        </p:nvPicPr>
        <p:blipFill>
          <a:blip r:embed="rId6"/>
          <a:stretch>
            <a:fillRect/>
          </a:stretch>
        </p:blipFill>
        <p:spPr>
          <a:xfrm>
            <a:off x="262473" y="5734050"/>
            <a:ext cx="755849" cy="575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93761" y="665489"/>
            <a:ext cx="8504553" cy="595276"/>
          </a:xfrm>
        </p:spPr>
        <p:txBody>
          <a:bodyPr numCol="1">
            <a:normAutofit/>
          </a:bodyPr>
          <a:lstStyle/>
          <a:p>
            <a:r>
              <a:rPr lang="fr-FR" altLang="fr-FR" sz="2400" dirty="0" smtClean="0">
                <a:solidFill>
                  <a:schemeClr val="tx2"/>
                </a:solidFill>
                <a:latin typeface="+mn-lt"/>
                <a:ea typeface="+mn-ea"/>
                <a:cs typeface="+mn-cs"/>
              </a:rPr>
              <a:t>2.	Les obstacles rencontrés à l’apprentissage </a:t>
            </a:r>
            <a:endParaRPr lang="fr-FR" altLang="fr-FR" sz="2400" dirty="0">
              <a:solidFill>
                <a:schemeClr val="tx2"/>
              </a:solidFill>
              <a:latin typeface="+mn-lt"/>
              <a:ea typeface="+mn-ea"/>
              <a:cs typeface="+mn-cs"/>
            </a:endParaRPr>
          </a:p>
        </p:txBody>
      </p:sp>
      <p:sp>
        <p:nvSpPr>
          <p:cNvPr id="16" name="Freeform 248"/>
          <p:cNvSpPr>
            <a:spLocks noChangeAspect="1" noEditPoints="1"/>
          </p:cNvSpPr>
          <p:nvPr/>
        </p:nvSpPr>
        <p:spPr>
          <a:xfrm>
            <a:off x="407725" y="2536634"/>
            <a:ext cx="537835" cy="457160"/>
          </a:xfrm>
          <a:custGeom>
            <a:avLst/>
            <a:gdLst>
              <a:gd name="T0" fmla="*/ 948 w 2880"/>
              <a:gd name="T1" fmla="*/ 2382 h 2448"/>
              <a:gd name="T2" fmla="*/ 432 w 2880"/>
              <a:gd name="T3" fmla="*/ 2440 h 2448"/>
              <a:gd name="T4" fmla="*/ 98 w 2880"/>
              <a:gd name="T5" fmla="*/ 2340 h 2448"/>
              <a:gd name="T6" fmla="*/ 6 w 2880"/>
              <a:gd name="T7" fmla="*/ 1998 h 2448"/>
              <a:gd name="T8" fmla="*/ 220 w 2880"/>
              <a:gd name="T9" fmla="*/ 1732 h 2448"/>
              <a:gd name="T10" fmla="*/ 696 w 2880"/>
              <a:gd name="T11" fmla="*/ 1866 h 2448"/>
              <a:gd name="T12" fmla="*/ 892 w 2880"/>
              <a:gd name="T13" fmla="*/ 1652 h 2448"/>
              <a:gd name="T14" fmla="*/ 1152 w 2880"/>
              <a:gd name="T15" fmla="*/ 1520 h 2448"/>
              <a:gd name="T16" fmla="*/ 1306 w 2880"/>
              <a:gd name="T17" fmla="*/ 1722 h 2448"/>
              <a:gd name="T18" fmla="*/ 980 w 2880"/>
              <a:gd name="T19" fmla="*/ 1062 h 2448"/>
              <a:gd name="T20" fmla="*/ 690 w 2880"/>
              <a:gd name="T21" fmla="*/ 740 h 2448"/>
              <a:gd name="T22" fmla="*/ 362 w 2880"/>
              <a:gd name="T23" fmla="*/ 880 h 2448"/>
              <a:gd name="T24" fmla="*/ 274 w 2880"/>
              <a:gd name="T25" fmla="*/ 1350 h 2448"/>
              <a:gd name="T26" fmla="*/ 480 w 2880"/>
              <a:gd name="T27" fmla="*/ 1554 h 2448"/>
              <a:gd name="T28" fmla="*/ 468 w 2880"/>
              <a:gd name="T29" fmla="*/ 1408 h 2448"/>
              <a:gd name="T30" fmla="*/ 352 w 2880"/>
              <a:gd name="T31" fmla="*/ 1290 h 2448"/>
              <a:gd name="T32" fmla="*/ 434 w 2880"/>
              <a:gd name="T33" fmla="*/ 1226 h 2448"/>
              <a:gd name="T34" fmla="*/ 478 w 2880"/>
              <a:gd name="T35" fmla="*/ 1122 h 2448"/>
              <a:gd name="T36" fmla="*/ 818 w 2880"/>
              <a:gd name="T37" fmla="*/ 998 h 2448"/>
              <a:gd name="T38" fmla="*/ 920 w 2880"/>
              <a:gd name="T39" fmla="*/ 1248 h 2448"/>
              <a:gd name="T40" fmla="*/ 904 w 2880"/>
              <a:gd name="T41" fmla="*/ 1444 h 2448"/>
              <a:gd name="T42" fmla="*/ 992 w 2880"/>
              <a:gd name="T43" fmla="*/ 1230 h 2448"/>
              <a:gd name="T44" fmla="*/ 2636 w 2880"/>
              <a:gd name="T45" fmla="*/ 1174 h 2448"/>
              <a:gd name="T46" fmla="*/ 2358 w 2880"/>
              <a:gd name="T47" fmla="*/ 1422 h 2448"/>
              <a:gd name="T48" fmla="*/ 2044 w 2880"/>
              <a:gd name="T49" fmla="*/ 1368 h 2448"/>
              <a:gd name="T50" fmla="*/ 1670 w 2880"/>
              <a:gd name="T51" fmla="*/ 1492 h 2448"/>
              <a:gd name="T52" fmla="*/ 1576 w 2880"/>
              <a:gd name="T53" fmla="*/ 1944 h 2448"/>
              <a:gd name="T54" fmla="*/ 1782 w 2880"/>
              <a:gd name="T55" fmla="*/ 2030 h 2448"/>
              <a:gd name="T56" fmla="*/ 2308 w 2880"/>
              <a:gd name="T57" fmla="*/ 2100 h 2448"/>
              <a:gd name="T58" fmla="*/ 2716 w 2880"/>
              <a:gd name="T59" fmla="*/ 1906 h 2448"/>
              <a:gd name="T60" fmla="*/ 2878 w 2880"/>
              <a:gd name="T61" fmla="*/ 1682 h 2448"/>
              <a:gd name="T62" fmla="*/ 2044 w 2880"/>
              <a:gd name="T63" fmla="*/ 1202 h 2448"/>
              <a:gd name="T64" fmla="*/ 2002 w 2880"/>
              <a:gd name="T65" fmla="*/ 1050 h 2448"/>
              <a:gd name="T66" fmla="*/ 1916 w 2880"/>
              <a:gd name="T67" fmla="*/ 904 h 2448"/>
              <a:gd name="T68" fmla="*/ 2002 w 2880"/>
              <a:gd name="T69" fmla="*/ 906 h 2448"/>
              <a:gd name="T70" fmla="*/ 2068 w 2880"/>
              <a:gd name="T71" fmla="*/ 764 h 2448"/>
              <a:gd name="T72" fmla="*/ 2444 w 2880"/>
              <a:gd name="T73" fmla="*/ 674 h 2448"/>
              <a:gd name="T74" fmla="*/ 2546 w 2880"/>
              <a:gd name="T75" fmla="*/ 832 h 2448"/>
              <a:gd name="T76" fmla="*/ 2528 w 2880"/>
              <a:gd name="T77" fmla="*/ 548 h 2448"/>
              <a:gd name="T78" fmla="*/ 2116 w 2880"/>
              <a:gd name="T79" fmla="*/ 418 h 2448"/>
              <a:gd name="T80" fmla="*/ 1854 w 2880"/>
              <a:gd name="T81" fmla="*/ 628 h 2448"/>
              <a:gd name="T82" fmla="*/ 1848 w 2880"/>
              <a:gd name="T83" fmla="*/ 978 h 2448"/>
              <a:gd name="T84" fmla="*/ 1166 w 2880"/>
              <a:gd name="T85" fmla="*/ 802 h 2448"/>
              <a:gd name="T86" fmla="*/ 1070 w 2880"/>
              <a:gd name="T87" fmla="*/ 636 h 2448"/>
              <a:gd name="T88" fmla="*/ 1046 w 2880"/>
              <a:gd name="T89" fmla="*/ 472 h 2448"/>
              <a:gd name="T90" fmla="*/ 1122 w 2880"/>
              <a:gd name="T91" fmla="*/ 506 h 2448"/>
              <a:gd name="T92" fmla="*/ 1200 w 2880"/>
              <a:gd name="T93" fmla="*/ 346 h 2448"/>
              <a:gd name="T94" fmla="*/ 1584 w 2880"/>
              <a:gd name="T95" fmla="*/ 282 h 2448"/>
              <a:gd name="T96" fmla="*/ 1660 w 2880"/>
              <a:gd name="T97" fmla="*/ 432 h 2448"/>
              <a:gd name="T98" fmla="*/ 1600 w 2880"/>
              <a:gd name="T99" fmla="*/ 96 h 2448"/>
              <a:gd name="T100" fmla="*/ 1158 w 2880"/>
              <a:gd name="T101" fmla="*/ 40 h 2448"/>
              <a:gd name="T102" fmla="*/ 946 w 2880"/>
              <a:gd name="T103" fmla="*/ 272 h 2448"/>
              <a:gd name="T104" fmla="*/ 976 w 2880"/>
              <a:gd name="T105" fmla="*/ 614 h 2448"/>
              <a:gd name="T106" fmla="*/ 1950 w 2880"/>
              <a:gd name="T107" fmla="*/ 1246 h 2448"/>
              <a:gd name="T108" fmla="*/ 1768 w 2880"/>
              <a:gd name="T109" fmla="*/ 968 h 2448"/>
              <a:gd name="T110" fmla="*/ 1574 w 2880"/>
              <a:gd name="T111" fmla="*/ 824 h 2448"/>
              <a:gd name="T112" fmla="*/ 1424 w 2880"/>
              <a:gd name="T113" fmla="*/ 1386 h 2448"/>
              <a:gd name="T114" fmla="*/ 1036 w 2880"/>
              <a:gd name="T115" fmla="*/ 974 h 2448"/>
              <a:gd name="T116" fmla="*/ 1130 w 2880"/>
              <a:gd name="T117" fmla="*/ 1384 h 2448"/>
              <a:gd name="T118" fmla="*/ 1294 w 2880"/>
              <a:gd name="T119" fmla="*/ 1514 h 2448"/>
              <a:gd name="T120" fmla="*/ 1506 w 2880"/>
              <a:gd name="T121" fmla="*/ 1656 h 2448"/>
              <a:gd name="T122" fmla="*/ 1730 w 2880"/>
              <a:gd name="T123" fmla="*/ 134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0" h="2448">
                <a:moveTo>
                  <a:pt x="1212" y="2094"/>
                </a:moveTo>
                <a:lnTo>
                  <a:pt x="1212" y="2094"/>
                </a:lnTo>
                <a:lnTo>
                  <a:pt x="1204" y="2124"/>
                </a:lnTo>
                <a:lnTo>
                  <a:pt x="1198" y="2144"/>
                </a:lnTo>
                <a:lnTo>
                  <a:pt x="1188" y="2166"/>
                </a:lnTo>
                <a:lnTo>
                  <a:pt x="1176" y="2190"/>
                </a:lnTo>
                <a:lnTo>
                  <a:pt x="1160" y="2216"/>
                </a:lnTo>
                <a:lnTo>
                  <a:pt x="1140" y="2242"/>
                </a:lnTo>
                <a:lnTo>
                  <a:pt x="1116" y="2270"/>
                </a:lnTo>
                <a:lnTo>
                  <a:pt x="1088" y="2296"/>
                </a:lnTo>
                <a:lnTo>
                  <a:pt x="1056" y="2324"/>
                </a:lnTo>
                <a:lnTo>
                  <a:pt x="1018" y="2348"/>
                </a:lnTo>
                <a:lnTo>
                  <a:pt x="972" y="2372"/>
                </a:lnTo>
                <a:lnTo>
                  <a:pt x="948" y="2382"/>
                </a:lnTo>
                <a:lnTo>
                  <a:pt x="922" y="2392"/>
                </a:lnTo>
                <a:lnTo>
                  <a:pt x="896" y="2402"/>
                </a:lnTo>
                <a:lnTo>
                  <a:pt x="866" y="2412"/>
                </a:lnTo>
                <a:lnTo>
                  <a:pt x="836" y="2420"/>
                </a:lnTo>
                <a:lnTo>
                  <a:pt x="804" y="2426"/>
                </a:lnTo>
                <a:lnTo>
                  <a:pt x="768" y="2432"/>
                </a:lnTo>
                <a:lnTo>
                  <a:pt x="732" y="2438"/>
                </a:lnTo>
                <a:lnTo>
                  <a:pt x="732" y="2438"/>
                </a:lnTo>
                <a:lnTo>
                  <a:pt x="678" y="2444"/>
                </a:lnTo>
                <a:lnTo>
                  <a:pt x="624" y="2446"/>
                </a:lnTo>
                <a:lnTo>
                  <a:pt x="572" y="2448"/>
                </a:lnTo>
                <a:lnTo>
                  <a:pt x="522" y="2448"/>
                </a:lnTo>
                <a:lnTo>
                  <a:pt x="476" y="2444"/>
                </a:lnTo>
                <a:lnTo>
                  <a:pt x="432" y="2440"/>
                </a:lnTo>
                <a:lnTo>
                  <a:pt x="392" y="2434"/>
                </a:lnTo>
                <a:lnTo>
                  <a:pt x="354" y="2426"/>
                </a:lnTo>
                <a:lnTo>
                  <a:pt x="320" y="2418"/>
                </a:lnTo>
                <a:lnTo>
                  <a:pt x="290" y="2410"/>
                </a:lnTo>
                <a:lnTo>
                  <a:pt x="262" y="2400"/>
                </a:lnTo>
                <a:lnTo>
                  <a:pt x="240" y="2388"/>
                </a:lnTo>
                <a:lnTo>
                  <a:pt x="220" y="2378"/>
                </a:lnTo>
                <a:lnTo>
                  <a:pt x="206" y="2368"/>
                </a:lnTo>
                <a:lnTo>
                  <a:pt x="198" y="2356"/>
                </a:lnTo>
                <a:lnTo>
                  <a:pt x="192" y="2346"/>
                </a:lnTo>
                <a:lnTo>
                  <a:pt x="192" y="2346"/>
                </a:lnTo>
                <a:lnTo>
                  <a:pt x="162" y="2346"/>
                </a:lnTo>
                <a:lnTo>
                  <a:pt x="130" y="2344"/>
                </a:lnTo>
                <a:lnTo>
                  <a:pt x="98" y="2340"/>
                </a:lnTo>
                <a:lnTo>
                  <a:pt x="68" y="2332"/>
                </a:lnTo>
                <a:lnTo>
                  <a:pt x="54" y="2328"/>
                </a:lnTo>
                <a:lnTo>
                  <a:pt x="40" y="2322"/>
                </a:lnTo>
                <a:lnTo>
                  <a:pt x="30" y="2316"/>
                </a:lnTo>
                <a:lnTo>
                  <a:pt x="20" y="2308"/>
                </a:lnTo>
                <a:lnTo>
                  <a:pt x="12" y="2300"/>
                </a:lnTo>
                <a:lnTo>
                  <a:pt x="6" y="2292"/>
                </a:lnTo>
                <a:lnTo>
                  <a:pt x="2" y="2280"/>
                </a:lnTo>
                <a:lnTo>
                  <a:pt x="0" y="2270"/>
                </a:lnTo>
                <a:lnTo>
                  <a:pt x="0" y="2054"/>
                </a:lnTo>
                <a:lnTo>
                  <a:pt x="0" y="2052"/>
                </a:lnTo>
                <a:lnTo>
                  <a:pt x="0" y="2052"/>
                </a:lnTo>
                <a:lnTo>
                  <a:pt x="2" y="2024"/>
                </a:lnTo>
                <a:lnTo>
                  <a:pt x="6" y="1998"/>
                </a:lnTo>
                <a:lnTo>
                  <a:pt x="12" y="1970"/>
                </a:lnTo>
                <a:lnTo>
                  <a:pt x="20" y="1944"/>
                </a:lnTo>
                <a:lnTo>
                  <a:pt x="32" y="1918"/>
                </a:lnTo>
                <a:lnTo>
                  <a:pt x="46" y="1894"/>
                </a:lnTo>
                <a:lnTo>
                  <a:pt x="60" y="1870"/>
                </a:lnTo>
                <a:lnTo>
                  <a:pt x="76" y="1850"/>
                </a:lnTo>
                <a:lnTo>
                  <a:pt x="76" y="1850"/>
                </a:lnTo>
                <a:lnTo>
                  <a:pt x="94" y="1828"/>
                </a:lnTo>
                <a:lnTo>
                  <a:pt x="114" y="1810"/>
                </a:lnTo>
                <a:lnTo>
                  <a:pt x="134" y="1792"/>
                </a:lnTo>
                <a:lnTo>
                  <a:pt x="154" y="1774"/>
                </a:lnTo>
                <a:lnTo>
                  <a:pt x="176" y="1760"/>
                </a:lnTo>
                <a:lnTo>
                  <a:pt x="198" y="1744"/>
                </a:lnTo>
                <a:lnTo>
                  <a:pt x="220" y="1732"/>
                </a:lnTo>
                <a:lnTo>
                  <a:pt x="244" y="1720"/>
                </a:lnTo>
                <a:lnTo>
                  <a:pt x="244" y="1720"/>
                </a:lnTo>
                <a:lnTo>
                  <a:pt x="262" y="1710"/>
                </a:lnTo>
                <a:lnTo>
                  <a:pt x="458" y="1630"/>
                </a:lnTo>
                <a:lnTo>
                  <a:pt x="458" y="1630"/>
                </a:lnTo>
                <a:lnTo>
                  <a:pt x="458" y="1630"/>
                </a:lnTo>
                <a:lnTo>
                  <a:pt x="492" y="1654"/>
                </a:lnTo>
                <a:lnTo>
                  <a:pt x="526" y="1680"/>
                </a:lnTo>
                <a:lnTo>
                  <a:pt x="560" y="1710"/>
                </a:lnTo>
                <a:lnTo>
                  <a:pt x="590" y="1740"/>
                </a:lnTo>
                <a:lnTo>
                  <a:pt x="620" y="1772"/>
                </a:lnTo>
                <a:lnTo>
                  <a:pt x="648" y="1804"/>
                </a:lnTo>
                <a:lnTo>
                  <a:pt x="674" y="1836"/>
                </a:lnTo>
                <a:lnTo>
                  <a:pt x="696" y="1866"/>
                </a:lnTo>
                <a:lnTo>
                  <a:pt x="736" y="1924"/>
                </a:lnTo>
                <a:lnTo>
                  <a:pt x="768" y="1972"/>
                </a:lnTo>
                <a:lnTo>
                  <a:pt x="792" y="2016"/>
                </a:lnTo>
                <a:lnTo>
                  <a:pt x="802" y="2020"/>
                </a:lnTo>
                <a:lnTo>
                  <a:pt x="810" y="2012"/>
                </a:lnTo>
                <a:lnTo>
                  <a:pt x="810" y="2012"/>
                </a:lnTo>
                <a:lnTo>
                  <a:pt x="826" y="1964"/>
                </a:lnTo>
                <a:lnTo>
                  <a:pt x="844" y="1910"/>
                </a:lnTo>
                <a:lnTo>
                  <a:pt x="862" y="1844"/>
                </a:lnTo>
                <a:lnTo>
                  <a:pt x="870" y="1808"/>
                </a:lnTo>
                <a:lnTo>
                  <a:pt x="878" y="1770"/>
                </a:lnTo>
                <a:lnTo>
                  <a:pt x="884" y="1732"/>
                </a:lnTo>
                <a:lnTo>
                  <a:pt x="890" y="1692"/>
                </a:lnTo>
                <a:lnTo>
                  <a:pt x="892" y="1652"/>
                </a:lnTo>
                <a:lnTo>
                  <a:pt x="894" y="1614"/>
                </a:lnTo>
                <a:lnTo>
                  <a:pt x="892" y="1576"/>
                </a:lnTo>
                <a:lnTo>
                  <a:pt x="886" y="1542"/>
                </a:lnTo>
                <a:lnTo>
                  <a:pt x="886" y="1542"/>
                </a:lnTo>
                <a:lnTo>
                  <a:pt x="1052" y="1510"/>
                </a:lnTo>
                <a:lnTo>
                  <a:pt x="1052" y="1510"/>
                </a:lnTo>
                <a:lnTo>
                  <a:pt x="1054" y="1510"/>
                </a:lnTo>
                <a:lnTo>
                  <a:pt x="1054" y="1510"/>
                </a:lnTo>
                <a:lnTo>
                  <a:pt x="1062" y="1510"/>
                </a:lnTo>
                <a:lnTo>
                  <a:pt x="1062" y="1510"/>
                </a:lnTo>
                <a:lnTo>
                  <a:pt x="1084" y="1510"/>
                </a:lnTo>
                <a:lnTo>
                  <a:pt x="1108" y="1512"/>
                </a:lnTo>
                <a:lnTo>
                  <a:pt x="1130" y="1516"/>
                </a:lnTo>
                <a:lnTo>
                  <a:pt x="1152" y="1520"/>
                </a:lnTo>
                <a:lnTo>
                  <a:pt x="1172" y="1526"/>
                </a:lnTo>
                <a:lnTo>
                  <a:pt x="1192" y="1534"/>
                </a:lnTo>
                <a:lnTo>
                  <a:pt x="1210" y="1544"/>
                </a:lnTo>
                <a:lnTo>
                  <a:pt x="1228" y="1556"/>
                </a:lnTo>
                <a:lnTo>
                  <a:pt x="1228" y="1556"/>
                </a:lnTo>
                <a:lnTo>
                  <a:pt x="1246" y="1568"/>
                </a:lnTo>
                <a:lnTo>
                  <a:pt x="1260" y="1584"/>
                </a:lnTo>
                <a:lnTo>
                  <a:pt x="1274" y="1602"/>
                </a:lnTo>
                <a:lnTo>
                  <a:pt x="1284" y="1622"/>
                </a:lnTo>
                <a:lnTo>
                  <a:pt x="1294" y="1644"/>
                </a:lnTo>
                <a:lnTo>
                  <a:pt x="1300" y="1668"/>
                </a:lnTo>
                <a:lnTo>
                  <a:pt x="1304" y="1692"/>
                </a:lnTo>
                <a:lnTo>
                  <a:pt x="1306" y="1720"/>
                </a:lnTo>
                <a:lnTo>
                  <a:pt x="1306" y="1722"/>
                </a:lnTo>
                <a:lnTo>
                  <a:pt x="1306" y="2004"/>
                </a:lnTo>
                <a:lnTo>
                  <a:pt x="1306" y="2004"/>
                </a:lnTo>
                <a:lnTo>
                  <a:pt x="1304" y="2020"/>
                </a:lnTo>
                <a:lnTo>
                  <a:pt x="1300" y="2036"/>
                </a:lnTo>
                <a:lnTo>
                  <a:pt x="1292" y="2048"/>
                </a:lnTo>
                <a:lnTo>
                  <a:pt x="1282" y="2062"/>
                </a:lnTo>
                <a:lnTo>
                  <a:pt x="1270" y="2072"/>
                </a:lnTo>
                <a:lnTo>
                  <a:pt x="1254" y="2080"/>
                </a:lnTo>
                <a:lnTo>
                  <a:pt x="1234" y="2088"/>
                </a:lnTo>
                <a:lnTo>
                  <a:pt x="1212" y="2094"/>
                </a:lnTo>
                <a:lnTo>
                  <a:pt x="1212" y="2094"/>
                </a:lnTo>
                <a:close/>
                <a:moveTo>
                  <a:pt x="982" y="1096"/>
                </a:moveTo>
                <a:lnTo>
                  <a:pt x="982" y="1096"/>
                </a:lnTo>
                <a:lnTo>
                  <a:pt x="980" y="1062"/>
                </a:lnTo>
                <a:lnTo>
                  <a:pt x="974" y="1028"/>
                </a:lnTo>
                <a:lnTo>
                  <a:pt x="966" y="994"/>
                </a:lnTo>
                <a:lnTo>
                  <a:pt x="956" y="960"/>
                </a:lnTo>
                <a:lnTo>
                  <a:pt x="944" y="930"/>
                </a:lnTo>
                <a:lnTo>
                  <a:pt x="928" y="900"/>
                </a:lnTo>
                <a:lnTo>
                  <a:pt x="910" y="870"/>
                </a:lnTo>
                <a:lnTo>
                  <a:pt x="892" y="844"/>
                </a:lnTo>
                <a:lnTo>
                  <a:pt x="870" y="820"/>
                </a:lnTo>
                <a:lnTo>
                  <a:pt x="844" y="798"/>
                </a:lnTo>
                <a:lnTo>
                  <a:pt x="818" y="780"/>
                </a:lnTo>
                <a:lnTo>
                  <a:pt x="790" y="764"/>
                </a:lnTo>
                <a:lnTo>
                  <a:pt x="758" y="752"/>
                </a:lnTo>
                <a:lnTo>
                  <a:pt x="726" y="744"/>
                </a:lnTo>
                <a:lnTo>
                  <a:pt x="690" y="740"/>
                </a:lnTo>
                <a:lnTo>
                  <a:pt x="652" y="740"/>
                </a:lnTo>
                <a:lnTo>
                  <a:pt x="652" y="740"/>
                </a:lnTo>
                <a:lnTo>
                  <a:pt x="604" y="744"/>
                </a:lnTo>
                <a:lnTo>
                  <a:pt x="558" y="754"/>
                </a:lnTo>
                <a:lnTo>
                  <a:pt x="516" y="766"/>
                </a:lnTo>
                <a:lnTo>
                  <a:pt x="478" y="780"/>
                </a:lnTo>
                <a:lnTo>
                  <a:pt x="462" y="790"/>
                </a:lnTo>
                <a:lnTo>
                  <a:pt x="444" y="800"/>
                </a:lnTo>
                <a:lnTo>
                  <a:pt x="428" y="812"/>
                </a:lnTo>
                <a:lnTo>
                  <a:pt x="414" y="824"/>
                </a:lnTo>
                <a:lnTo>
                  <a:pt x="398" y="836"/>
                </a:lnTo>
                <a:lnTo>
                  <a:pt x="386" y="850"/>
                </a:lnTo>
                <a:lnTo>
                  <a:pt x="372" y="864"/>
                </a:lnTo>
                <a:lnTo>
                  <a:pt x="362" y="880"/>
                </a:lnTo>
                <a:lnTo>
                  <a:pt x="350" y="898"/>
                </a:lnTo>
                <a:lnTo>
                  <a:pt x="340" y="914"/>
                </a:lnTo>
                <a:lnTo>
                  <a:pt x="324" y="952"/>
                </a:lnTo>
                <a:lnTo>
                  <a:pt x="310" y="994"/>
                </a:lnTo>
                <a:lnTo>
                  <a:pt x="300" y="1040"/>
                </a:lnTo>
                <a:lnTo>
                  <a:pt x="292" y="1090"/>
                </a:lnTo>
                <a:lnTo>
                  <a:pt x="290" y="1142"/>
                </a:lnTo>
                <a:lnTo>
                  <a:pt x="290" y="1200"/>
                </a:lnTo>
                <a:lnTo>
                  <a:pt x="294" y="1260"/>
                </a:lnTo>
                <a:lnTo>
                  <a:pt x="294" y="1260"/>
                </a:lnTo>
                <a:lnTo>
                  <a:pt x="294" y="1272"/>
                </a:lnTo>
                <a:lnTo>
                  <a:pt x="294" y="1286"/>
                </a:lnTo>
                <a:lnTo>
                  <a:pt x="286" y="1316"/>
                </a:lnTo>
                <a:lnTo>
                  <a:pt x="274" y="1350"/>
                </a:lnTo>
                <a:lnTo>
                  <a:pt x="260" y="1386"/>
                </a:lnTo>
                <a:lnTo>
                  <a:pt x="244" y="1424"/>
                </a:lnTo>
                <a:lnTo>
                  <a:pt x="228" y="1458"/>
                </a:lnTo>
                <a:lnTo>
                  <a:pt x="200" y="1512"/>
                </a:lnTo>
                <a:lnTo>
                  <a:pt x="200" y="1512"/>
                </a:lnTo>
                <a:lnTo>
                  <a:pt x="212" y="1520"/>
                </a:lnTo>
                <a:lnTo>
                  <a:pt x="228" y="1528"/>
                </a:lnTo>
                <a:lnTo>
                  <a:pt x="246" y="1534"/>
                </a:lnTo>
                <a:lnTo>
                  <a:pt x="266" y="1540"/>
                </a:lnTo>
                <a:lnTo>
                  <a:pt x="310" y="1546"/>
                </a:lnTo>
                <a:lnTo>
                  <a:pt x="354" y="1552"/>
                </a:lnTo>
                <a:lnTo>
                  <a:pt x="398" y="1554"/>
                </a:lnTo>
                <a:lnTo>
                  <a:pt x="436" y="1554"/>
                </a:lnTo>
                <a:lnTo>
                  <a:pt x="480" y="1554"/>
                </a:lnTo>
                <a:lnTo>
                  <a:pt x="480" y="1554"/>
                </a:lnTo>
                <a:lnTo>
                  <a:pt x="488" y="1552"/>
                </a:lnTo>
                <a:lnTo>
                  <a:pt x="496" y="1548"/>
                </a:lnTo>
                <a:lnTo>
                  <a:pt x="502" y="1542"/>
                </a:lnTo>
                <a:lnTo>
                  <a:pt x="506" y="1536"/>
                </a:lnTo>
                <a:lnTo>
                  <a:pt x="510" y="1530"/>
                </a:lnTo>
                <a:lnTo>
                  <a:pt x="512" y="1522"/>
                </a:lnTo>
                <a:lnTo>
                  <a:pt x="512" y="1514"/>
                </a:lnTo>
                <a:lnTo>
                  <a:pt x="510" y="1506"/>
                </a:lnTo>
                <a:lnTo>
                  <a:pt x="510" y="1506"/>
                </a:lnTo>
                <a:lnTo>
                  <a:pt x="496" y="1480"/>
                </a:lnTo>
                <a:lnTo>
                  <a:pt x="484" y="1454"/>
                </a:lnTo>
                <a:lnTo>
                  <a:pt x="472" y="1424"/>
                </a:lnTo>
                <a:lnTo>
                  <a:pt x="468" y="1408"/>
                </a:lnTo>
                <a:lnTo>
                  <a:pt x="464" y="1390"/>
                </a:lnTo>
                <a:lnTo>
                  <a:pt x="464" y="1390"/>
                </a:lnTo>
                <a:lnTo>
                  <a:pt x="452" y="1388"/>
                </a:lnTo>
                <a:lnTo>
                  <a:pt x="438" y="1386"/>
                </a:lnTo>
                <a:lnTo>
                  <a:pt x="422" y="1382"/>
                </a:lnTo>
                <a:lnTo>
                  <a:pt x="404" y="1376"/>
                </a:lnTo>
                <a:lnTo>
                  <a:pt x="388" y="1364"/>
                </a:lnTo>
                <a:lnTo>
                  <a:pt x="380" y="1358"/>
                </a:lnTo>
                <a:lnTo>
                  <a:pt x="374" y="1350"/>
                </a:lnTo>
                <a:lnTo>
                  <a:pt x="366" y="1340"/>
                </a:lnTo>
                <a:lnTo>
                  <a:pt x="362" y="1328"/>
                </a:lnTo>
                <a:lnTo>
                  <a:pt x="362" y="1328"/>
                </a:lnTo>
                <a:lnTo>
                  <a:pt x="356" y="1308"/>
                </a:lnTo>
                <a:lnTo>
                  <a:pt x="352" y="1290"/>
                </a:lnTo>
                <a:lnTo>
                  <a:pt x="352" y="1272"/>
                </a:lnTo>
                <a:lnTo>
                  <a:pt x="352" y="1256"/>
                </a:lnTo>
                <a:lnTo>
                  <a:pt x="356" y="1242"/>
                </a:lnTo>
                <a:lnTo>
                  <a:pt x="360" y="1228"/>
                </a:lnTo>
                <a:lnTo>
                  <a:pt x="368" y="1218"/>
                </a:lnTo>
                <a:lnTo>
                  <a:pt x="378" y="1210"/>
                </a:lnTo>
                <a:lnTo>
                  <a:pt x="378" y="1210"/>
                </a:lnTo>
                <a:lnTo>
                  <a:pt x="386" y="1206"/>
                </a:lnTo>
                <a:lnTo>
                  <a:pt x="394" y="1204"/>
                </a:lnTo>
                <a:lnTo>
                  <a:pt x="402" y="1204"/>
                </a:lnTo>
                <a:lnTo>
                  <a:pt x="408" y="1204"/>
                </a:lnTo>
                <a:lnTo>
                  <a:pt x="420" y="1210"/>
                </a:lnTo>
                <a:lnTo>
                  <a:pt x="428" y="1216"/>
                </a:lnTo>
                <a:lnTo>
                  <a:pt x="434" y="1226"/>
                </a:lnTo>
                <a:lnTo>
                  <a:pt x="440" y="1234"/>
                </a:lnTo>
                <a:lnTo>
                  <a:pt x="442" y="1242"/>
                </a:lnTo>
                <a:lnTo>
                  <a:pt x="442" y="1242"/>
                </a:lnTo>
                <a:lnTo>
                  <a:pt x="446" y="1246"/>
                </a:lnTo>
                <a:lnTo>
                  <a:pt x="450" y="1248"/>
                </a:lnTo>
                <a:lnTo>
                  <a:pt x="454" y="1244"/>
                </a:lnTo>
                <a:lnTo>
                  <a:pt x="456" y="1240"/>
                </a:lnTo>
                <a:lnTo>
                  <a:pt x="456" y="1240"/>
                </a:lnTo>
                <a:lnTo>
                  <a:pt x="454" y="1220"/>
                </a:lnTo>
                <a:lnTo>
                  <a:pt x="456" y="1200"/>
                </a:lnTo>
                <a:lnTo>
                  <a:pt x="460" y="1176"/>
                </a:lnTo>
                <a:lnTo>
                  <a:pt x="466" y="1148"/>
                </a:lnTo>
                <a:lnTo>
                  <a:pt x="472" y="1134"/>
                </a:lnTo>
                <a:lnTo>
                  <a:pt x="478" y="1122"/>
                </a:lnTo>
                <a:lnTo>
                  <a:pt x="486" y="1108"/>
                </a:lnTo>
                <a:lnTo>
                  <a:pt x="494" y="1096"/>
                </a:lnTo>
                <a:lnTo>
                  <a:pt x="506" y="1086"/>
                </a:lnTo>
                <a:lnTo>
                  <a:pt x="518" y="1076"/>
                </a:lnTo>
                <a:lnTo>
                  <a:pt x="518" y="1076"/>
                </a:lnTo>
                <a:lnTo>
                  <a:pt x="566" y="1050"/>
                </a:lnTo>
                <a:lnTo>
                  <a:pt x="610" y="1030"/>
                </a:lnTo>
                <a:lnTo>
                  <a:pt x="654" y="1012"/>
                </a:lnTo>
                <a:lnTo>
                  <a:pt x="696" y="1002"/>
                </a:lnTo>
                <a:lnTo>
                  <a:pt x="738" y="996"/>
                </a:lnTo>
                <a:lnTo>
                  <a:pt x="758" y="994"/>
                </a:lnTo>
                <a:lnTo>
                  <a:pt x="778" y="994"/>
                </a:lnTo>
                <a:lnTo>
                  <a:pt x="798" y="994"/>
                </a:lnTo>
                <a:lnTo>
                  <a:pt x="818" y="998"/>
                </a:lnTo>
                <a:lnTo>
                  <a:pt x="838" y="1000"/>
                </a:lnTo>
                <a:lnTo>
                  <a:pt x="856" y="1006"/>
                </a:lnTo>
                <a:lnTo>
                  <a:pt x="856" y="1006"/>
                </a:lnTo>
                <a:lnTo>
                  <a:pt x="866" y="1010"/>
                </a:lnTo>
                <a:lnTo>
                  <a:pt x="876" y="1018"/>
                </a:lnTo>
                <a:lnTo>
                  <a:pt x="884" y="1026"/>
                </a:lnTo>
                <a:lnTo>
                  <a:pt x="892" y="1038"/>
                </a:lnTo>
                <a:lnTo>
                  <a:pt x="898" y="1052"/>
                </a:lnTo>
                <a:lnTo>
                  <a:pt x="906" y="1068"/>
                </a:lnTo>
                <a:lnTo>
                  <a:pt x="910" y="1086"/>
                </a:lnTo>
                <a:lnTo>
                  <a:pt x="914" y="1104"/>
                </a:lnTo>
                <a:lnTo>
                  <a:pt x="922" y="1148"/>
                </a:lnTo>
                <a:lnTo>
                  <a:pt x="924" y="1196"/>
                </a:lnTo>
                <a:lnTo>
                  <a:pt x="920" y="1248"/>
                </a:lnTo>
                <a:lnTo>
                  <a:pt x="918" y="1276"/>
                </a:lnTo>
                <a:lnTo>
                  <a:pt x="914" y="1304"/>
                </a:lnTo>
                <a:lnTo>
                  <a:pt x="914" y="1304"/>
                </a:lnTo>
                <a:lnTo>
                  <a:pt x="910" y="1318"/>
                </a:lnTo>
                <a:lnTo>
                  <a:pt x="904" y="1336"/>
                </a:lnTo>
                <a:lnTo>
                  <a:pt x="890" y="1372"/>
                </a:lnTo>
                <a:lnTo>
                  <a:pt x="868" y="1424"/>
                </a:lnTo>
                <a:lnTo>
                  <a:pt x="868" y="1424"/>
                </a:lnTo>
                <a:lnTo>
                  <a:pt x="866" y="1432"/>
                </a:lnTo>
                <a:lnTo>
                  <a:pt x="868" y="1438"/>
                </a:lnTo>
                <a:lnTo>
                  <a:pt x="874" y="1444"/>
                </a:lnTo>
                <a:lnTo>
                  <a:pt x="880" y="1446"/>
                </a:lnTo>
                <a:lnTo>
                  <a:pt x="880" y="1446"/>
                </a:lnTo>
                <a:lnTo>
                  <a:pt x="904" y="1444"/>
                </a:lnTo>
                <a:lnTo>
                  <a:pt x="926" y="1442"/>
                </a:lnTo>
                <a:lnTo>
                  <a:pt x="950" y="1438"/>
                </a:lnTo>
                <a:lnTo>
                  <a:pt x="976" y="1430"/>
                </a:lnTo>
                <a:lnTo>
                  <a:pt x="1002" y="1418"/>
                </a:lnTo>
                <a:lnTo>
                  <a:pt x="1014" y="1412"/>
                </a:lnTo>
                <a:lnTo>
                  <a:pt x="1024" y="1404"/>
                </a:lnTo>
                <a:lnTo>
                  <a:pt x="1034" y="1394"/>
                </a:lnTo>
                <a:lnTo>
                  <a:pt x="1042" y="1382"/>
                </a:lnTo>
                <a:lnTo>
                  <a:pt x="1042" y="1382"/>
                </a:lnTo>
                <a:lnTo>
                  <a:pt x="1020" y="1346"/>
                </a:lnTo>
                <a:lnTo>
                  <a:pt x="1012" y="1328"/>
                </a:lnTo>
                <a:lnTo>
                  <a:pt x="1004" y="1304"/>
                </a:lnTo>
                <a:lnTo>
                  <a:pt x="998" y="1274"/>
                </a:lnTo>
                <a:lnTo>
                  <a:pt x="992" y="1230"/>
                </a:lnTo>
                <a:lnTo>
                  <a:pt x="988" y="1172"/>
                </a:lnTo>
                <a:lnTo>
                  <a:pt x="982" y="1096"/>
                </a:lnTo>
                <a:lnTo>
                  <a:pt x="982" y="1096"/>
                </a:lnTo>
                <a:close/>
                <a:moveTo>
                  <a:pt x="2804" y="1218"/>
                </a:moveTo>
                <a:lnTo>
                  <a:pt x="2804" y="1218"/>
                </a:lnTo>
                <a:lnTo>
                  <a:pt x="2786" y="1206"/>
                </a:lnTo>
                <a:lnTo>
                  <a:pt x="2766" y="1196"/>
                </a:lnTo>
                <a:lnTo>
                  <a:pt x="2746" y="1188"/>
                </a:lnTo>
                <a:lnTo>
                  <a:pt x="2726" y="1182"/>
                </a:lnTo>
                <a:lnTo>
                  <a:pt x="2704" y="1178"/>
                </a:lnTo>
                <a:lnTo>
                  <a:pt x="2682" y="1176"/>
                </a:lnTo>
                <a:lnTo>
                  <a:pt x="2660" y="1174"/>
                </a:lnTo>
                <a:lnTo>
                  <a:pt x="2636" y="1174"/>
                </a:lnTo>
                <a:lnTo>
                  <a:pt x="2636" y="1174"/>
                </a:lnTo>
                <a:lnTo>
                  <a:pt x="2628" y="1174"/>
                </a:lnTo>
                <a:lnTo>
                  <a:pt x="2628" y="1174"/>
                </a:lnTo>
                <a:lnTo>
                  <a:pt x="2626" y="1174"/>
                </a:lnTo>
                <a:lnTo>
                  <a:pt x="2460" y="1204"/>
                </a:lnTo>
                <a:lnTo>
                  <a:pt x="2460" y="1204"/>
                </a:lnTo>
                <a:lnTo>
                  <a:pt x="2464" y="1226"/>
                </a:lnTo>
                <a:lnTo>
                  <a:pt x="2468" y="1252"/>
                </a:lnTo>
                <a:lnTo>
                  <a:pt x="2470" y="1310"/>
                </a:lnTo>
                <a:lnTo>
                  <a:pt x="2472" y="1376"/>
                </a:lnTo>
                <a:lnTo>
                  <a:pt x="2470" y="1450"/>
                </a:lnTo>
                <a:lnTo>
                  <a:pt x="2468" y="1528"/>
                </a:lnTo>
                <a:lnTo>
                  <a:pt x="2464" y="1606"/>
                </a:lnTo>
                <a:lnTo>
                  <a:pt x="2452" y="1758"/>
                </a:lnTo>
                <a:lnTo>
                  <a:pt x="2358" y="1422"/>
                </a:lnTo>
                <a:lnTo>
                  <a:pt x="2386" y="1318"/>
                </a:lnTo>
                <a:lnTo>
                  <a:pt x="2296" y="1270"/>
                </a:lnTo>
                <a:lnTo>
                  <a:pt x="2206" y="1364"/>
                </a:lnTo>
                <a:lnTo>
                  <a:pt x="2300" y="1434"/>
                </a:lnTo>
                <a:lnTo>
                  <a:pt x="2316" y="1788"/>
                </a:lnTo>
                <a:lnTo>
                  <a:pt x="2316" y="1788"/>
                </a:lnTo>
                <a:lnTo>
                  <a:pt x="2280" y="1720"/>
                </a:lnTo>
                <a:lnTo>
                  <a:pt x="2242" y="1650"/>
                </a:lnTo>
                <a:lnTo>
                  <a:pt x="2200" y="1580"/>
                </a:lnTo>
                <a:lnTo>
                  <a:pt x="2158" y="1512"/>
                </a:lnTo>
                <a:lnTo>
                  <a:pt x="2112" y="1448"/>
                </a:lnTo>
                <a:lnTo>
                  <a:pt x="2090" y="1418"/>
                </a:lnTo>
                <a:lnTo>
                  <a:pt x="2068" y="1392"/>
                </a:lnTo>
                <a:lnTo>
                  <a:pt x="2044" y="1368"/>
                </a:lnTo>
                <a:lnTo>
                  <a:pt x="2022" y="1346"/>
                </a:lnTo>
                <a:lnTo>
                  <a:pt x="2000" y="1328"/>
                </a:lnTo>
                <a:lnTo>
                  <a:pt x="1978" y="1312"/>
                </a:lnTo>
                <a:lnTo>
                  <a:pt x="1838" y="1372"/>
                </a:lnTo>
                <a:lnTo>
                  <a:pt x="1838" y="1372"/>
                </a:lnTo>
                <a:lnTo>
                  <a:pt x="1818" y="1382"/>
                </a:lnTo>
                <a:lnTo>
                  <a:pt x="1818" y="1382"/>
                </a:lnTo>
                <a:lnTo>
                  <a:pt x="1796" y="1394"/>
                </a:lnTo>
                <a:lnTo>
                  <a:pt x="1772" y="1408"/>
                </a:lnTo>
                <a:lnTo>
                  <a:pt x="1750" y="1422"/>
                </a:lnTo>
                <a:lnTo>
                  <a:pt x="1728" y="1438"/>
                </a:lnTo>
                <a:lnTo>
                  <a:pt x="1708" y="1454"/>
                </a:lnTo>
                <a:lnTo>
                  <a:pt x="1688" y="1472"/>
                </a:lnTo>
                <a:lnTo>
                  <a:pt x="1670" y="1492"/>
                </a:lnTo>
                <a:lnTo>
                  <a:pt x="1652" y="1512"/>
                </a:lnTo>
                <a:lnTo>
                  <a:pt x="1652" y="1512"/>
                </a:lnTo>
                <a:lnTo>
                  <a:pt x="1636" y="1534"/>
                </a:lnTo>
                <a:lnTo>
                  <a:pt x="1620" y="1556"/>
                </a:lnTo>
                <a:lnTo>
                  <a:pt x="1608" y="1582"/>
                </a:lnTo>
                <a:lnTo>
                  <a:pt x="1596" y="1606"/>
                </a:lnTo>
                <a:lnTo>
                  <a:pt x="1586" y="1632"/>
                </a:lnTo>
                <a:lnTo>
                  <a:pt x="1580" y="1660"/>
                </a:lnTo>
                <a:lnTo>
                  <a:pt x="1576" y="1688"/>
                </a:lnTo>
                <a:lnTo>
                  <a:pt x="1576" y="1716"/>
                </a:lnTo>
                <a:lnTo>
                  <a:pt x="1576" y="1716"/>
                </a:lnTo>
                <a:lnTo>
                  <a:pt x="1576" y="1932"/>
                </a:lnTo>
                <a:lnTo>
                  <a:pt x="1576" y="1932"/>
                </a:lnTo>
                <a:lnTo>
                  <a:pt x="1576" y="1944"/>
                </a:lnTo>
                <a:lnTo>
                  <a:pt x="1580" y="1954"/>
                </a:lnTo>
                <a:lnTo>
                  <a:pt x="1586" y="1964"/>
                </a:lnTo>
                <a:lnTo>
                  <a:pt x="1594" y="1972"/>
                </a:lnTo>
                <a:lnTo>
                  <a:pt x="1604" y="1978"/>
                </a:lnTo>
                <a:lnTo>
                  <a:pt x="1616" y="1986"/>
                </a:lnTo>
                <a:lnTo>
                  <a:pt x="1628" y="1990"/>
                </a:lnTo>
                <a:lnTo>
                  <a:pt x="1642" y="1996"/>
                </a:lnTo>
                <a:lnTo>
                  <a:pt x="1672" y="2002"/>
                </a:lnTo>
                <a:lnTo>
                  <a:pt x="1706" y="2006"/>
                </a:lnTo>
                <a:lnTo>
                  <a:pt x="1738" y="2008"/>
                </a:lnTo>
                <a:lnTo>
                  <a:pt x="1768" y="2010"/>
                </a:lnTo>
                <a:lnTo>
                  <a:pt x="1768" y="2010"/>
                </a:lnTo>
                <a:lnTo>
                  <a:pt x="1772" y="2020"/>
                </a:lnTo>
                <a:lnTo>
                  <a:pt x="1782" y="2030"/>
                </a:lnTo>
                <a:lnTo>
                  <a:pt x="1796" y="2040"/>
                </a:lnTo>
                <a:lnTo>
                  <a:pt x="1814" y="2052"/>
                </a:lnTo>
                <a:lnTo>
                  <a:pt x="1838" y="2062"/>
                </a:lnTo>
                <a:lnTo>
                  <a:pt x="1864" y="2072"/>
                </a:lnTo>
                <a:lnTo>
                  <a:pt x="1894" y="2080"/>
                </a:lnTo>
                <a:lnTo>
                  <a:pt x="1928" y="2090"/>
                </a:lnTo>
                <a:lnTo>
                  <a:pt x="1966" y="2096"/>
                </a:lnTo>
                <a:lnTo>
                  <a:pt x="2008" y="2102"/>
                </a:lnTo>
                <a:lnTo>
                  <a:pt x="2052" y="2106"/>
                </a:lnTo>
                <a:lnTo>
                  <a:pt x="2098" y="2110"/>
                </a:lnTo>
                <a:lnTo>
                  <a:pt x="2148" y="2110"/>
                </a:lnTo>
                <a:lnTo>
                  <a:pt x="2198" y="2110"/>
                </a:lnTo>
                <a:lnTo>
                  <a:pt x="2252" y="2106"/>
                </a:lnTo>
                <a:lnTo>
                  <a:pt x="2308" y="2100"/>
                </a:lnTo>
                <a:lnTo>
                  <a:pt x="2308" y="2100"/>
                </a:lnTo>
                <a:lnTo>
                  <a:pt x="2344" y="2096"/>
                </a:lnTo>
                <a:lnTo>
                  <a:pt x="2378" y="2090"/>
                </a:lnTo>
                <a:lnTo>
                  <a:pt x="2410" y="2082"/>
                </a:lnTo>
                <a:lnTo>
                  <a:pt x="2442" y="2074"/>
                </a:lnTo>
                <a:lnTo>
                  <a:pt x="2470" y="2066"/>
                </a:lnTo>
                <a:lnTo>
                  <a:pt x="2498" y="2056"/>
                </a:lnTo>
                <a:lnTo>
                  <a:pt x="2524" y="2046"/>
                </a:lnTo>
                <a:lnTo>
                  <a:pt x="2548" y="2034"/>
                </a:lnTo>
                <a:lnTo>
                  <a:pt x="2592" y="2010"/>
                </a:lnTo>
                <a:lnTo>
                  <a:pt x="2630" y="1986"/>
                </a:lnTo>
                <a:lnTo>
                  <a:pt x="2664" y="1960"/>
                </a:lnTo>
                <a:lnTo>
                  <a:pt x="2692" y="1932"/>
                </a:lnTo>
                <a:lnTo>
                  <a:pt x="2716" y="1906"/>
                </a:lnTo>
                <a:lnTo>
                  <a:pt x="2734" y="1878"/>
                </a:lnTo>
                <a:lnTo>
                  <a:pt x="2750" y="1852"/>
                </a:lnTo>
                <a:lnTo>
                  <a:pt x="2764" y="1828"/>
                </a:lnTo>
                <a:lnTo>
                  <a:pt x="2772" y="1806"/>
                </a:lnTo>
                <a:lnTo>
                  <a:pt x="2780" y="1786"/>
                </a:lnTo>
                <a:lnTo>
                  <a:pt x="2786" y="1756"/>
                </a:lnTo>
                <a:lnTo>
                  <a:pt x="2786" y="1756"/>
                </a:lnTo>
                <a:lnTo>
                  <a:pt x="2810" y="1752"/>
                </a:lnTo>
                <a:lnTo>
                  <a:pt x="2828" y="1744"/>
                </a:lnTo>
                <a:lnTo>
                  <a:pt x="2844" y="1734"/>
                </a:lnTo>
                <a:lnTo>
                  <a:pt x="2858" y="1724"/>
                </a:lnTo>
                <a:lnTo>
                  <a:pt x="2868" y="1712"/>
                </a:lnTo>
                <a:lnTo>
                  <a:pt x="2874" y="1698"/>
                </a:lnTo>
                <a:lnTo>
                  <a:pt x="2878" y="1682"/>
                </a:lnTo>
                <a:lnTo>
                  <a:pt x="2880" y="1666"/>
                </a:lnTo>
                <a:lnTo>
                  <a:pt x="2880" y="1384"/>
                </a:lnTo>
                <a:lnTo>
                  <a:pt x="2880" y="1384"/>
                </a:lnTo>
                <a:lnTo>
                  <a:pt x="2880" y="1384"/>
                </a:lnTo>
                <a:lnTo>
                  <a:pt x="2878" y="1356"/>
                </a:lnTo>
                <a:lnTo>
                  <a:pt x="2874" y="1330"/>
                </a:lnTo>
                <a:lnTo>
                  <a:pt x="2868" y="1306"/>
                </a:lnTo>
                <a:lnTo>
                  <a:pt x="2860" y="1284"/>
                </a:lnTo>
                <a:lnTo>
                  <a:pt x="2848" y="1264"/>
                </a:lnTo>
                <a:lnTo>
                  <a:pt x="2834" y="1248"/>
                </a:lnTo>
                <a:lnTo>
                  <a:pt x="2820" y="1232"/>
                </a:lnTo>
                <a:lnTo>
                  <a:pt x="2804" y="1218"/>
                </a:lnTo>
                <a:lnTo>
                  <a:pt x="2804" y="1218"/>
                </a:lnTo>
                <a:close/>
                <a:moveTo>
                  <a:pt x="2044" y="1202"/>
                </a:moveTo>
                <a:lnTo>
                  <a:pt x="2044" y="1202"/>
                </a:lnTo>
                <a:lnTo>
                  <a:pt x="2052" y="1204"/>
                </a:lnTo>
                <a:lnTo>
                  <a:pt x="2058" y="1204"/>
                </a:lnTo>
                <a:lnTo>
                  <a:pt x="2060" y="1202"/>
                </a:lnTo>
                <a:lnTo>
                  <a:pt x="2060" y="1198"/>
                </a:lnTo>
                <a:lnTo>
                  <a:pt x="2060" y="1194"/>
                </a:lnTo>
                <a:lnTo>
                  <a:pt x="2058" y="1188"/>
                </a:lnTo>
                <a:lnTo>
                  <a:pt x="2058" y="1188"/>
                </a:lnTo>
                <a:lnTo>
                  <a:pt x="2044" y="1158"/>
                </a:lnTo>
                <a:lnTo>
                  <a:pt x="2032" y="1124"/>
                </a:lnTo>
                <a:lnTo>
                  <a:pt x="2020" y="1088"/>
                </a:lnTo>
                <a:lnTo>
                  <a:pt x="2012" y="1050"/>
                </a:lnTo>
                <a:lnTo>
                  <a:pt x="2012" y="1050"/>
                </a:lnTo>
                <a:lnTo>
                  <a:pt x="2002" y="1050"/>
                </a:lnTo>
                <a:lnTo>
                  <a:pt x="1990" y="1048"/>
                </a:lnTo>
                <a:lnTo>
                  <a:pt x="1976" y="1044"/>
                </a:lnTo>
                <a:lnTo>
                  <a:pt x="1962" y="1038"/>
                </a:lnTo>
                <a:lnTo>
                  <a:pt x="1946" y="1028"/>
                </a:lnTo>
                <a:lnTo>
                  <a:pt x="1940" y="1020"/>
                </a:lnTo>
                <a:lnTo>
                  <a:pt x="1932" y="1012"/>
                </a:lnTo>
                <a:lnTo>
                  <a:pt x="1928" y="1002"/>
                </a:lnTo>
                <a:lnTo>
                  <a:pt x="1922" y="990"/>
                </a:lnTo>
                <a:lnTo>
                  <a:pt x="1922" y="990"/>
                </a:lnTo>
                <a:lnTo>
                  <a:pt x="1916" y="972"/>
                </a:lnTo>
                <a:lnTo>
                  <a:pt x="1912" y="952"/>
                </a:lnTo>
                <a:lnTo>
                  <a:pt x="1912" y="936"/>
                </a:lnTo>
                <a:lnTo>
                  <a:pt x="1912" y="918"/>
                </a:lnTo>
                <a:lnTo>
                  <a:pt x="1916" y="904"/>
                </a:lnTo>
                <a:lnTo>
                  <a:pt x="1920" y="892"/>
                </a:lnTo>
                <a:lnTo>
                  <a:pt x="1928" y="880"/>
                </a:lnTo>
                <a:lnTo>
                  <a:pt x="1938" y="874"/>
                </a:lnTo>
                <a:lnTo>
                  <a:pt x="1938" y="874"/>
                </a:lnTo>
                <a:lnTo>
                  <a:pt x="1946" y="870"/>
                </a:lnTo>
                <a:lnTo>
                  <a:pt x="1954" y="868"/>
                </a:lnTo>
                <a:lnTo>
                  <a:pt x="1962" y="866"/>
                </a:lnTo>
                <a:lnTo>
                  <a:pt x="1968" y="868"/>
                </a:lnTo>
                <a:lnTo>
                  <a:pt x="1980" y="872"/>
                </a:lnTo>
                <a:lnTo>
                  <a:pt x="1988" y="880"/>
                </a:lnTo>
                <a:lnTo>
                  <a:pt x="1994" y="888"/>
                </a:lnTo>
                <a:lnTo>
                  <a:pt x="2000" y="896"/>
                </a:lnTo>
                <a:lnTo>
                  <a:pt x="2002" y="906"/>
                </a:lnTo>
                <a:lnTo>
                  <a:pt x="2002" y="906"/>
                </a:lnTo>
                <a:lnTo>
                  <a:pt x="2006" y="910"/>
                </a:lnTo>
                <a:lnTo>
                  <a:pt x="2010" y="910"/>
                </a:lnTo>
                <a:lnTo>
                  <a:pt x="2014" y="908"/>
                </a:lnTo>
                <a:lnTo>
                  <a:pt x="2016" y="902"/>
                </a:lnTo>
                <a:lnTo>
                  <a:pt x="2016" y="902"/>
                </a:lnTo>
                <a:lnTo>
                  <a:pt x="2016" y="886"/>
                </a:lnTo>
                <a:lnTo>
                  <a:pt x="2016" y="868"/>
                </a:lnTo>
                <a:lnTo>
                  <a:pt x="2020" y="846"/>
                </a:lnTo>
                <a:lnTo>
                  <a:pt x="2028" y="822"/>
                </a:lnTo>
                <a:lnTo>
                  <a:pt x="2034" y="808"/>
                </a:lnTo>
                <a:lnTo>
                  <a:pt x="2040" y="796"/>
                </a:lnTo>
                <a:lnTo>
                  <a:pt x="2048" y="784"/>
                </a:lnTo>
                <a:lnTo>
                  <a:pt x="2058" y="774"/>
                </a:lnTo>
                <a:lnTo>
                  <a:pt x="2068" y="764"/>
                </a:lnTo>
                <a:lnTo>
                  <a:pt x="2082" y="754"/>
                </a:lnTo>
                <a:lnTo>
                  <a:pt x="2082" y="754"/>
                </a:lnTo>
                <a:lnTo>
                  <a:pt x="2102" y="738"/>
                </a:lnTo>
                <a:lnTo>
                  <a:pt x="2124" y="716"/>
                </a:lnTo>
                <a:lnTo>
                  <a:pt x="2146" y="692"/>
                </a:lnTo>
                <a:lnTo>
                  <a:pt x="2162" y="668"/>
                </a:lnTo>
                <a:lnTo>
                  <a:pt x="2162" y="668"/>
                </a:lnTo>
                <a:lnTo>
                  <a:pt x="2184" y="672"/>
                </a:lnTo>
                <a:lnTo>
                  <a:pt x="2212" y="674"/>
                </a:lnTo>
                <a:lnTo>
                  <a:pt x="2276" y="678"/>
                </a:lnTo>
                <a:lnTo>
                  <a:pt x="2348" y="678"/>
                </a:lnTo>
                <a:lnTo>
                  <a:pt x="2424" y="674"/>
                </a:lnTo>
                <a:lnTo>
                  <a:pt x="2424" y="674"/>
                </a:lnTo>
                <a:lnTo>
                  <a:pt x="2444" y="674"/>
                </a:lnTo>
                <a:lnTo>
                  <a:pt x="2460" y="678"/>
                </a:lnTo>
                <a:lnTo>
                  <a:pt x="2476" y="684"/>
                </a:lnTo>
                <a:lnTo>
                  <a:pt x="2488" y="692"/>
                </a:lnTo>
                <a:lnTo>
                  <a:pt x="2500" y="704"/>
                </a:lnTo>
                <a:lnTo>
                  <a:pt x="2510" y="716"/>
                </a:lnTo>
                <a:lnTo>
                  <a:pt x="2518" y="730"/>
                </a:lnTo>
                <a:lnTo>
                  <a:pt x="2524" y="744"/>
                </a:lnTo>
                <a:lnTo>
                  <a:pt x="2534" y="770"/>
                </a:lnTo>
                <a:lnTo>
                  <a:pt x="2540" y="796"/>
                </a:lnTo>
                <a:lnTo>
                  <a:pt x="2542" y="820"/>
                </a:lnTo>
                <a:lnTo>
                  <a:pt x="2542" y="820"/>
                </a:lnTo>
                <a:lnTo>
                  <a:pt x="2542" y="824"/>
                </a:lnTo>
                <a:lnTo>
                  <a:pt x="2544" y="828"/>
                </a:lnTo>
                <a:lnTo>
                  <a:pt x="2546" y="832"/>
                </a:lnTo>
                <a:lnTo>
                  <a:pt x="2548" y="834"/>
                </a:lnTo>
                <a:lnTo>
                  <a:pt x="2552" y="834"/>
                </a:lnTo>
                <a:lnTo>
                  <a:pt x="2554" y="834"/>
                </a:lnTo>
                <a:lnTo>
                  <a:pt x="2556" y="832"/>
                </a:lnTo>
                <a:lnTo>
                  <a:pt x="2558" y="828"/>
                </a:lnTo>
                <a:lnTo>
                  <a:pt x="2558" y="828"/>
                </a:lnTo>
                <a:lnTo>
                  <a:pt x="2562" y="782"/>
                </a:lnTo>
                <a:lnTo>
                  <a:pt x="2566" y="718"/>
                </a:lnTo>
                <a:lnTo>
                  <a:pt x="2566" y="718"/>
                </a:lnTo>
                <a:lnTo>
                  <a:pt x="2564" y="680"/>
                </a:lnTo>
                <a:lnTo>
                  <a:pt x="2560" y="644"/>
                </a:lnTo>
                <a:lnTo>
                  <a:pt x="2552" y="610"/>
                </a:lnTo>
                <a:lnTo>
                  <a:pt x="2542" y="578"/>
                </a:lnTo>
                <a:lnTo>
                  <a:pt x="2528" y="548"/>
                </a:lnTo>
                <a:lnTo>
                  <a:pt x="2510" y="522"/>
                </a:lnTo>
                <a:lnTo>
                  <a:pt x="2492" y="498"/>
                </a:lnTo>
                <a:lnTo>
                  <a:pt x="2468" y="476"/>
                </a:lnTo>
                <a:lnTo>
                  <a:pt x="2444" y="456"/>
                </a:lnTo>
                <a:lnTo>
                  <a:pt x="2416" y="440"/>
                </a:lnTo>
                <a:lnTo>
                  <a:pt x="2386" y="426"/>
                </a:lnTo>
                <a:lnTo>
                  <a:pt x="2356" y="416"/>
                </a:lnTo>
                <a:lnTo>
                  <a:pt x="2322" y="408"/>
                </a:lnTo>
                <a:lnTo>
                  <a:pt x="2286" y="404"/>
                </a:lnTo>
                <a:lnTo>
                  <a:pt x="2250" y="402"/>
                </a:lnTo>
                <a:lnTo>
                  <a:pt x="2212" y="402"/>
                </a:lnTo>
                <a:lnTo>
                  <a:pt x="2212" y="402"/>
                </a:lnTo>
                <a:lnTo>
                  <a:pt x="2164" y="408"/>
                </a:lnTo>
                <a:lnTo>
                  <a:pt x="2116" y="418"/>
                </a:lnTo>
                <a:lnTo>
                  <a:pt x="2072" y="434"/>
                </a:lnTo>
                <a:lnTo>
                  <a:pt x="2050" y="442"/>
                </a:lnTo>
                <a:lnTo>
                  <a:pt x="2030" y="452"/>
                </a:lnTo>
                <a:lnTo>
                  <a:pt x="2008" y="464"/>
                </a:lnTo>
                <a:lnTo>
                  <a:pt x="1990" y="476"/>
                </a:lnTo>
                <a:lnTo>
                  <a:pt x="1970" y="488"/>
                </a:lnTo>
                <a:lnTo>
                  <a:pt x="1952" y="502"/>
                </a:lnTo>
                <a:lnTo>
                  <a:pt x="1936" y="518"/>
                </a:lnTo>
                <a:lnTo>
                  <a:pt x="1920" y="534"/>
                </a:lnTo>
                <a:lnTo>
                  <a:pt x="1904" y="550"/>
                </a:lnTo>
                <a:lnTo>
                  <a:pt x="1890" y="568"/>
                </a:lnTo>
                <a:lnTo>
                  <a:pt x="1876" y="588"/>
                </a:lnTo>
                <a:lnTo>
                  <a:pt x="1866" y="608"/>
                </a:lnTo>
                <a:lnTo>
                  <a:pt x="1854" y="628"/>
                </a:lnTo>
                <a:lnTo>
                  <a:pt x="1844" y="650"/>
                </a:lnTo>
                <a:lnTo>
                  <a:pt x="1836" y="672"/>
                </a:lnTo>
                <a:lnTo>
                  <a:pt x="1830" y="696"/>
                </a:lnTo>
                <a:lnTo>
                  <a:pt x="1824" y="720"/>
                </a:lnTo>
                <a:lnTo>
                  <a:pt x="1820" y="746"/>
                </a:lnTo>
                <a:lnTo>
                  <a:pt x="1818" y="772"/>
                </a:lnTo>
                <a:lnTo>
                  <a:pt x="1818" y="800"/>
                </a:lnTo>
                <a:lnTo>
                  <a:pt x="1818" y="826"/>
                </a:lnTo>
                <a:lnTo>
                  <a:pt x="1820" y="856"/>
                </a:lnTo>
                <a:lnTo>
                  <a:pt x="1824" y="886"/>
                </a:lnTo>
                <a:lnTo>
                  <a:pt x="1830" y="916"/>
                </a:lnTo>
                <a:lnTo>
                  <a:pt x="1838" y="946"/>
                </a:lnTo>
                <a:lnTo>
                  <a:pt x="1848" y="978"/>
                </a:lnTo>
                <a:lnTo>
                  <a:pt x="1848" y="978"/>
                </a:lnTo>
                <a:lnTo>
                  <a:pt x="1856" y="998"/>
                </a:lnTo>
                <a:lnTo>
                  <a:pt x="1866" y="1016"/>
                </a:lnTo>
                <a:lnTo>
                  <a:pt x="1890" y="1052"/>
                </a:lnTo>
                <a:lnTo>
                  <a:pt x="1916" y="1088"/>
                </a:lnTo>
                <a:lnTo>
                  <a:pt x="1944" y="1118"/>
                </a:lnTo>
                <a:lnTo>
                  <a:pt x="1972" y="1146"/>
                </a:lnTo>
                <a:lnTo>
                  <a:pt x="2000" y="1170"/>
                </a:lnTo>
                <a:lnTo>
                  <a:pt x="2024" y="1188"/>
                </a:lnTo>
                <a:lnTo>
                  <a:pt x="2044" y="1202"/>
                </a:lnTo>
                <a:lnTo>
                  <a:pt x="2044" y="1202"/>
                </a:lnTo>
                <a:close/>
                <a:moveTo>
                  <a:pt x="1152" y="800"/>
                </a:moveTo>
                <a:lnTo>
                  <a:pt x="1152" y="800"/>
                </a:lnTo>
                <a:lnTo>
                  <a:pt x="1160" y="802"/>
                </a:lnTo>
                <a:lnTo>
                  <a:pt x="1166" y="802"/>
                </a:lnTo>
                <a:lnTo>
                  <a:pt x="1168" y="800"/>
                </a:lnTo>
                <a:lnTo>
                  <a:pt x="1170" y="796"/>
                </a:lnTo>
                <a:lnTo>
                  <a:pt x="1168" y="792"/>
                </a:lnTo>
                <a:lnTo>
                  <a:pt x="1166" y="786"/>
                </a:lnTo>
                <a:lnTo>
                  <a:pt x="1166" y="786"/>
                </a:lnTo>
                <a:lnTo>
                  <a:pt x="1154" y="756"/>
                </a:lnTo>
                <a:lnTo>
                  <a:pt x="1140" y="724"/>
                </a:lnTo>
                <a:lnTo>
                  <a:pt x="1130" y="688"/>
                </a:lnTo>
                <a:lnTo>
                  <a:pt x="1122" y="650"/>
                </a:lnTo>
                <a:lnTo>
                  <a:pt x="1122" y="650"/>
                </a:lnTo>
                <a:lnTo>
                  <a:pt x="1110" y="648"/>
                </a:lnTo>
                <a:lnTo>
                  <a:pt x="1098" y="646"/>
                </a:lnTo>
                <a:lnTo>
                  <a:pt x="1084" y="644"/>
                </a:lnTo>
                <a:lnTo>
                  <a:pt x="1070" y="636"/>
                </a:lnTo>
                <a:lnTo>
                  <a:pt x="1056" y="626"/>
                </a:lnTo>
                <a:lnTo>
                  <a:pt x="1048" y="618"/>
                </a:lnTo>
                <a:lnTo>
                  <a:pt x="1042" y="610"/>
                </a:lnTo>
                <a:lnTo>
                  <a:pt x="1036" y="600"/>
                </a:lnTo>
                <a:lnTo>
                  <a:pt x="1030" y="590"/>
                </a:lnTo>
                <a:lnTo>
                  <a:pt x="1030" y="590"/>
                </a:lnTo>
                <a:lnTo>
                  <a:pt x="1026" y="570"/>
                </a:lnTo>
                <a:lnTo>
                  <a:pt x="1022" y="552"/>
                </a:lnTo>
                <a:lnTo>
                  <a:pt x="1020" y="534"/>
                </a:lnTo>
                <a:lnTo>
                  <a:pt x="1022" y="518"/>
                </a:lnTo>
                <a:lnTo>
                  <a:pt x="1024" y="502"/>
                </a:lnTo>
                <a:lnTo>
                  <a:pt x="1030" y="490"/>
                </a:lnTo>
                <a:lnTo>
                  <a:pt x="1038" y="480"/>
                </a:lnTo>
                <a:lnTo>
                  <a:pt x="1046" y="472"/>
                </a:lnTo>
                <a:lnTo>
                  <a:pt x="1046" y="472"/>
                </a:lnTo>
                <a:lnTo>
                  <a:pt x="1054" y="468"/>
                </a:lnTo>
                <a:lnTo>
                  <a:pt x="1062" y="466"/>
                </a:lnTo>
                <a:lnTo>
                  <a:pt x="1070" y="466"/>
                </a:lnTo>
                <a:lnTo>
                  <a:pt x="1076" y="466"/>
                </a:lnTo>
                <a:lnTo>
                  <a:pt x="1088" y="470"/>
                </a:lnTo>
                <a:lnTo>
                  <a:pt x="1098" y="478"/>
                </a:lnTo>
                <a:lnTo>
                  <a:pt x="1104" y="486"/>
                </a:lnTo>
                <a:lnTo>
                  <a:pt x="1108" y="496"/>
                </a:lnTo>
                <a:lnTo>
                  <a:pt x="1112" y="504"/>
                </a:lnTo>
                <a:lnTo>
                  <a:pt x="1112" y="504"/>
                </a:lnTo>
                <a:lnTo>
                  <a:pt x="1114" y="508"/>
                </a:lnTo>
                <a:lnTo>
                  <a:pt x="1120" y="508"/>
                </a:lnTo>
                <a:lnTo>
                  <a:pt x="1122" y="506"/>
                </a:lnTo>
                <a:lnTo>
                  <a:pt x="1124" y="502"/>
                </a:lnTo>
                <a:lnTo>
                  <a:pt x="1124" y="502"/>
                </a:lnTo>
                <a:lnTo>
                  <a:pt x="1124" y="484"/>
                </a:lnTo>
                <a:lnTo>
                  <a:pt x="1126" y="466"/>
                </a:lnTo>
                <a:lnTo>
                  <a:pt x="1130" y="444"/>
                </a:lnTo>
                <a:lnTo>
                  <a:pt x="1136" y="420"/>
                </a:lnTo>
                <a:lnTo>
                  <a:pt x="1142" y="408"/>
                </a:lnTo>
                <a:lnTo>
                  <a:pt x="1148" y="396"/>
                </a:lnTo>
                <a:lnTo>
                  <a:pt x="1156" y="384"/>
                </a:lnTo>
                <a:lnTo>
                  <a:pt x="1166" y="372"/>
                </a:lnTo>
                <a:lnTo>
                  <a:pt x="1178" y="362"/>
                </a:lnTo>
                <a:lnTo>
                  <a:pt x="1190" y="352"/>
                </a:lnTo>
                <a:lnTo>
                  <a:pt x="1190" y="352"/>
                </a:lnTo>
                <a:lnTo>
                  <a:pt x="1200" y="346"/>
                </a:lnTo>
                <a:lnTo>
                  <a:pt x="1212" y="336"/>
                </a:lnTo>
                <a:lnTo>
                  <a:pt x="1234" y="314"/>
                </a:lnTo>
                <a:lnTo>
                  <a:pt x="1254" y="290"/>
                </a:lnTo>
                <a:lnTo>
                  <a:pt x="1272" y="266"/>
                </a:lnTo>
                <a:lnTo>
                  <a:pt x="1272" y="266"/>
                </a:lnTo>
                <a:lnTo>
                  <a:pt x="1294" y="270"/>
                </a:lnTo>
                <a:lnTo>
                  <a:pt x="1320" y="272"/>
                </a:lnTo>
                <a:lnTo>
                  <a:pt x="1384" y="276"/>
                </a:lnTo>
                <a:lnTo>
                  <a:pt x="1458" y="276"/>
                </a:lnTo>
                <a:lnTo>
                  <a:pt x="1534" y="272"/>
                </a:lnTo>
                <a:lnTo>
                  <a:pt x="1534" y="272"/>
                </a:lnTo>
                <a:lnTo>
                  <a:pt x="1552" y="272"/>
                </a:lnTo>
                <a:lnTo>
                  <a:pt x="1570" y="276"/>
                </a:lnTo>
                <a:lnTo>
                  <a:pt x="1584" y="282"/>
                </a:lnTo>
                <a:lnTo>
                  <a:pt x="1598" y="292"/>
                </a:lnTo>
                <a:lnTo>
                  <a:pt x="1608" y="302"/>
                </a:lnTo>
                <a:lnTo>
                  <a:pt x="1618" y="314"/>
                </a:lnTo>
                <a:lnTo>
                  <a:pt x="1626" y="328"/>
                </a:lnTo>
                <a:lnTo>
                  <a:pt x="1634" y="342"/>
                </a:lnTo>
                <a:lnTo>
                  <a:pt x="1642" y="370"/>
                </a:lnTo>
                <a:lnTo>
                  <a:pt x="1648" y="394"/>
                </a:lnTo>
                <a:lnTo>
                  <a:pt x="1650" y="418"/>
                </a:lnTo>
                <a:lnTo>
                  <a:pt x="1650" y="418"/>
                </a:lnTo>
                <a:lnTo>
                  <a:pt x="1652" y="424"/>
                </a:lnTo>
                <a:lnTo>
                  <a:pt x="1652" y="428"/>
                </a:lnTo>
                <a:lnTo>
                  <a:pt x="1654" y="430"/>
                </a:lnTo>
                <a:lnTo>
                  <a:pt x="1658" y="432"/>
                </a:lnTo>
                <a:lnTo>
                  <a:pt x="1660" y="432"/>
                </a:lnTo>
                <a:lnTo>
                  <a:pt x="1662" y="432"/>
                </a:lnTo>
                <a:lnTo>
                  <a:pt x="1664" y="430"/>
                </a:lnTo>
                <a:lnTo>
                  <a:pt x="1666" y="426"/>
                </a:lnTo>
                <a:lnTo>
                  <a:pt x="1666" y="426"/>
                </a:lnTo>
                <a:lnTo>
                  <a:pt x="1670" y="380"/>
                </a:lnTo>
                <a:lnTo>
                  <a:pt x="1674" y="316"/>
                </a:lnTo>
                <a:lnTo>
                  <a:pt x="1674" y="316"/>
                </a:lnTo>
                <a:lnTo>
                  <a:pt x="1674" y="278"/>
                </a:lnTo>
                <a:lnTo>
                  <a:pt x="1668" y="242"/>
                </a:lnTo>
                <a:lnTo>
                  <a:pt x="1662" y="208"/>
                </a:lnTo>
                <a:lnTo>
                  <a:pt x="1650" y="176"/>
                </a:lnTo>
                <a:lnTo>
                  <a:pt x="1636" y="146"/>
                </a:lnTo>
                <a:lnTo>
                  <a:pt x="1620" y="120"/>
                </a:lnTo>
                <a:lnTo>
                  <a:pt x="1600" y="96"/>
                </a:lnTo>
                <a:lnTo>
                  <a:pt x="1578" y="74"/>
                </a:lnTo>
                <a:lnTo>
                  <a:pt x="1552" y="54"/>
                </a:lnTo>
                <a:lnTo>
                  <a:pt x="1526" y="38"/>
                </a:lnTo>
                <a:lnTo>
                  <a:pt x="1496" y="26"/>
                </a:lnTo>
                <a:lnTo>
                  <a:pt x="1464" y="14"/>
                </a:lnTo>
                <a:lnTo>
                  <a:pt x="1430" y="6"/>
                </a:lnTo>
                <a:lnTo>
                  <a:pt x="1396" y="2"/>
                </a:lnTo>
                <a:lnTo>
                  <a:pt x="1358" y="0"/>
                </a:lnTo>
                <a:lnTo>
                  <a:pt x="1320" y="2"/>
                </a:lnTo>
                <a:lnTo>
                  <a:pt x="1320" y="2"/>
                </a:lnTo>
                <a:lnTo>
                  <a:pt x="1272" y="8"/>
                </a:lnTo>
                <a:lnTo>
                  <a:pt x="1226" y="18"/>
                </a:lnTo>
                <a:lnTo>
                  <a:pt x="1180" y="32"/>
                </a:lnTo>
                <a:lnTo>
                  <a:pt x="1158" y="40"/>
                </a:lnTo>
                <a:lnTo>
                  <a:pt x="1138" y="50"/>
                </a:lnTo>
                <a:lnTo>
                  <a:pt x="1118" y="62"/>
                </a:lnTo>
                <a:lnTo>
                  <a:pt x="1098" y="74"/>
                </a:lnTo>
                <a:lnTo>
                  <a:pt x="1080" y="86"/>
                </a:lnTo>
                <a:lnTo>
                  <a:pt x="1062" y="100"/>
                </a:lnTo>
                <a:lnTo>
                  <a:pt x="1044" y="116"/>
                </a:lnTo>
                <a:lnTo>
                  <a:pt x="1028" y="132"/>
                </a:lnTo>
                <a:lnTo>
                  <a:pt x="1012" y="150"/>
                </a:lnTo>
                <a:lnTo>
                  <a:pt x="998" y="168"/>
                </a:lnTo>
                <a:lnTo>
                  <a:pt x="986" y="186"/>
                </a:lnTo>
                <a:lnTo>
                  <a:pt x="974" y="206"/>
                </a:lnTo>
                <a:lnTo>
                  <a:pt x="964" y="226"/>
                </a:lnTo>
                <a:lnTo>
                  <a:pt x="954" y="248"/>
                </a:lnTo>
                <a:lnTo>
                  <a:pt x="946" y="272"/>
                </a:lnTo>
                <a:lnTo>
                  <a:pt x="938" y="294"/>
                </a:lnTo>
                <a:lnTo>
                  <a:pt x="934" y="320"/>
                </a:lnTo>
                <a:lnTo>
                  <a:pt x="930" y="344"/>
                </a:lnTo>
                <a:lnTo>
                  <a:pt x="928" y="370"/>
                </a:lnTo>
                <a:lnTo>
                  <a:pt x="926" y="398"/>
                </a:lnTo>
                <a:lnTo>
                  <a:pt x="926" y="426"/>
                </a:lnTo>
                <a:lnTo>
                  <a:pt x="930" y="454"/>
                </a:lnTo>
                <a:lnTo>
                  <a:pt x="934" y="484"/>
                </a:lnTo>
                <a:lnTo>
                  <a:pt x="940" y="514"/>
                </a:lnTo>
                <a:lnTo>
                  <a:pt x="946" y="544"/>
                </a:lnTo>
                <a:lnTo>
                  <a:pt x="956" y="576"/>
                </a:lnTo>
                <a:lnTo>
                  <a:pt x="956" y="576"/>
                </a:lnTo>
                <a:lnTo>
                  <a:pt x="966" y="596"/>
                </a:lnTo>
                <a:lnTo>
                  <a:pt x="976" y="614"/>
                </a:lnTo>
                <a:lnTo>
                  <a:pt x="998" y="652"/>
                </a:lnTo>
                <a:lnTo>
                  <a:pt x="1024" y="686"/>
                </a:lnTo>
                <a:lnTo>
                  <a:pt x="1052" y="718"/>
                </a:lnTo>
                <a:lnTo>
                  <a:pt x="1082" y="746"/>
                </a:lnTo>
                <a:lnTo>
                  <a:pt x="1108" y="768"/>
                </a:lnTo>
                <a:lnTo>
                  <a:pt x="1132" y="788"/>
                </a:lnTo>
                <a:lnTo>
                  <a:pt x="1152" y="800"/>
                </a:lnTo>
                <a:lnTo>
                  <a:pt x="1152" y="800"/>
                </a:lnTo>
                <a:close/>
                <a:moveTo>
                  <a:pt x="1786" y="1316"/>
                </a:moveTo>
                <a:lnTo>
                  <a:pt x="1786" y="1316"/>
                </a:lnTo>
                <a:lnTo>
                  <a:pt x="1804" y="1308"/>
                </a:lnTo>
                <a:lnTo>
                  <a:pt x="1806" y="1306"/>
                </a:lnTo>
                <a:lnTo>
                  <a:pt x="1808" y="1304"/>
                </a:lnTo>
                <a:lnTo>
                  <a:pt x="1950" y="1246"/>
                </a:lnTo>
                <a:lnTo>
                  <a:pt x="1968" y="1238"/>
                </a:lnTo>
                <a:lnTo>
                  <a:pt x="1968" y="1238"/>
                </a:lnTo>
                <a:lnTo>
                  <a:pt x="1944" y="1218"/>
                </a:lnTo>
                <a:lnTo>
                  <a:pt x="1918" y="1196"/>
                </a:lnTo>
                <a:lnTo>
                  <a:pt x="1892" y="1170"/>
                </a:lnTo>
                <a:lnTo>
                  <a:pt x="1866" y="1140"/>
                </a:lnTo>
                <a:lnTo>
                  <a:pt x="1840" y="1110"/>
                </a:lnTo>
                <a:lnTo>
                  <a:pt x="1818" y="1076"/>
                </a:lnTo>
                <a:lnTo>
                  <a:pt x="1796" y="1042"/>
                </a:lnTo>
                <a:lnTo>
                  <a:pt x="1780" y="1006"/>
                </a:lnTo>
                <a:lnTo>
                  <a:pt x="1778" y="1004"/>
                </a:lnTo>
                <a:lnTo>
                  <a:pt x="1778" y="1000"/>
                </a:lnTo>
                <a:lnTo>
                  <a:pt x="1778" y="1000"/>
                </a:lnTo>
                <a:lnTo>
                  <a:pt x="1768" y="968"/>
                </a:lnTo>
                <a:lnTo>
                  <a:pt x="1760" y="938"/>
                </a:lnTo>
                <a:lnTo>
                  <a:pt x="1754" y="908"/>
                </a:lnTo>
                <a:lnTo>
                  <a:pt x="1750" y="878"/>
                </a:lnTo>
                <a:lnTo>
                  <a:pt x="1746" y="850"/>
                </a:lnTo>
                <a:lnTo>
                  <a:pt x="1744" y="824"/>
                </a:lnTo>
                <a:lnTo>
                  <a:pt x="1744" y="798"/>
                </a:lnTo>
                <a:lnTo>
                  <a:pt x="1744" y="772"/>
                </a:lnTo>
                <a:lnTo>
                  <a:pt x="1744" y="772"/>
                </a:lnTo>
                <a:lnTo>
                  <a:pt x="1738" y="772"/>
                </a:lnTo>
                <a:lnTo>
                  <a:pt x="1738" y="772"/>
                </a:lnTo>
                <a:lnTo>
                  <a:pt x="1736" y="772"/>
                </a:lnTo>
                <a:lnTo>
                  <a:pt x="1570" y="802"/>
                </a:lnTo>
                <a:lnTo>
                  <a:pt x="1570" y="802"/>
                </a:lnTo>
                <a:lnTo>
                  <a:pt x="1574" y="824"/>
                </a:lnTo>
                <a:lnTo>
                  <a:pt x="1576" y="850"/>
                </a:lnTo>
                <a:lnTo>
                  <a:pt x="1580" y="908"/>
                </a:lnTo>
                <a:lnTo>
                  <a:pt x="1580" y="976"/>
                </a:lnTo>
                <a:lnTo>
                  <a:pt x="1580" y="1048"/>
                </a:lnTo>
                <a:lnTo>
                  <a:pt x="1576" y="1126"/>
                </a:lnTo>
                <a:lnTo>
                  <a:pt x="1572" y="1204"/>
                </a:lnTo>
                <a:lnTo>
                  <a:pt x="1560" y="1356"/>
                </a:lnTo>
                <a:lnTo>
                  <a:pt x="1466" y="1020"/>
                </a:lnTo>
                <a:lnTo>
                  <a:pt x="1496" y="916"/>
                </a:lnTo>
                <a:lnTo>
                  <a:pt x="1404" y="868"/>
                </a:lnTo>
                <a:lnTo>
                  <a:pt x="1314" y="962"/>
                </a:lnTo>
                <a:lnTo>
                  <a:pt x="1408" y="1032"/>
                </a:lnTo>
                <a:lnTo>
                  <a:pt x="1424" y="1386"/>
                </a:lnTo>
                <a:lnTo>
                  <a:pt x="1424" y="1386"/>
                </a:lnTo>
                <a:lnTo>
                  <a:pt x="1390" y="1320"/>
                </a:lnTo>
                <a:lnTo>
                  <a:pt x="1350" y="1248"/>
                </a:lnTo>
                <a:lnTo>
                  <a:pt x="1310" y="1178"/>
                </a:lnTo>
                <a:lnTo>
                  <a:pt x="1266" y="1110"/>
                </a:lnTo>
                <a:lnTo>
                  <a:pt x="1222" y="1046"/>
                </a:lnTo>
                <a:lnTo>
                  <a:pt x="1198" y="1018"/>
                </a:lnTo>
                <a:lnTo>
                  <a:pt x="1176" y="990"/>
                </a:lnTo>
                <a:lnTo>
                  <a:pt x="1154" y="966"/>
                </a:lnTo>
                <a:lnTo>
                  <a:pt x="1132" y="944"/>
                </a:lnTo>
                <a:lnTo>
                  <a:pt x="1108" y="926"/>
                </a:lnTo>
                <a:lnTo>
                  <a:pt x="1088" y="912"/>
                </a:lnTo>
                <a:lnTo>
                  <a:pt x="1026" y="938"/>
                </a:lnTo>
                <a:lnTo>
                  <a:pt x="1026" y="938"/>
                </a:lnTo>
                <a:lnTo>
                  <a:pt x="1036" y="974"/>
                </a:lnTo>
                <a:lnTo>
                  <a:pt x="1046" y="1012"/>
                </a:lnTo>
                <a:lnTo>
                  <a:pt x="1052" y="1052"/>
                </a:lnTo>
                <a:lnTo>
                  <a:pt x="1056" y="1092"/>
                </a:lnTo>
                <a:lnTo>
                  <a:pt x="1056" y="1092"/>
                </a:lnTo>
                <a:lnTo>
                  <a:pt x="1064" y="1206"/>
                </a:lnTo>
                <a:lnTo>
                  <a:pt x="1068" y="1242"/>
                </a:lnTo>
                <a:lnTo>
                  <a:pt x="1072" y="1270"/>
                </a:lnTo>
                <a:lnTo>
                  <a:pt x="1076" y="1290"/>
                </a:lnTo>
                <a:lnTo>
                  <a:pt x="1082" y="1306"/>
                </a:lnTo>
                <a:lnTo>
                  <a:pt x="1088" y="1318"/>
                </a:lnTo>
                <a:lnTo>
                  <a:pt x="1096" y="1330"/>
                </a:lnTo>
                <a:lnTo>
                  <a:pt x="1096" y="1330"/>
                </a:lnTo>
                <a:lnTo>
                  <a:pt x="1104" y="1344"/>
                </a:lnTo>
                <a:lnTo>
                  <a:pt x="1130" y="1384"/>
                </a:lnTo>
                <a:lnTo>
                  <a:pt x="1104" y="1422"/>
                </a:lnTo>
                <a:lnTo>
                  <a:pt x="1104" y="1422"/>
                </a:lnTo>
                <a:lnTo>
                  <a:pt x="1092" y="1438"/>
                </a:lnTo>
                <a:lnTo>
                  <a:pt x="1092" y="1438"/>
                </a:lnTo>
                <a:lnTo>
                  <a:pt x="1118" y="1440"/>
                </a:lnTo>
                <a:lnTo>
                  <a:pt x="1144" y="1444"/>
                </a:lnTo>
                <a:lnTo>
                  <a:pt x="1168" y="1448"/>
                </a:lnTo>
                <a:lnTo>
                  <a:pt x="1190" y="1454"/>
                </a:lnTo>
                <a:lnTo>
                  <a:pt x="1212" y="1462"/>
                </a:lnTo>
                <a:lnTo>
                  <a:pt x="1234" y="1472"/>
                </a:lnTo>
                <a:lnTo>
                  <a:pt x="1252" y="1484"/>
                </a:lnTo>
                <a:lnTo>
                  <a:pt x="1272" y="1496"/>
                </a:lnTo>
                <a:lnTo>
                  <a:pt x="1272" y="1496"/>
                </a:lnTo>
                <a:lnTo>
                  <a:pt x="1294" y="1514"/>
                </a:lnTo>
                <a:lnTo>
                  <a:pt x="1314" y="1536"/>
                </a:lnTo>
                <a:lnTo>
                  <a:pt x="1332" y="1558"/>
                </a:lnTo>
                <a:lnTo>
                  <a:pt x="1348" y="1584"/>
                </a:lnTo>
                <a:lnTo>
                  <a:pt x="1360" y="1612"/>
                </a:lnTo>
                <a:lnTo>
                  <a:pt x="1368" y="1640"/>
                </a:lnTo>
                <a:lnTo>
                  <a:pt x="1374" y="1672"/>
                </a:lnTo>
                <a:lnTo>
                  <a:pt x="1378" y="1704"/>
                </a:lnTo>
                <a:lnTo>
                  <a:pt x="1378" y="1704"/>
                </a:lnTo>
                <a:lnTo>
                  <a:pt x="1416" y="1700"/>
                </a:lnTo>
                <a:lnTo>
                  <a:pt x="1416" y="1700"/>
                </a:lnTo>
                <a:lnTo>
                  <a:pt x="1462" y="1692"/>
                </a:lnTo>
                <a:lnTo>
                  <a:pt x="1504" y="1684"/>
                </a:lnTo>
                <a:lnTo>
                  <a:pt x="1504" y="1684"/>
                </a:lnTo>
                <a:lnTo>
                  <a:pt x="1506" y="1656"/>
                </a:lnTo>
                <a:lnTo>
                  <a:pt x="1512" y="1626"/>
                </a:lnTo>
                <a:lnTo>
                  <a:pt x="1520" y="1598"/>
                </a:lnTo>
                <a:lnTo>
                  <a:pt x="1532" y="1570"/>
                </a:lnTo>
                <a:lnTo>
                  <a:pt x="1544" y="1544"/>
                </a:lnTo>
                <a:lnTo>
                  <a:pt x="1558" y="1516"/>
                </a:lnTo>
                <a:lnTo>
                  <a:pt x="1576" y="1490"/>
                </a:lnTo>
                <a:lnTo>
                  <a:pt x="1594" y="1466"/>
                </a:lnTo>
                <a:lnTo>
                  <a:pt x="1594" y="1466"/>
                </a:lnTo>
                <a:lnTo>
                  <a:pt x="1614" y="1444"/>
                </a:lnTo>
                <a:lnTo>
                  <a:pt x="1634" y="1422"/>
                </a:lnTo>
                <a:lnTo>
                  <a:pt x="1656" y="1402"/>
                </a:lnTo>
                <a:lnTo>
                  <a:pt x="1680" y="1382"/>
                </a:lnTo>
                <a:lnTo>
                  <a:pt x="1704" y="1364"/>
                </a:lnTo>
                <a:lnTo>
                  <a:pt x="1730" y="1348"/>
                </a:lnTo>
                <a:lnTo>
                  <a:pt x="1758" y="1332"/>
                </a:lnTo>
                <a:lnTo>
                  <a:pt x="1786" y="1316"/>
                </a:lnTo>
                <a:lnTo>
                  <a:pt x="1786" y="13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34"/>
          <p:cNvGrpSpPr>
            <a:grpSpLocks noChangeAspect="1"/>
          </p:cNvGrpSpPr>
          <p:nvPr/>
        </p:nvGrpSpPr>
        <p:grpSpPr>
          <a:xfrm flipH="1">
            <a:off x="456734" y="3572393"/>
            <a:ext cx="555072" cy="1122188"/>
            <a:chOff x="3343275" y="1143000"/>
            <a:chExt cx="2457450" cy="4572000"/>
          </a:xfrm>
          <a:solidFill>
            <a:schemeClr val="bg1"/>
          </a:solidFill>
        </p:grpSpPr>
        <p:sp>
          <p:nvSpPr>
            <p:cNvPr id="19" name="Freeform 5"/>
            <p:cNvSpPr>
              <a:spLocks/>
            </p:cNvSpPr>
            <p:nvPr/>
          </p:nvSpPr>
          <p:spPr>
            <a:xfrm>
              <a:off x="3813175" y="3629025"/>
              <a:ext cx="361950" cy="542925"/>
            </a:xfrm>
            <a:custGeom>
              <a:avLst/>
              <a:gdLst>
                <a:gd name="T0" fmla="*/ 196 w 228"/>
                <a:gd name="T1" fmla="*/ 28 h 342"/>
                <a:gd name="T2" fmla="*/ 88 w 228"/>
                <a:gd name="T3" fmla="*/ 2 h 342"/>
                <a:gd name="T4" fmla="*/ 88 w 228"/>
                <a:gd name="T5" fmla="*/ 2 h 342"/>
                <a:gd name="T6" fmla="*/ 80 w 228"/>
                <a:gd name="T7" fmla="*/ 0 h 342"/>
                <a:gd name="T8" fmla="*/ 72 w 228"/>
                <a:gd name="T9" fmla="*/ 0 h 342"/>
                <a:gd name="T10" fmla="*/ 64 w 228"/>
                <a:gd name="T11" fmla="*/ 2 h 342"/>
                <a:gd name="T12" fmla="*/ 58 w 228"/>
                <a:gd name="T13" fmla="*/ 6 h 342"/>
                <a:gd name="T14" fmla="*/ 52 w 228"/>
                <a:gd name="T15" fmla="*/ 10 h 342"/>
                <a:gd name="T16" fmla="*/ 46 w 228"/>
                <a:gd name="T17" fmla="*/ 16 h 342"/>
                <a:gd name="T18" fmla="*/ 44 w 228"/>
                <a:gd name="T19" fmla="*/ 24 h 342"/>
                <a:gd name="T20" fmla="*/ 42 w 228"/>
                <a:gd name="T21" fmla="*/ 32 h 342"/>
                <a:gd name="T22" fmla="*/ 0 w 228"/>
                <a:gd name="T23" fmla="*/ 264 h 342"/>
                <a:gd name="T24" fmla="*/ 0 w 228"/>
                <a:gd name="T25" fmla="*/ 264 h 342"/>
                <a:gd name="T26" fmla="*/ 0 w 228"/>
                <a:gd name="T27" fmla="*/ 272 h 342"/>
                <a:gd name="T28" fmla="*/ 2 w 228"/>
                <a:gd name="T29" fmla="*/ 280 h 342"/>
                <a:gd name="T30" fmla="*/ 4 w 228"/>
                <a:gd name="T31" fmla="*/ 288 h 342"/>
                <a:gd name="T32" fmla="*/ 8 w 228"/>
                <a:gd name="T33" fmla="*/ 296 h 342"/>
                <a:gd name="T34" fmla="*/ 12 w 228"/>
                <a:gd name="T35" fmla="*/ 302 h 342"/>
                <a:gd name="T36" fmla="*/ 18 w 228"/>
                <a:gd name="T37" fmla="*/ 308 h 342"/>
                <a:gd name="T38" fmla="*/ 26 w 228"/>
                <a:gd name="T39" fmla="*/ 312 h 342"/>
                <a:gd name="T40" fmla="*/ 34 w 228"/>
                <a:gd name="T41" fmla="*/ 314 h 342"/>
                <a:gd name="T42" fmla="*/ 142 w 228"/>
                <a:gd name="T43" fmla="*/ 340 h 342"/>
                <a:gd name="T44" fmla="*/ 142 w 228"/>
                <a:gd name="T45" fmla="*/ 340 h 342"/>
                <a:gd name="T46" fmla="*/ 150 w 228"/>
                <a:gd name="T47" fmla="*/ 342 h 342"/>
                <a:gd name="T48" fmla="*/ 156 w 228"/>
                <a:gd name="T49" fmla="*/ 342 h 342"/>
                <a:gd name="T50" fmla="*/ 164 w 228"/>
                <a:gd name="T51" fmla="*/ 340 h 342"/>
                <a:gd name="T52" fmla="*/ 170 w 228"/>
                <a:gd name="T53" fmla="*/ 336 h 342"/>
                <a:gd name="T54" fmla="*/ 176 w 228"/>
                <a:gd name="T55" fmla="*/ 332 h 342"/>
                <a:gd name="T56" fmla="*/ 182 w 228"/>
                <a:gd name="T57" fmla="*/ 326 h 342"/>
                <a:gd name="T58" fmla="*/ 186 w 228"/>
                <a:gd name="T59" fmla="*/ 318 h 342"/>
                <a:gd name="T60" fmla="*/ 188 w 228"/>
                <a:gd name="T61" fmla="*/ 310 h 342"/>
                <a:gd name="T62" fmla="*/ 228 w 228"/>
                <a:gd name="T63" fmla="*/ 78 h 342"/>
                <a:gd name="T64" fmla="*/ 228 w 228"/>
                <a:gd name="T65" fmla="*/ 78 h 342"/>
                <a:gd name="T66" fmla="*/ 228 w 228"/>
                <a:gd name="T67" fmla="*/ 70 h 342"/>
                <a:gd name="T68" fmla="*/ 228 w 228"/>
                <a:gd name="T69" fmla="*/ 62 h 342"/>
                <a:gd name="T70" fmla="*/ 224 w 228"/>
                <a:gd name="T71" fmla="*/ 54 h 342"/>
                <a:gd name="T72" fmla="*/ 222 w 228"/>
                <a:gd name="T73" fmla="*/ 46 h 342"/>
                <a:gd name="T74" fmla="*/ 216 w 228"/>
                <a:gd name="T75" fmla="*/ 40 h 342"/>
                <a:gd name="T76" fmla="*/ 210 w 228"/>
                <a:gd name="T77" fmla="*/ 34 h 342"/>
                <a:gd name="T78" fmla="*/ 204 w 228"/>
                <a:gd name="T79" fmla="*/ 30 h 342"/>
                <a:gd name="T80" fmla="*/ 196 w 228"/>
                <a:gd name="T81" fmla="*/ 28 h 342"/>
                <a:gd name="T82" fmla="*/ 196 w 228"/>
                <a:gd name="T83" fmla="*/ 2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342">
                  <a:moveTo>
                    <a:pt x="196" y="28"/>
                  </a:moveTo>
                  <a:lnTo>
                    <a:pt x="88" y="2"/>
                  </a:lnTo>
                  <a:lnTo>
                    <a:pt x="88" y="2"/>
                  </a:lnTo>
                  <a:lnTo>
                    <a:pt x="80" y="0"/>
                  </a:lnTo>
                  <a:lnTo>
                    <a:pt x="72" y="0"/>
                  </a:lnTo>
                  <a:lnTo>
                    <a:pt x="64" y="2"/>
                  </a:lnTo>
                  <a:lnTo>
                    <a:pt x="58" y="6"/>
                  </a:lnTo>
                  <a:lnTo>
                    <a:pt x="52" y="10"/>
                  </a:lnTo>
                  <a:lnTo>
                    <a:pt x="46" y="16"/>
                  </a:lnTo>
                  <a:lnTo>
                    <a:pt x="44" y="24"/>
                  </a:lnTo>
                  <a:lnTo>
                    <a:pt x="42" y="32"/>
                  </a:lnTo>
                  <a:lnTo>
                    <a:pt x="0" y="264"/>
                  </a:lnTo>
                  <a:lnTo>
                    <a:pt x="0" y="264"/>
                  </a:lnTo>
                  <a:lnTo>
                    <a:pt x="0" y="272"/>
                  </a:lnTo>
                  <a:lnTo>
                    <a:pt x="2" y="280"/>
                  </a:lnTo>
                  <a:lnTo>
                    <a:pt x="4" y="288"/>
                  </a:lnTo>
                  <a:lnTo>
                    <a:pt x="8" y="296"/>
                  </a:lnTo>
                  <a:lnTo>
                    <a:pt x="12" y="302"/>
                  </a:lnTo>
                  <a:lnTo>
                    <a:pt x="18" y="308"/>
                  </a:lnTo>
                  <a:lnTo>
                    <a:pt x="26" y="312"/>
                  </a:lnTo>
                  <a:lnTo>
                    <a:pt x="34" y="314"/>
                  </a:lnTo>
                  <a:lnTo>
                    <a:pt x="142" y="340"/>
                  </a:lnTo>
                  <a:lnTo>
                    <a:pt x="142" y="340"/>
                  </a:lnTo>
                  <a:lnTo>
                    <a:pt x="150" y="342"/>
                  </a:lnTo>
                  <a:lnTo>
                    <a:pt x="156" y="342"/>
                  </a:lnTo>
                  <a:lnTo>
                    <a:pt x="164" y="340"/>
                  </a:lnTo>
                  <a:lnTo>
                    <a:pt x="170" y="336"/>
                  </a:lnTo>
                  <a:lnTo>
                    <a:pt x="176" y="332"/>
                  </a:lnTo>
                  <a:lnTo>
                    <a:pt x="182" y="326"/>
                  </a:lnTo>
                  <a:lnTo>
                    <a:pt x="186" y="318"/>
                  </a:lnTo>
                  <a:lnTo>
                    <a:pt x="188" y="310"/>
                  </a:lnTo>
                  <a:lnTo>
                    <a:pt x="228" y="78"/>
                  </a:lnTo>
                  <a:lnTo>
                    <a:pt x="228" y="78"/>
                  </a:lnTo>
                  <a:lnTo>
                    <a:pt x="228" y="70"/>
                  </a:lnTo>
                  <a:lnTo>
                    <a:pt x="228" y="62"/>
                  </a:lnTo>
                  <a:lnTo>
                    <a:pt x="224" y="54"/>
                  </a:lnTo>
                  <a:lnTo>
                    <a:pt x="222" y="46"/>
                  </a:lnTo>
                  <a:lnTo>
                    <a:pt x="216" y="40"/>
                  </a:lnTo>
                  <a:lnTo>
                    <a:pt x="210" y="34"/>
                  </a:lnTo>
                  <a:lnTo>
                    <a:pt x="204" y="30"/>
                  </a:lnTo>
                  <a:lnTo>
                    <a:pt x="196" y="28"/>
                  </a:lnTo>
                  <a:lnTo>
                    <a:pt x="196"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a:xfrm>
              <a:off x="4257675" y="3073400"/>
              <a:ext cx="476250" cy="1209675"/>
            </a:xfrm>
            <a:custGeom>
              <a:avLst/>
              <a:gdLst>
                <a:gd name="T0" fmla="*/ 268 w 300"/>
                <a:gd name="T1" fmla="*/ 28 h 762"/>
                <a:gd name="T2" fmla="*/ 160 w 300"/>
                <a:gd name="T3" fmla="*/ 0 h 762"/>
                <a:gd name="T4" fmla="*/ 160 w 300"/>
                <a:gd name="T5" fmla="*/ 0 h 762"/>
                <a:gd name="T6" fmla="*/ 152 w 300"/>
                <a:gd name="T7" fmla="*/ 0 h 762"/>
                <a:gd name="T8" fmla="*/ 144 w 300"/>
                <a:gd name="T9" fmla="*/ 0 h 762"/>
                <a:gd name="T10" fmla="*/ 136 w 300"/>
                <a:gd name="T11" fmla="*/ 2 h 762"/>
                <a:gd name="T12" fmla="*/ 130 w 300"/>
                <a:gd name="T13" fmla="*/ 6 h 762"/>
                <a:gd name="T14" fmla="*/ 124 w 300"/>
                <a:gd name="T15" fmla="*/ 10 h 762"/>
                <a:gd name="T16" fmla="*/ 120 w 300"/>
                <a:gd name="T17" fmla="*/ 16 h 762"/>
                <a:gd name="T18" fmla="*/ 116 w 300"/>
                <a:gd name="T19" fmla="*/ 24 h 762"/>
                <a:gd name="T20" fmla="*/ 114 w 300"/>
                <a:gd name="T21" fmla="*/ 30 h 762"/>
                <a:gd name="T22" fmla="*/ 0 w 300"/>
                <a:gd name="T23" fmla="*/ 684 h 762"/>
                <a:gd name="T24" fmla="*/ 0 w 300"/>
                <a:gd name="T25" fmla="*/ 684 h 762"/>
                <a:gd name="T26" fmla="*/ 0 w 300"/>
                <a:gd name="T27" fmla="*/ 692 h 762"/>
                <a:gd name="T28" fmla="*/ 0 w 300"/>
                <a:gd name="T29" fmla="*/ 700 h 762"/>
                <a:gd name="T30" fmla="*/ 4 w 300"/>
                <a:gd name="T31" fmla="*/ 708 h 762"/>
                <a:gd name="T32" fmla="*/ 8 w 300"/>
                <a:gd name="T33" fmla="*/ 714 h 762"/>
                <a:gd name="T34" fmla="*/ 12 w 300"/>
                <a:gd name="T35" fmla="*/ 722 h 762"/>
                <a:gd name="T36" fmla="*/ 18 w 300"/>
                <a:gd name="T37" fmla="*/ 726 h 762"/>
                <a:gd name="T38" fmla="*/ 26 w 300"/>
                <a:gd name="T39" fmla="*/ 730 h 762"/>
                <a:gd name="T40" fmla="*/ 32 w 300"/>
                <a:gd name="T41" fmla="*/ 734 h 762"/>
                <a:gd name="T42" fmla="*/ 142 w 300"/>
                <a:gd name="T43" fmla="*/ 760 h 762"/>
                <a:gd name="T44" fmla="*/ 142 w 300"/>
                <a:gd name="T45" fmla="*/ 760 h 762"/>
                <a:gd name="T46" fmla="*/ 150 w 300"/>
                <a:gd name="T47" fmla="*/ 762 h 762"/>
                <a:gd name="T48" fmla="*/ 156 w 300"/>
                <a:gd name="T49" fmla="*/ 760 h 762"/>
                <a:gd name="T50" fmla="*/ 164 w 300"/>
                <a:gd name="T51" fmla="*/ 758 h 762"/>
                <a:gd name="T52" fmla="*/ 170 w 300"/>
                <a:gd name="T53" fmla="*/ 756 h 762"/>
                <a:gd name="T54" fmla="*/ 176 w 300"/>
                <a:gd name="T55" fmla="*/ 750 h 762"/>
                <a:gd name="T56" fmla="*/ 182 w 300"/>
                <a:gd name="T57" fmla="*/ 744 h 762"/>
                <a:gd name="T58" fmla="*/ 186 w 300"/>
                <a:gd name="T59" fmla="*/ 738 h 762"/>
                <a:gd name="T60" fmla="*/ 188 w 300"/>
                <a:gd name="T61" fmla="*/ 730 h 762"/>
                <a:gd name="T62" fmla="*/ 300 w 300"/>
                <a:gd name="T63" fmla="*/ 78 h 762"/>
                <a:gd name="T64" fmla="*/ 300 w 300"/>
                <a:gd name="T65" fmla="*/ 78 h 762"/>
                <a:gd name="T66" fmla="*/ 300 w 300"/>
                <a:gd name="T67" fmla="*/ 68 h 762"/>
                <a:gd name="T68" fmla="*/ 300 w 300"/>
                <a:gd name="T69" fmla="*/ 60 h 762"/>
                <a:gd name="T70" fmla="*/ 298 w 300"/>
                <a:gd name="T71" fmla="*/ 54 h 762"/>
                <a:gd name="T72" fmla="*/ 294 w 300"/>
                <a:gd name="T73" fmla="*/ 46 h 762"/>
                <a:gd name="T74" fmla="*/ 288 w 300"/>
                <a:gd name="T75" fmla="*/ 40 h 762"/>
                <a:gd name="T76" fmla="*/ 282 w 300"/>
                <a:gd name="T77" fmla="*/ 34 h 762"/>
                <a:gd name="T78" fmla="*/ 276 w 300"/>
                <a:gd name="T79" fmla="*/ 30 h 762"/>
                <a:gd name="T80" fmla="*/ 268 w 300"/>
                <a:gd name="T81" fmla="*/ 28 h 762"/>
                <a:gd name="T82" fmla="*/ 268 w 300"/>
                <a:gd name="T83" fmla="*/ 2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762">
                  <a:moveTo>
                    <a:pt x="268" y="28"/>
                  </a:moveTo>
                  <a:lnTo>
                    <a:pt x="160" y="0"/>
                  </a:lnTo>
                  <a:lnTo>
                    <a:pt x="160" y="0"/>
                  </a:lnTo>
                  <a:lnTo>
                    <a:pt x="152" y="0"/>
                  </a:lnTo>
                  <a:lnTo>
                    <a:pt x="144" y="0"/>
                  </a:lnTo>
                  <a:lnTo>
                    <a:pt x="136" y="2"/>
                  </a:lnTo>
                  <a:lnTo>
                    <a:pt x="130" y="6"/>
                  </a:lnTo>
                  <a:lnTo>
                    <a:pt x="124" y="10"/>
                  </a:lnTo>
                  <a:lnTo>
                    <a:pt x="120" y="16"/>
                  </a:lnTo>
                  <a:lnTo>
                    <a:pt x="116" y="24"/>
                  </a:lnTo>
                  <a:lnTo>
                    <a:pt x="114" y="30"/>
                  </a:lnTo>
                  <a:lnTo>
                    <a:pt x="0" y="684"/>
                  </a:lnTo>
                  <a:lnTo>
                    <a:pt x="0" y="684"/>
                  </a:lnTo>
                  <a:lnTo>
                    <a:pt x="0" y="692"/>
                  </a:lnTo>
                  <a:lnTo>
                    <a:pt x="0" y="700"/>
                  </a:lnTo>
                  <a:lnTo>
                    <a:pt x="4" y="708"/>
                  </a:lnTo>
                  <a:lnTo>
                    <a:pt x="8" y="714"/>
                  </a:lnTo>
                  <a:lnTo>
                    <a:pt x="12" y="722"/>
                  </a:lnTo>
                  <a:lnTo>
                    <a:pt x="18" y="726"/>
                  </a:lnTo>
                  <a:lnTo>
                    <a:pt x="26" y="730"/>
                  </a:lnTo>
                  <a:lnTo>
                    <a:pt x="32" y="734"/>
                  </a:lnTo>
                  <a:lnTo>
                    <a:pt x="142" y="760"/>
                  </a:lnTo>
                  <a:lnTo>
                    <a:pt x="142" y="760"/>
                  </a:lnTo>
                  <a:lnTo>
                    <a:pt x="150" y="762"/>
                  </a:lnTo>
                  <a:lnTo>
                    <a:pt x="156" y="760"/>
                  </a:lnTo>
                  <a:lnTo>
                    <a:pt x="164" y="758"/>
                  </a:lnTo>
                  <a:lnTo>
                    <a:pt x="170" y="756"/>
                  </a:lnTo>
                  <a:lnTo>
                    <a:pt x="176" y="750"/>
                  </a:lnTo>
                  <a:lnTo>
                    <a:pt x="182" y="744"/>
                  </a:lnTo>
                  <a:lnTo>
                    <a:pt x="186" y="738"/>
                  </a:lnTo>
                  <a:lnTo>
                    <a:pt x="188" y="730"/>
                  </a:lnTo>
                  <a:lnTo>
                    <a:pt x="300" y="78"/>
                  </a:lnTo>
                  <a:lnTo>
                    <a:pt x="300" y="78"/>
                  </a:lnTo>
                  <a:lnTo>
                    <a:pt x="300" y="68"/>
                  </a:lnTo>
                  <a:lnTo>
                    <a:pt x="300" y="60"/>
                  </a:lnTo>
                  <a:lnTo>
                    <a:pt x="298" y="54"/>
                  </a:lnTo>
                  <a:lnTo>
                    <a:pt x="294" y="46"/>
                  </a:lnTo>
                  <a:lnTo>
                    <a:pt x="288" y="40"/>
                  </a:lnTo>
                  <a:lnTo>
                    <a:pt x="282" y="34"/>
                  </a:lnTo>
                  <a:lnTo>
                    <a:pt x="276" y="30"/>
                  </a:lnTo>
                  <a:lnTo>
                    <a:pt x="268" y="28"/>
                  </a:lnTo>
                  <a:lnTo>
                    <a:pt x="26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noEditPoints="1"/>
            </p:cNvSpPr>
            <p:nvPr/>
          </p:nvSpPr>
          <p:spPr>
            <a:xfrm>
              <a:off x="3343275" y="1143000"/>
              <a:ext cx="2457450" cy="4572000"/>
            </a:xfrm>
            <a:custGeom>
              <a:avLst/>
              <a:gdLst>
                <a:gd name="T0" fmla="*/ 1500 w 1548"/>
                <a:gd name="T1" fmla="*/ 760 h 2880"/>
                <a:gd name="T2" fmla="*/ 1500 w 1548"/>
                <a:gd name="T3" fmla="*/ 690 h 2880"/>
                <a:gd name="T4" fmla="*/ 1468 w 1548"/>
                <a:gd name="T5" fmla="*/ 616 h 2880"/>
                <a:gd name="T6" fmla="*/ 1414 w 1548"/>
                <a:gd name="T7" fmla="*/ 570 h 2880"/>
                <a:gd name="T8" fmla="*/ 1190 w 1548"/>
                <a:gd name="T9" fmla="*/ 500 h 2880"/>
                <a:gd name="T10" fmla="*/ 1084 w 1548"/>
                <a:gd name="T11" fmla="*/ 26 h 2880"/>
                <a:gd name="T12" fmla="*/ 1046 w 1548"/>
                <a:gd name="T13" fmla="*/ 2 h 2880"/>
                <a:gd name="T14" fmla="*/ 1010 w 1548"/>
                <a:gd name="T15" fmla="*/ 6 h 2880"/>
                <a:gd name="T16" fmla="*/ 982 w 1548"/>
                <a:gd name="T17" fmla="*/ 30 h 2880"/>
                <a:gd name="T18" fmla="*/ 502 w 1548"/>
                <a:gd name="T19" fmla="*/ 322 h 2880"/>
                <a:gd name="T20" fmla="*/ 434 w 1548"/>
                <a:gd name="T21" fmla="*/ 320 h 2880"/>
                <a:gd name="T22" fmla="*/ 376 w 1548"/>
                <a:gd name="T23" fmla="*/ 348 h 2880"/>
                <a:gd name="T24" fmla="*/ 332 w 1548"/>
                <a:gd name="T25" fmla="*/ 402 h 2880"/>
                <a:gd name="T26" fmla="*/ 306 w 1548"/>
                <a:gd name="T27" fmla="*/ 476 h 2880"/>
                <a:gd name="T28" fmla="*/ 68 w 1548"/>
                <a:gd name="T29" fmla="*/ 1904 h 2880"/>
                <a:gd name="T30" fmla="*/ 82 w 1548"/>
                <a:gd name="T31" fmla="*/ 1982 h 2880"/>
                <a:gd name="T32" fmla="*/ 118 w 1548"/>
                <a:gd name="T33" fmla="*/ 2038 h 2880"/>
                <a:gd name="T34" fmla="*/ 180 w 1548"/>
                <a:gd name="T35" fmla="*/ 2082 h 2880"/>
                <a:gd name="T36" fmla="*/ 0 w 1548"/>
                <a:gd name="T37" fmla="*/ 2560 h 2880"/>
                <a:gd name="T38" fmla="*/ 18 w 1548"/>
                <a:gd name="T39" fmla="*/ 2602 h 2880"/>
                <a:gd name="T40" fmla="*/ 50 w 1548"/>
                <a:gd name="T41" fmla="*/ 2618 h 2880"/>
                <a:gd name="T42" fmla="*/ 80 w 1548"/>
                <a:gd name="T43" fmla="*/ 2616 h 2880"/>
                <a:gd name="T44" fmla="*/ 108 w 1548"/>
                <a:gd name="T45" fmla="*/ 2596 h 2880"/>
                <a:gd name="T46" fmla="*/ 980 w 1548"/>
                <a:gd name="T47" fmla="*/ 2290 h 2880"/>
                <a:gd name="T48" fmla="*/ 984 w 1548"/>
                <a:gd name="T49" fmla="*/ 2842 h 2880"/>
                <a:gd name="T50" fmla="*/ 1016 w 1548"/>
                <a:gd name="T51" fmla="*/ 2876 h 2880"/>
                <a:gd name="T52" fmla="*/ 1040 w 1548"/>
                <a:gd name="T53" fmla="*/ 2880 h 2880"/>
                <a:gd name="T54" fmla="*/ 1074 w 1548"/>
                <a:gd name="T55" fmla="*/ 2870 h 2880"/>
                <a:gd name="T56" fmla="*/ 1100 w 1548"/>
                <a:gd name="T57" fmla="*/ 2832 h 2880"/>
                <a:gd name="T58" fmla="*/ 1116 w 1548"/>
                <a:gd name="T59" fmla="*/ 2314 h 2880"/>
                <a:gd name="T60" fmla="*/ 1168 w 1548"/>
                <a:gd name="T61" fmla="*/ 2298 h 2880"/>
                <a:gd name="T62" fmla="*/ 1238 w 1548"/>
                <a:gd name="T63" fmla="*/ 2228 h 2880"/>
                <a:gd name="T64" fmla="*/ 1258 w 1548"/>
                <a:gd name="T65" fmla="*/ 2172 h 2880"/>
                <a:gd name="T66" fmla="*/ 1428 w 1548"/>
                <a:gd name="T67" fmla="*/ 2216 h 2880"/>
                <a:gd name="T68" fmla="*/ 1448 w 1548"/>
                <a:gd name="T69" fmla="*/ 2252 h 2880"/>
                <a:gd name="T70" fmla="*/ 1486 w 1548"/>
                <a:gd name="T71" fmla="*/ 2264 h 2880"/>
                <a:gd name="T72" fmla="*/ 1512 w 1548"/>
                <a:gd name="T73" fmla="*/ 2260 h 2880"/>
                <a:gd name="T74" fmla="*/ 1544 w 1548"/>
                <a:gd name="T75" fmla="*/ 2226 h 2880"/>
                <a:gd name="T76" fmla="*/ 1546 w 1548"/>
                <a:gd name="T77" fmla="*/ 2192 h 2880"/>
                <a:gd name="T78" fmla="*/ 1166 w 1548"/>
                <a:gd name="T79" fmla="*/ 2186 h 2880"/>
                <a:gd name="T80" fmla="*/ 1124 w 1548"/>
                <a:gd name="T81" fmla="*/ 2228 h 2880"/>
                <a:gd name="T82" fmla="*/ 1088 w 1548"/>
                <a:gd name="T83" fmla="*/ 2232 h 2880"/>
                <a:gd name="T84" fmla="*/ 184 w 1548"/>
                <a:gd name="T85" fmla="*/ 1990 h 2880"/>
                <a:gd name="T86" fmla="*/ 154 w 1548"/>
                <a:gd name="T87" fmla="*/ 1934 h 2880"/>
                <a:gd name="T88" fmla="*/ 152 w 1548"/>
                <a:gd name="T89" fmla="*/ 1868 h 2880"/>
                <a:gd name="T90" fmla="*/ 398 w 1548"/>
                <a:gd name="T91" fmla="*/ 458 h 2880"/>
                <a:gd name="T92" fmla="*/ 434 w 1548"/>
                <a:gd name="T93" fmla="*/ 408 h 2880"/>
                <a:gd name="T94" fmla="*/ 470 w 1548"/>
                <a:gd name="T95" fmla="*/ 400 h 2880"/>
                <a:gd name="T96" fmla="*/ 1346 w 1548"/>
                <a:gd name="T97" fmla="*/ 626 h 2880"/>
                <a:gd name="T98" fmla="*/ 1398 w 1548"/>
                <a:gd name="T99" fmla="*/ 664 h 2880"/>
                <a:gd name="T100" fmla="*/ 1420 w 1548"/>
                <a:gd name="T101" fmla="*/ 712 h 2880"/>
                <a:gd name="T102" fmla="*/ 1178 w 1548"/>
                <a:gd name="T103" fmla="*/ 21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8" h="2880">
                  <a:moveTo>
                    <a:pt x="1546" y="2192"/>
                  </a:moveTo>
                  <a:lnTo>
                    <a:pt x="1386" y="1430"/>
                  </a:lnTo>
                  <a:lnTo>
                    <a:pt x="1386" y="1430"/>
                  </a:lnTo>
                  <a:lnTo>
                    <a:pt x="1500" y="760"/>
                  </a:lnTo>
                  <a:lnTo>
                    <a:pt x="1500" y="760"/>
                  </a:lnTo>
                  <a:lnTo>
                    <a:pt x="1502" y="736"/>
                  </a:lnTo>
                  <a:lnTo>
                    <a:pt x="1502" y="712"/>
                  </a:lnTo>
                  <a:lnTo>
                    <a:pt x="1500" y="690"/>
                  </a:lnTo>
                  <a:lnTo>
                    <a:pt x="1494" y="668"/>
                  </a:lnTo>
                  <a:lnTo>
                    <a:pt x="1488" y="650"/>
                  </a:lnTo>
                  <a:lnTo>
                    <a:pt x="1478" y="632"/>
                  </a:lnTo>
                  <a:lnTo>
                    <a:pt x="1468" y="616"/>
                  </a:lnTo>
                  <a:lnTo>
                    <a:pt x="1456" y="602"/>
                  </a:lnTo>
                  <a:lnTo>
                    <a:pt x="1442" y="590"/>
                  </a:lnTo>
                  <a:lnTo>
                    <a:pt x="1428" y="578"/>
                  </a:lnTo>
                  <a:lnTo>
                    <a:pt x="1414" y="570"/>
                  </a:lnTo>
                  <a:lnTo>
                    <a:pt x="1400" y="560"/>
                  </a:lnTo>
                  <a:lnTo>
                    <a:pt x="1372" y="548"/>
                  </a:lnTo>
                  <a:lnTo>
                    <a:pt x="1348" y="540"/>
                  </a:lnTo>
                  <a:lnTo>
                    <a:pt x="1190" y="500"/>
                  </a:lnTo>
                  <a:lnTo>
                    <a:pt x="1094" y="48"/>
                  </a:lnTo>
                  <a:lnTo>
                    <a:pt x="1094" y="48"/>
                  </a:lnTo>
                  <a:lnTo>
                    <a:pt x="1090" y="36"/>
                  </a:lnTo>
                  <a:lnTo>
                    <a:pt x="1084" y="26"/>
                  </a:lnTo>
                  <a:lnTo>
                    <a:pt x="1078" y="18"/>
                  </a:lnTo>
                  <a:lnTo>
                    <a:pt x="1068" y="10"/>
                  </a:lnTo>
                  <a:lnTo>
                    <a:pt x="1058" y="4"/>
                  </a:lnTo>
                  <a:lnTo>
                    <a:pt x="1046" y="2"/>
                  </a:lnTo>
                  <a:lnTo>
                    <a:pt x="1034" y="0"/>
                  </a:lnTo>
                  <a:lnTo>
                    <a:pt x="1022" y="2"/>
                  </a:lnTo>
                  <a:lnTo>
                    <a:pt x="1022" y="2"/>
                  </a:lnTo>
                  <a:lnTo>
                    <a:pt x="1010" y="6"/>
                  </a:lnTo>
                  <a:lnTo>
                    <a:pt x="1000" y="12"/>
                  </a:lnTo>
                  <a:lnTo>
                    <a:pt x="990" y="20"/>
                  </a:lnTo>
                  <a:lnTo>
                    <a:pt x="982" y="30"/>
                  </a:lnTo>
                  <a:lnTo>
                    <a:pt x="982" y="30"/>
                  </a:lnTo>
                  <a:lnTo>
                    <a:pt x="978" y="38"/>
                  </a:lnTo>
                  <a:lnTo>
                    <a:pt x="834" y="408"/>
                  </a:lnTo>
                  <a:lnTo>
                    <a:pt x="502" y="322"/>
                  </a:lnTo>
                  <a:lnTo>
                    <a:pt x="502" y="322"/>
                  </a:lnTo>
                  <a:lnTo>
                    <a:pt x="484" y="318"/>
                  </a:lnTo>
                  <a:lnTo>
                    <a:pt x="468" y="318"/>
                  </a:lnTo>
                  <a:lnTo>
                    <a:pt x="450" y="318"/>
                  </a:lnTo>
                  <a:lnTo>
                    <a:pt x="434" y="320"/>
                  </a:lnTo>
                  <a:lnTo>
                    <a:pt x="420" y="324"/>
                  </a:lnTo>
                  <a:lnTo>
                    <a:pt x="404" y="330"/>
                  </a:lnTo>
                  <a:lnTo>
                    <a:pt x="390" y="338"/>
                  </a:lnTo>
                  <a:lnTo>
                    <a:pt x="376" y="348"/>
                  </a:lnTo>
                  <a:lnTo>
                    <a:pt x="364" y="360"/>
                  </a:lnTo>
                  <a:lnTo>
                    <a:pt x="352" y="372"/>
                  </a:lnTo>
                  <a:lnTo>
                    <a:pt x="342" y="386"/>
                  </a:lnTo>
                  <a:lnTo>
                    <a:pt x="332" y="402"/>
                  </a:lnTo>
                  <a:lnTo>
                    <a:pt x="324" y="418"/>
                  </a:lnTo>
                  <a:lnTo>
                    <a:pt x="316" y="436"/>
                  </a:lnTo>
                  <a:lnTo>
                    <a:pt x="310" y="456"/>
                  </a:lnTo>
                  <a:lnTo>
                    <a:pt x="306" y="476"/>
                  </a:lnTo>
                  <a:lnTo>
                    <a:pt x="70" y="1854"/>
                  </a:lnTo>
                  <a:lnTo>
                    <a:pt x="70" y="1854"/>
                  </a:lnTo>
                  <a:lnTo>
                    <a:pt x="68" y="1880"/>
                  </a:lnTo>
                  <a:lnTo>
                    <a:pt x="68" y="1904"/>
                  </a:lnTo>
                  <a:lnTo>
                    <a:pt x="68" y="1926"/>
                  </a:lnTo>
                  <a:lnTo>
                    <a:pt x="72" y="1946"/>
                  </a:lnTo>
                  <a:lnTo>
                    <a:pt x="76" y="1966"/>
                  </a:lnTo>
                  <a:lnTo>
                    <a:pt x="82" y="1982"/>
                  </a:lnTo>
                  <a:lnTo>
                    <a:pt x="90" y="1998"/>
                  </a:lnTo>
                  <a:lnTo>
                    <a:pt x="98" y="2014"/>
                  </a:lnTo>
                  <a:lnTo>
                    <a:pt x="108" y="2026"/>
                  </a:lnTo>
                  <a:lnTo>
                    <a:pt x="118" y="2038"/>
                  </a:lnTo>
                  <a:lnTo>
                    <a:pt x="128" y="2050"/>
                  </a:lnTo>
                  <a:lnTo>
                    <a:pt x="138" y="2058"/>
                  </a:lnTo>
                  <a:lnTo>
                    <a:pt x="160" y="2074"/>
                  </a:lnTo>
                  <a:lnTo>
                    <a:pt x="180" y="2082"/>
                  </a:lnTo>
                  <a:lnTo>
                    <a:pt x="4" y="2536"/>
                  </a:lnTo>
                  <a:lnTo>
                    <a:pt x="4" y="2536"/>
                  </a:lnTo>
                  <a:lnTo>
                    <a:pt x="0" y="2548"/>
                  </a:lnTo>
                  <a:lnTo>
                    <a:pt x="0" y="2560"/>
                  </a:lnTo>
                  <a:lnTo>
                    <a:pt x="2" y="2572"/>
                  </a:lnTo>
                  <a:lnTo>
                    <a:pt x="6" y="2582"/>
                  </a:lnTo>
                  <a:lnTo>
                    <a:pt x="10" y="2592"/>
                  </a:lnTo>
                  <a:lnTo>
                    <a:pt x="18" y="2602"/>
                  </a:lnTo>
                  <a:lnTo>
                    <a:pt x="28" y="2610"/>
                  </a:lnTo>
                  <a:lnTo>
                    <a:pt x="38" y="2614"/>
                  </a:lnTo>
                  <a:lnTo>
                    <a:pt x="38" y="2614"/>
                  </a:lnTo>
                  <a:lnTo>
                    <a:pt x="50" y="2618"/>
                  </a:lnTo>
                  <a:lnTo>
                    <a:pt x="62" y="2618"/>
                  </a:lnTo>
                  <a:lnTo>
                    <a:pt x="62" y="2618"/>
                  </a:lnTo>
                  <a:lnTo>
                    <a:pt x="70" y="2618"/>
                  </a:lnTo>
                  <a:lnTo>
                    <a:pt x="80" y="2616"/>
                  </a:lnTo>
                  <a:lnTo>
                    <a:pt x="88" y="2612"/>
                  </a:lnTo>
                  <a:lnTo>
                    <a:pt x="96" y="2608"/>
                  </a:lnTo>
                  <a:lnTo>
                    <a:pt x="102" y="2602"/>
                  </a:lnTo>
                  <a:lnTo>
                    <a:pt x="108" y="2596"/>
                  </a:lnTo>
                  <a:lnTo>
                    <a:pt x="114" y="2588"/>
                  </a:lnTo>
                  <a:lnTo>
                    <a:pt x="118" y="2580"/>
                  </a:lnTo>
                  <a:lnTo>
                    <a:pt x="300" y="2114"/>
                  </a:lnTo>
                  <a:lnTo>
                    <a:pt x="980" y="2290"/>
                  </a:lnTo>
                  <a:lnTo>
                    <a:pt x="978" y="2818"/>
                  </a:lnTo>
                  <a:lnTo>
                    <a:pt x="978" y="2818"/>
                  </a:lnTo>
                  <a:lnTo>
                    <a:pt x="980" y="2832"/>
                  </a:lnTo>
                  <a:lnTo>
                    <a:pt x="984" y="2842"/>
                  </a:lnTo>
                  <a:lnTo>
                    <a:pt x="988" y="2852"/>
                  </a:lnTo>
                  <a:lnTo>
                    <a:pt x="996" y="2862"/>
                  </a:lnTo>
                  <a:lnTo>
                    <a:pt x="1006" y="2870"/>
                  </a:lnTo>
                  <a:lnTo>
                    <a:pt x="1016" y="2876"/>
                  </a:lnTo>
                  <a:lnTo>
                    <a:pt x="1028" y="2878"/>
                  </a:lnTo>
                  <a:lnTo>
                    <a:pt x="1040" y="2880"/>
                  </a:lnTo>
                  <a:lnTo>
                    <a:pt x="1040" y="2880"/>
                  </a:lnTo>
                  <a:lnTo>
                    <a:pt x="1040" y="2880"/>
                  </a:lnTo>
                  <a:lnTo>
                    <a:pt x="1040" y="2880"/>
                  </a:lnTo>
                  <a:lnTo>
                    <a:pt x="1052" y="2878"/>
                  </a:lnTo>
                  <a:lnTo>
                    <a:pt x="1064" y="2876"/>
                  </a:lnTo>
                  <a:lnTo>
                    <a:pt x="1074" y="2870"/>
                  </a:lnTo>
                  <a:lnTo>
                    <a:pt x="1082" y="2862"/>
                  </a:lnTo>
                  <a:lnTo>
                    <a:pt x="1090" y="2854"/>
                  </a:lnTo>
                  <a:lnTo>
                    <a:pt x="1096" y="2842"/>
                  </a:lnTo>
                  <a:lnTo>
                    <a:pt x="1100" y="2832"/>
                  </a:lnTo>
                  <a:lnTo>
                    <a:pt x="1100" y="2820"/>
                  </a:lnTo>
                  <a:lnTo>
                    <a:pt x="1102" y="2316"/>
                  </a:lnTo>
                  <a:lnTo>
                    <a:pt x="1102" y="2316"/>
                  </a:lnTo>
                  <a:lnTo>
                    <a:pt x="1116" y="2314"/>
                  </a:lnTo>
                  <a:lnTo>
                    <a:pt x="1130" y="2312"/>
                  </a:lnTo>
                  <a:lnTo>
                    <a:pt x="1142" y="2308"/>
                  </a:lnTo>
                  <a:lnTo>
                    <a:pt x="1156" y="2304"/>
                  </a:lnTo>
                  <a:lnTo>
                    <a:pt x="1168" y="2298"/>
                  </a:lnTo>
                  <a:lnTo>
                    <a:pt x="1180" y="2290"/>
                  </a:lnTo>
                  <a:lnTo>
                    <a:pt x="1202" y="2274"/>
                  </a:lnTo>
                  <a:lnTo>
                    <a:pt x="1222" y="2252"/>
                  </a:lnTo>
                  <a:lnTo>
                    <a:pt x="1238" y="2228"/>
                  </a:lnTo>
                  <a:lnTo>
                    <a:pt x="1246" y="2214"/>
                  </a:lnTo>
                  <a:lnTo>
                    <a:pt x="1252" y="2200"/>
                  </a:lnTo>
                  <a:lnTo>
                    <a:pt x="1256" y="2186"/>
                  </a:lnTo>
                  <a:lnTo>
                    <a:pt x="1258" y="2172"/>
                  </a:lnTo>
                  <a:lnTo>
                    <a:pt x="1258" y="2172"/>
                  </a:lnTo>
                  <a:lnTo>
                    <a:pt x="1330" y="1756"/>
                  </a:lnTo>
                  <a:lnTo>
                    <a:pt x="1428" y="2216"/>
                  </a:lnTo>
                  <a:lnTo>
                    <a:pt x="1428" y="2216"/>
                  </a:lnTo>
                  <a:lnTo>
                    <a:pt x="1430" y="2226"/>
                  </a:lnTo>
                  <a:lnTo>
                    <a:pt x="1436" y="2236"/>
                  </a:lnTo>
                  <a:lnTo>
                    <a:pt x="1442" y="2244"/>
                  </a:lnTo>
                  <a:lnTo>
                    <a:pt x="1448" y="2252"/>
                  </a:lnTo>
                  <a:lnTo>
                    <a:pt x="1458" y="2258"/>
                  </a:lnTo>
                  <a:lnTo>
                    <a:pt x="1466" y="2262"/>
                  </a:lnTo>
                  <a:lnTo>
                    <a:pt x="1476" y="2264"/>
                  </a:lnTo>
                  <a:lnTo>
                    <a:pt x="1486" y="2264"/>
                  </a:lnTo>
                  <a:lnTo>
                    <a:pt x="1486" y="2264"/>
                  </a:lnTo>
                  <a:lnTo>
                    <a:pt x="1500" y="2264"/>
                  </a:lnTo>
                  <a:lnTo>
                    <a:pt x="1500" y="2264"/>
                  </a:lnTo>
                  <a:lnTo>
                    <a:pt x="1512" y="2260"/>
                  </a:lnTo>
                  <a:lnTo>
                    <a:pt x="1522" y="2254"/>
                  </a:lnTo>
                  <a:lnTo>
                    <a:pt x="1530" y="2246"/>
                  </a:lnTo>
                  <a:lnTo>
                    <a:pt x="1538" y="2238"/>
                  </a:lnTo>
                  <a:lnTo>
                    <a:pt x="1544" y="2226"/>
                  </a:lnTo>
                  <a:lnTo>
                    <a:pt x="1548" y="2216"/>
                  </a:lnTo>
                  <a:lnTo>
                    <a:pt x="1548" y="2204"/>
                  </a:lnTo>
                  <a:lnTo>
                    <a:pt x="1546" y="2192"/>
                  </a:lnTo>
                  <a:lnTo>
                    <a:pt x="1546" y="2192"/>
                  </a:lnTo>
                  <a:close/>
                  <a:moveTo>
                    <a:pt x="1178" y="2158"/>
                  </a:moveTo>
                  <a:lnTo>
                    <a:pt x="1178" y="2158"/>
                  </a:lnTo>
                  <a:lnTo>
                    <a:pt x="1174" y="2172"/>
                  </a:lnTo>
                  <a:lnTo>
                    <a:pt x="1166" y="2186"/>
                  </a:lnTo>
                  <a:lnTo>
                    <a:pt x="1158" y="2200"/>
                  </a:lnTo>
                  <a:lnTo>
                    <a:pt x="1148" y="2210"/>
                  </a:lnTo>
                  <a:lnTo>
                    <a:pt x="1138" y="2220"/>
                  </a:lnTo>
                  <a:lnTo>
                    <a:pt x="1124" y="2228"/>
                  </a:lnTo>
                  <a:lnTo>
                    <a:pt x="1112" y="2232"/>
                  </a:lnTo>
                  <a:lnTo>
                    <a:pt x="1098" y="2234"/>
                  </a:lnTo>
                  <a:lnTo>
                    <a:pt x="1098" y="2234"/>
                  </a:lnTo>
                  <a:lnTo>
                    <a:pt x="1088" y="2232"/>
                  </a:lnTo>
                  <a:lnTo>
                    <a:pt x="206" y="2004"/>
                  </a:lnTo>
                  <a:lnTo>
                    <a:pt x="206" y="2004"/>
                  </a:lnTo>
                  <a:lnTo>
                    <a:pt x="196" y="1998"/>
                  </a:lnTo>
                  <a:lnTo>
                    <a:pt x="184" y="1990"/>
                  </a:lnTo>
                  <a:lnTo>
                    <a:pt x="172" y="1976"/>
                  </a:lnTo>
                  <a:lnTo>
                    <a:pt x="162" y="1958"/>
                  </a:lnTo>
                  <a:lnTo>
                    <a:pt x="158" y="1948"/>
                  </a:lnTo>
                  <a:lnTo>
                    <a:pt x="154" y="1934"/>
                  </a:lnTo>
                  <a:lnTo>
                    <a:pt x="152" y="1920"/>
                  </a:lnTo>
                  <a:lnTo>
                    <a:pt x="150" y="1904"/>
                  </a:lnTo>
                  <a:lnTo>
                    <a:pt x="150" y="1886"/>
                  </a:lnTo>
                  <a:lnTo>
                    <a:pt x="152" y="1868"/>
                  </a:lnTo>
                  <a:lnTo>
                    <a:pt x="388" y="490"/>
                  </a:lnTo>
                  <a:lnTo>
                    <a:pt x="388" y="490"/>
                  </a:lnTo>
                  <a:lnTo>
                    <a:pt x="392" y="474"/>
                  </a:lnTo>
                  <a:lnTo>
                    <a:pt x="398" y="458"/>
                  </a:lnTo>
                  <a:lnTo>
                    <a:pt x="404" y="442"/>
                  </a:lnTo>
                  <a:lnTo>
                    <a:pt x="412" y="428"/>
                  </a:lnTo>
                  <a:lnTo>
                    <a:pt x="422" y="416"/>
                  </a:lnTo>
                  <a:lnTo>
                    <a:pt x="434" y="408"/>
                  </a:lnTo>
                  <a:lnTo>
                    <a:pt x="448" y="402"/>
                  </a:lnTo>
                  <a:lnTo>
                    <a:pt x="462" y="400"/>
                  </a:lnTo>
                  <a:lnTo>
                    <a:pt x="462" y="400"/>
                  </a:lnTo>
                  <a:lnTo>
                    <a:pt x="470" y="400"/>
                  </a:lnTo>
                  <a:lnTo>
                    <a:pt x="480" y="402"/>
                  </a:lnTo>
                  <a:lnTo>
                    <a:pt x="1328" y="620"/>
                  </a:lnTo>
                  <a:lnTo>
                    <a:pt x="1328" y="620"/>
                  </a:lnTo>
                  <a:lnTo>
                    <a:pt x="1346" y="626"/>
                  </a:lnTo>
                  <a:lnTo>
                    <a:pt x="1362" y="634"/>
                  </a:lnTo>
                  <a:lnTo>
                    <a:pt x="1380" y="646"/>
                  </a:lnTo>
                  <a:lnTo>
                    <a:pt x="1390" y="654"/>
                  </a:lnTo>
                  <a:lnTo>
                    <a:pt x="1398" y="664"/>
                  </a:lnTo>
                  <a:lnTo>
                    <a:pt x="1406" y="674"/>
                  </a:lnTo>
                  <a:lnTo>
                    <a:pt x="1412" y="686"/>
                  </a:lnTo>
                  <a:lnTo>
                    <a:pt x="1416" y="698"/>
                  </a:lnTo>
                  <a:lnTo>
                    <a:pt x="1420" y="712"/>
                  </a:lnTo>
                  <a:lnTo>
                    <a:pt x="1420" y="730"/>
                  </a:lnTo>
                  <a:lnTo>
                    <a:pt x="1418" y="748"/>
                  </a:lnTo>
                  <a:lnTo>
                    <a:pt x="1418" y="748"/>
                  </a:lnTo>
                  <a:lnTo>
                    <a:pt x="1178" y="2158"/>
                  </a:lnTo>
                  <a:lnTo>
                    <a:pt x="1178" y="21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a:xfrm>
              <a:off x="4702175" y="2359025"/>
              <a:ext cx="619125" cy="2032000"/>
            </a:xfrm>
            <a:custGeom>
              <a:avLst/>
              <a:gdLst>
                <a:gd name="T0" fmla="*/ 358 w 390"/>
                <a:gd name="T1" fmla="*/ 28 h 1280"/>
                <a:gd name="T2" fmla="*/ 248 w 390"/>
                <a:gd name="T3" fmla="*/ 2 h 1280"/>
                <a:gd name="T4" fmla="*/ 248 w 390"/>
                <a:gd name="T5" fmla="*/ 2 h 1280"/>
                <a:gd name="T6" fmla="*/ 240 w 390"/>
                <a:gd name="T7" fmla="*/ 0 h 1280"/>
                <a:gd name="T8" fmla="*/ 234 w 390"/>
                <a:gd name="T9" fmla="*/ 2 h 1280"/>
                <a:gd name="T10" fmla="*/ 226 w 390"/>
                <a:gd name="T11" fmla="*/ 4 h 1280"/>
                <a:gd name="T12" fmla="*/ 220 w 390"/>
                <a:gd name="T13" fmla="*/ 6 h 1280"/>
                <a:gd name="T14" fmla="*/ 214 w 390"/>
                <a:gd name="T15" fmla="*/ 12 h 1280"/>
                <a:gd name="T16" fmla="*/ 208 w 390"/>
                <a:gd name="T17" fmla="*/ 18 h 1280"/>
                <a:gd name="T18" fmla="*/ 206 w 390"/>
                <a:gd name="T19" fmla="*/ 24 h 1280"/>
                <a:gd name="T20" fmla="*/ 202 w 390"/>
                <a:gd name="T21" fmla="*/ 32 h 1280"/>
                <a:gd name="T22" fmla="*/ 0 w 390"/>
                <a:gd name="T23" fmla="*/ 1204 h 1280"/>
                <a:gd name="T24" fmla="*/ 0 w 390"/>
                <a:gd name="T25" fmla="*/ 1204 h 1280"/>
                <a:gd name="T26" fmla="*/ 0 w 390"/>
                <a:gd name="T27" fmla="*/ 1212 h 1280"/>
                <a:gd name="T28" fmla="*/ 2 w 390"/>
                <a:gd name="T29" fmla="*/ 1220 h 1280"/>
                <a:gd name="T30" fmla="*/ 4 w 390"/>
                <a:gd name="T31" fmla="*/ 1226 h 1280"/>
                <a:gd name="T32" fmla="*/ 8 w 390"/>
                <a:gd name="T33" fmla="*/ 1234 h 1280"/>
                <a:gd name="T34" fmla="*/ 12 w 390"/>
                <a:gd name="T35" fmla="*/ 1240 h 1280"/>
                <a:gd name="T36" fmla="*/ 18 w 390"/>
                <a:gd name="T37" fmla="*/ 1246 h 1280"/>
                <a:gd name="T38" fmla="*/ 26 w 390"/>
                <a:gd name="T39" fmla="*/ 1250 h 1280"/>
                <a:gd name="T40" fmla="*/ 32 w 390"/>
                <a:gd name="T41" fmla="*/ 1252 h 1280"/>
                <a:gd name="T42" fmla="*/ 142 w 390"/>
                <a:gd name="T43" fmla="*/ 1280 h 1280"/>
                <a:gd name="T44" fmla="*/ 142 w 390"/>
                <a:gd name="T45" fmla="*/ 1280 h 1280"/>
                <a:gd name="T46" fmla="*/ 150 w 390"/>
                <a:gd name="T47" fmla="*/ 1280 h 1280"/>
                <a:gd name="T48" fmla="*/ 156 w 390"/>
                <a:gd name="T49" fmla="*/ 1280 h 1280"/>
                <a:gd name="T50" fmla="*/ 164 w 390"/>
                <a:gd name="T51" fmla="*/ 1278 h 1280"/>
                <a:gd name="T52" fmla="*/ 170 w 390"/>
                <a:gd name="T53" fmla="*/ 1274 h 1280"/>
                <a:gd name="T54" fmla="*/ 176 w 390"/>
                <a:gd name="T55" fmla="*/ 1270 h 1280"/>
                <a:gd name="T56" fmla="*/ 182 w 390"/>
                <a:gd name="T57" fmla="*/ 1264 h 1280"/>
                <a:gd name="T58" fmla="*/ 184 w 390"/>
                <a:gd name="T59" fmla="*/ 1256 h 1280"/>
                <a:gd name="T60" fmla="*/ 188 w 390"/>
                <a:gd name="T61" fmla="*/ 1250 h 1280"/>
                <a:gd name="T62" fmla="*/ 390 w 390"/>
                <a:gd name="T63" fmla="*/ 78 h 1280"/>
                <a:gd name="T64" fmla="*/ 390 w 390"/>
                <a:gd name="T65" fmla="*/ 78 h 1280"/>
                <a:gd name="T66" fmla="*/ 390 w 390"/>
                <a:gd name="T67" fmla="*/ 70 h 1280"/>
                <a:gd name="T68" fmla="*/ 390 w 390"/>
                <a:gd name="T69" fmla="*/ 62 h 1280"/>
                <a:gd name="T70" fmla="*/ 386 w 390"/>
                <a:gd name="T71" fmla="*/ 54 h 1280"/>
                <a:gd name="T72" fmla="*/ 382 w 390"/>
                <a:gd name="T73" fmla="*/ 46 h 1280"/>
                <a:gd name="T74" fmla="*/ 378 w 390"/>
                <a:gd name="T75" fmla="*/ 40 h 1280"/>
                <a:gd name="T76" fmla="*/ 372 w 390"/>
                <a:gd name="T77" fmla="*/ 36 h 1280"/>
                <a:gd name="T78" fmla="*/ 364 w 390"/>
                <a:gd name="T79" fmla="*/ 32 h 1280"/>
                <a:gd name="T80" fmla="*/ 358 w 390"/>
                <a:gd name="T81" fmla="*/ 28 h 1280"/>
                <a:gd name="T82" fmla="*/ 358 w 390"/>
                <a:gd name="T83" fmla="*/ 2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280">
                  <a:moveTo>
                    <a:pt x="358" y="28"/>
                  </a:moveTo>
                  <a:lnTo>
                    <a:pt x="248" y="2"/>
                  </a:lnTo>
                  <a:lnTo>
                    <a:pt x="248" y="2"/>
                  </a:lnTo>
                  <a:lnTo>
                    <a:pt x="240" y="0"/>
                  </a:lnTo>
                  <a:lnTo>
                    <a:pt x="234" y="2"/>
                  </a:lnTo>
                  <a:lnTo>
                    <a:pt x="226" y="4"/>
                  </a:lnTo>
                  <a:lnTo>
                    <a:pt x="220" y="6"/>
                  </a:lnTo>
                  <a:lnTo>
                    <a:pt x="214" y="12"/>
                  </a:lnTo>
                  <a:lnTo>
                    <a:pt x="208" y="18"/>
                  </a:lnTo>
                  <a:lnTo>
                    <a:pt x="206" y="24"/>
                  </a:lnTo>
                  <a:lnTo>
                    <a:pt x="202" y="32"/>
                  </a:lnTo>
                  <a:lnTo>
                    <a:pt x="0" y="1204"/>
                  </a:lnTo>
                  <a:lnTo>
                    <a:pt x="0" y="1204"/>
                  </a:lnTo>
                  <a:lnTo>
                    <a:pt x="0" y="1212"/>
                  </a:lnTo>
                  <a:lnTo>
                    <a:pt x="2" y="1220"/>
                  </a:lnTo>
                  <a:lnTo>
                    <a:pt x="4" y="1226"/>
                  </a:lnTo>
                  <a:lnTo>
                    <a:pt x="8" y="1234"/>
                  </a:lnTo>
                  <a:lnTo>
                    <a:pt x="12" y="1240"/>
                  </a:lnTo>
                  <a:lnTo>
                    <a:pt x="18" y="1246"/>
                  </a:lnTo>
                  <a:lnTo>
                    <a:pt x="26" y="1250"/>
                  </a:lnTo>
                  <a:lnTo>
                    <a:pt x="32" y="1252"/>
                  </a:lnTo>
                  <a:lnTo>
                    <a:pt x="142" y="1280"/>
                  </a:lnTo>
                  <a:lnTo>
                    <a:pt x="142" y="1280"/>
                  </a:lnTo>
                  <a:lnTo>
                    <a:pt x="150" y="1280"/>
                  </a:lnTo>
                  <a:lnTo>
                    <a:pt x="156" y="1280"/>
                  </a:lnTo>
                  <a:lnTo>
                    <a:pt x="164" y="1278"/>
                  </a:lnTo>
                  <a:lnTo>
                    <a:pt x="170" y="1274"/>
                  </a:lnTo>
                  <a:lnTo>
                    <a:pt x="176" y="1270"/>
                  </a:lnTo>
                  <a:lnTo>
                    <a:pt x="182" y="1264"/>
                  </a:lnTo>
                  <a:lnTo>
                    <a:pt x="184" y="1256"/>
                  </a:lnTo>
                  <a:lnTo>
                    <a:pt x="188" y="1250"/>
                  </a:lnTo>
                  <a:lnTo>
                    <a:pt x="390" y="78"/>
                  </a:lnTo>
                  <a:lnTo>
                    <a:pt x="390" y="78"/>
                  </a:lnTo>
                  <a:lnTo>
                    <a:pt x="390" y="70"/>
                  </a:lnTo>
                  <a:lnTo>
                    <a:pt x="390" y="62"/>
                  </a:lnTo>
                  <a:lnTo>
                    <a:pt x="386" y="54"/>
                  </a:lnTo>
                  <a:lnTo>
                    <a:pt x="382" y="46"/>
                  </a:lnTo>
                  <a:lnTo>
                    <a:pt x="378" y="40"/>
                  </a:lnTo>
                  <a:lnTo>
                    <a:pt x="372" y="36"/>
                  </a:lnTo>
                  <a:lnTo>
                    <a:pt x="364" y="32"/>
                  </a:lnTo>
                  <a:lnTo>
                    <a:pt x="358" y="28"/>
                  </a:lnTo>
                  <a:lnTo>
                    <a:pt x="35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34"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16</a:t>
            </a:fld>
            <a:endParaRPr lang="en-GB" altLang="en-GB" dirty="0"/>
          </a:p>
        </p:txBody>
      </p:sp>
      <p:sp>
        <p:nvSpPr>
          <p:cNvPr id="36" name="Titre 1"/>
          <p:cNvSpPr txBox="1">
            <a:spLocks/>
          </p:cNvSpPr>
          <p:nvPr/>
        </p:nvSpPr>
        <p:spPr>
          <a:xfrm>
            <a:off x="209552" y="238995"/>
            <a:ext cx="8229600" cy="633841"/>
          </a:xfrm>
          <a:prstGeom prst="rect">
            <a:avLst/>
          </a:prstGeom>
        </p:spPr>
        <p:txBody>
          <a:bodyPr vert="horz" lIns="0" tIns="0" rIns="0" bIns="0" numCol="1" rtlCol="0" anchor="t">
            <a:normAutofit fontScale="85000" lnSpcReduction="10000"/>
          </a:bodyPr>
          <a:lstStyle/>
          <a:p>
            <a:pPr marL="571500" marR="0" lvl="0" indent="-571500" algn="l" defTabSz="457200" rtl="0" eaLnBrk="1" fontAlgn="auto" latinLnBrk="0" hangingPunct="1">
              <a:lnSpc>
                <a:spcPct val="90000"/>
              </a:lnSpc>
              <a:spcBef>
                <a:spcPct val="0"/>
              </a:spcBef>
              <a:spcAft>
                <a:spcPts val="0"/>
              </a:spcAft>
              <a:buClrTx/>
              <a:buSzTx/>
              <a:tabLst/>
              <a:defRPr/>
            </a:pPr>
            <a:r>
              <a:rPr kumimoji="0" lang="fr-FR" altLang="fr-FR" sz="3200" b="0" i="0" u="none" strike="noStrike" kern="1200" cap="none" spc="0" normalizeH="0" baseline="0" noProof="0" dirty="0" smtClean="0">
                <a:ln>
                  <a:noFill/>
                </a:ln>
                <a:solidFill>
                  <a:schemeClr val="accent6">
                    <a:lumMod val="75000"/>
                  </a:schemeClr>
                </a:solidFill>
                <a:effectLst/>
                <a:uLnTx/>
                <a:uFillTx/>
                <a:latin typeface="+mj-lt"/>
                <a:ea typeface="+mj-ea"/>
                <a:cs typeface="+mj-cs"/>
              </a:rPr>
              <a:t>VI. La fonction RH dans une organisation apprenante</a:t>
            </a:r>
            <a:endParaRPr kumimoji="0" lang="fr-FR" altLang="fr-FR" sz="3200" b="0"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31" name="Rounded Rectangle 32"/>
          <p:cNvSpPr>
            <a:spLocks noChangeArrowheads="1"/>
          </p:cNvSpPr>
          <p:nvPr/>
        </p:nvSpPr>
        <p:spPr>
          <a:xfrm>
            <a:off x="268289" y="1534118"/>
            <a:ext cx="6335953" cy="543103"/>
          </a:xfrm>
          <a:prstGeom prst="roundRect">
            <a:avLst>
              <a:gd name="adj" fmla="val 4966"/>
            </a:avLst>
          </a:prstGeom>
          <a:solidFill>
            <a:schemeClr val="tx2">
              <a:lumMod val="75000"/>
              <a:alpha val="95000"/>
            </a:schemeClr>
          </a:solidFill>
          <a:ln w="25400" algn="ctr">
            <a:solidFill>
              <a:schemeClr val="tx2">
                <a:lumMod val="75000"/>
              </a:schemeClr>
            </a:solidFill>
            <a:round/>
            <a:headEnd/>
            <a:tailEnd/>
          </a:ln>
        </p:spPr>
        <p:txBody>
          <a:bodyPr numCol="1" anchor="ctr"/>
          <a:lstStyle/>
          <a:p>
            <a:pPr>
              <a:defRPr/>
            </a:pPr>
            <a:endParaRPr lang="en-GB" altLang="en-GB" dirty="0">
              <a:solidFill>
                <a:schemeClr val="lt1"/>
              </a:solidFill>
              <a:latin typeface="+mn-lt"/>
            </a:endParaRPr>
          </a:p>
        </p:txBody>
      </p:sp>
      <p:sp>
        <p:nvSpPr>
          <p:cNvPr id="37" name="TextBox 36"/>
          <p:cNvSpPr txBox="1">
            <a:spLocks noChangeArrowheads="1"/>
          </p:cNvSpPr>
          <p:nvPr/>
        </p:nvSpPr>
        <p:spPr>
          <a:xfrm>
            <a:off x="311153" y="1655735"/>
            <a:ext cx="659649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Obstacles </a:t>
            </a:r>
            <a:r>
              <a:rPr lang="en-GB" altLang="en-GB" sz="1800" dirty="0" err="1" smtClean="0">
                <a:solidFill>
                  <a:schemeClr val="bg1"/>
                </a:solidFill>
                <a:latin typeface="Arial" charset="0"/>
                <a:cs typeface="Arial" charset="0"/>
              </a:rPr>
              <a:t>liés</a:t>
            </a:r>
            <a:r>
              <a:rPr lang="en-GB" altLang="en-GB" sz="1800" dirty="0" smtClean="0">
                <a:solidFill>
                  <a:schemeClr val="bg1"/>
                </a:solidFill>
                <a:latin typeface="Arial" charset="0"/>
                <a:cs typeface="Arial" charset="0"/>
              </a:rPr>
              <a:t> aux </a:t>
            </a:r>
            <a:r>
              <a:rPr lang="en-GB" altLang="en-GB" sz="1800" dirty="0" err="1" smtClean="0">
                <a:solidFill>
                  <a:schemeClr val="bg1"/>
                </a:solidFill>
                <a:latin typeface="Arial" charset="0"/>
                <a:cs typeface="Arial" charset="0"/>
              </a:rPr>
              <a:t>individus</a:t>
            </a:r>
            <a:r>
              <a:rPr lang="en-GB" altLang="en-GB" sz="1800" dirty="0" smtClean="0">
                <a:solidFill>
                  <a:schemeClr val="bg1"/>
                </a:solidFill>
                <a:latin typeface="Arial" charset="0"/>
                <a:cs typeface="Arial" charset="0"/>
              </a:rPr>
              <a:t> </a:t>
            </a:r>
            <a:endParaRPr lang="en-GB" altLang="en-GB" sz="1800" dirty="0">
              <a:solidFill>
                <a:schemeClr val="bg1"/>
              </a:solidFill>
              <a:latin typeface="Arial" charset="0"/>
              <a:cs typeface="Arial" charset="0"/>
            </a:endParaRPr>
          </a:p>
        </p:txBody>
      </p:sp>
      <p:sp>
        <p:nvSpPr>
          <p:cNvPr id="38" name="Rounded Rectangle 33"/>
          <p:cNvSpPr>
            <a:spLocks noChangeArrowheads="1"/>
          </p:cNvSpPr>
          <p:nvPr/>
        </p:nvSpPr>
        <p:spPr>
          <a:xfrm>
            <a:off x="268289" y="3733171"/>
            <a:ext cx="6346823" cy="573078"/>
          </a:xfrm>
          <a:prstGeom prst="roundRect">
            <a:avLst>
              <a:gd name="adj" fmla="val 5481"/>
            </a:avLst>
          </a:prstGeom>
          <a:solidFill>
            <a:schemeClr val="accent6">
              <a:lumMod val="75000"/>
            </a:schemeClr>
          </a:solidFill>
          <a:ln>
            <a:noFill/>
          </a:ln>
          <a:extLst/>
        </p:spPr>
        <p:txBody>
          <a:bodyPr numCol="1" anchor="ctr"/>
          <a:lstStyle/>
          <a:p>
            <a:endParaRPr lang="en-GB" altLang="en-GB">
              <a:solidFill>
                <a:srgbClr val="FFFFFF"/>
              </a:solidFill>
              <a:latin typeface="Arial" charset="0"/>
              <a:cs typeface="Arial" charset="0"/>
            </a:endParaRPr>
          </a:p>
        </p:txBody>
      </p:sp>
      <p:sp>
        <p:nvSpPr>
          <p:cNvPr id="39" name="TextBox 36"/>
          <p:cNvSpPr txBox="1">
            <a:spLocks noChangeArrowheads="1"/>
          </p:cNvSpPr>
          <p:nvPr/>
        </p:nvSpPr>
        <p:spPr>
          <a:xfrm>
            <a:off x="293761" y="3851341"/>
            <a:ext cx="5183085" cy="3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Obstacles </a:t>
            </a:r>
            <a:r>
              <a:rPr lang="en-GB" altLang="en-GB" sz="1800" dirty="0" err="1" smtClean="0">
                <a:solidFill>
                  <a:schemeClr val="bg1"/>
                </a:solidFill>
                <a:latin typeface="Arial" charset="0"/>
                <a:cs typeface="Arial" charset="0"/>
              </a:rPr>
              <a:t>liés</a:t>
            </a:r>
            <a:r>
              <a:rPr lang="en-GB" altLang="en-GB" sz="1800" dirty="0" smtClean="0">
                <a:solidFill>
                  <a:schemeClr val="bg1"/>
                </a:solidFill>
                <a:latin typeface="Arial" charset="0"/>
                <a:cs typeface="Arial" charset="0"/>
              </a:rPr>
              <a:t> à </a:t>
            </a:r>
            <a:r>
              <a:rPr lang="en-GB" altLang="en-GB" sz="1800" dirty="0" err="1" smtClean="0">
                <a:solidFill>
                  <a:schemeClr val="bg1"/>
                </a:solidFill>
                <a:latin typeface="Arial" charset="0"/>
                <a:cs typeface="Arial" charset="0"/>
              </a:rPr>
              <a:t>l’organistion</a:t>
            </a:r>
            <a:endParaRPr lang="en-GB" altLang="en-GB" sz="1800" dirty="0">
              <a:solidFill>
                <a:schemeClr val="bg1"/>
              </a:solidFill>
              <a:latin typeface="Arial" charset="0"/>
              <a:cs typeface="Arial" charset="0"/>
            </a:endParaRPr>
          </a:p>
        </p:txBody>
      </p:sp>
      <p:sp>
        <p:nvSpPr>
          <p:cNvPr id="40" name="TextBox 36"/>
          <p:cNvSpPr txBox="1">
            <a:spLocks noChangeArrowheads="1"/>
          </p:cNvSpPr>
          <p:nvPr/>
        </p:nvSpPr>
        <p:spPr>
          <a:xfrm>
            <a:off x="209552" y="2119441"/>
            <a:ext cx="6596498"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Manque</a:t>
            </a:r>
            <a:r>
              <a:rPr lang="en-GB" altLang="en-GB" sz="1800" dirty="0" smtClean="0">
                <a:latin typeface="Arial" charset="0"/>
                <a:cs typeface="Arial" charset="0"/>
              </a:rPr>
              <a:t> de </a:t>
            </a:r>
            <a:r>
              <a:rPr lang="en-GB" altLang="en-GB" sz="1800" dirty="0" err="1" smtClean="0">
                <a:latin typeface="Arial" charset="0"/>
                <a:cs typeface="Arial" charset="0"/>
              </a:rPr>
              <a:t>confiance</a:t>
            </a:r>
            <a:r>
              <a:rPr lang="en-GB" altLang="en-GB" sz="1800" dirty="0" smtClean="0">
                <a:latin typeface="Arial" charset="0"/>
                <a:cs typeface="Arial" charset="0"/>
              </a:rPr>
              <a:t> </a:t>
            </a:r>
            <a:r>
              <a:rPr lang="en-GB" altLang="en-GB" sz="1800" dirty="0" err="1" smtClean="0">
                <a:latin typeface="Arial" charset="0"/>
                <a:cs typeface="Arial" charset="0"/>
              </a:rPr>
              <a:t>en</a:t>
            </a:r>
            <a:r>
              <a:rPr lang="en-GB" altLang="en-GB" sz="1800" dirty="0" smtClean="0">
                <a:latin typeface="Arial" charset="0"/>
                <a:cs typeface="Arial" charset="0"/>
              </a:rPr>
              <a:t> </a:t>
            </a:r>
            <a:r>
              <a:rPr lang="en-GB" altLang="en-GB" sz="1800" dirty="0" err="1" smtClean="0">
                <a:latin typeface="Arial" charset="0"/>
                <a:cs typeface="Arial" charset="0"/>
              </a:rPr>
              <a:t>soi</a:t>
            </a:r>
            <a:endParaRPr lang="en-GB"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en-GB" altLang="en-GB" sz="1800" dirty="0" smtClean="0">
                <a:latin typeface="Arial" charset="0"/>
                <a:cs typeface="Arial" charset="0"/>
              </a:rPr>
              <a:t>Accepter le feedback, les </a:t>
            </a:r>
            <a:r>
              <a:rPr lang="en-GB" altLang="en-GB" sz="1800" dirty="0" err="1" smtClean="0">
                <a:latin typeface="Arial" charset="0"/>
                <a:cs typeface="Arial" charset="0"/>
              </a:rPr>
              <a:t>échecs</a:t>
            </a:r>
            <a:r>
              <a:rPr lang="en-GB" altLang="en-GB" sz="1800" dirty="0" smtClean="0">
                <a:latin typeface="Arial" charset="0"/>
                <a:cs typeface="Arial" charset="0"/>
              </a:rPr>
              <a:t> </a:t>
            </a:r>
            <a:r>
              <a:rPr lang="en-GB" altLang="en-GB" sz="1800" dirty="0" err="1" smtClean="0">
                <a:latin typeface="Arial" charset="0"/>
                <a:cs typeface="Arial" charset="0"/>
              </a:rPr>
              <a:t>ou</a:t>
            </a:r>
            <a:r>
              <a:rPr lang="en-GB" altLang="en-GB" sz="1800" dirty="0" smtClean="0">
                <a:latin typeface="Arial" charset="0"/>
                <a:cs typeface="Arial" charset="0"/>
              </a:rPr>
              <a:t> les </a:t>
            </a:r>
            <a:r>
              <a:rPr lang="en-GB" altLang="en-GB" sz="1800" dirty="0" err="1" smtClean="0">
                <a:latin typeface="Arial" charset="0"/>
                <a:cs typeface="Arial" charset="0"/>
              </a:rPr>
              <a:t>erreurs</a:t>
            </a:r>
            <a:r>
              <a:rPr lang="en-GB" altLang="en-GB" sz="1800" dirty="0" smtClean="0">
                <a:latin typeface="Arial" charset="0"/>
                <a:cs typeface="Arial" charset="0"/>
              </a:rPr>
              <a:t> </a:t>
            </a:r>
            <a:r>
              <a:rPr lang="en-GB" altLang="en-GB" sz="1800" dirty="0" err="1" smtClean="0">
                <a:latin typeface="Arial" charset="0"/>
                <a:cs typeface="Arial" charset="0"/>
              </a:rPr>
              <a:t>comme</a:t>
            </a:r>
            <a:r>
              <a:rPr lang="en-GB" altLang="en-GB" sz="1800" dirty="0" smtClean="0">
                <a:latin typeface="Arial" charset="0"/>
                <a:cs typeface="Arial" charset="0"/>
              </a:rPr>
              <a:t> le </a:t>
            </a:r>
            <a:r>
              <a:rPr lang="en-GB" altLang="en-GB" sz="1800" dirty="0" err="1" smtClean="0">
                <a:latin typeface="Arial" charset="0"/>
                <a:cs typeface="Arial" charset="0"/>
              </a:rPr>
              <a:t>succès</a:t>
            </a:r>
            <a:endParaRPr lang="en-GB"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en-GB" altLang="en-GB" sz="1800" dirty="0" smtClean="0">
                <a:latin typeface="Arial" charset="0"/>
                <a:cs typeface="Arial" charset="0"/>
              </a:rPr>
              <a:t>Les </a:t>
            </a:r>
            <a:r>
              <a:rPr lang="en-GB" altLang="en-GB" sz="1800" dirty="0" err="1" smtClean="0">
                <a:latin typeface="Arial" charset="0"/>
                <a:cs typeface="Arial" charset="0"/>
              </a:rPr>
              <a:t>peurs</a:t>
            </a:r>
            <a:r>
              <a:rPr lang="en-GB" altLang="en-GB" sz="1800" dirty="0" smtClean="0">
                <a:latin typeface="Arial" charset="0"/>
                <a:cs typeface="Arial" charset="0"/>
              </a:rPr>
              <a:t> </a:t>
            </a:r>
            <a:r>
              <a:rPr lang="en-GB" altLang="en-GB" sz="1800" dirty="0" err="1" smtClean="0">
                <a:latin typeface="Arial" charset="0"/>
                <a:cs typeface="Arial" charset="0"/>
              </a:rPr>
              <a:t>existentielles</a:t>
            </a:r>
            <a:r>
              <a:rPr lang="en-GB" altLang="en-GB" sz="1800" dirty="0" smtClean="0">
                <a:latin typeface="Arial" charset="0"/>
                <a:cs typeface="Arial" charset="0"/>
              </a:rPr>
              <a:t> : le </a:t>
            </a:r>
            <a:r>
              <a:rPr lang="en-GB" altLang="en-GB" sz="1800" dirty="0" err="1" smtClean="0">
                <a:latin typeface="Arial" charset="0"/>
                <a:cs typeface="Arial" charset="0"/>
              </a:rPr>
              <a:t>besoin</a:t>
            </a:r>
            <a:r>
              <a:rPr lang="en-GB" altLang="en-GB" sz="1800" dirty="0" smtClean="0">
                <a:latin typeface="Arial" charset="0"/>
                <a:cs typeface="Arial" charset="0"/>
              </a:rPr>
              <a:t> de </a:t>
            </a:r>
            <a:r>
              <a:rPr lang="en-GB" altLang="en-GB" sz="1800" dirty="0" err="1" smtClean="0">
                <a:latin typeface="Arial" charset="0"/>
                <a:cs typeface="Arial" charset="0"/>
              </a:rPr>
              <a:t>reconnaissances</a:t>
            </a:r>
            <a:r>
              <a:rPr lang="en-GB" altLang="en-GB" sz="1800" dirty="0" smtClean="0">
                <a:latin typeface="Arial" charset="0"/>
                <a:cs typeface="Arial" charset="0"/>
              </a:rPr>
              <a:t>, </a:t>
            </a:r>
            <a:r>
              <a:rPr lang="en-GB" altLang="en-GB" sz="1800" dirty="0" err="1" smtClean="0">
                <a:latin typeface="Arial" charset="0"/>
                <a:cs typeface="Arial" charset="0"/>
              </a:rPr>
              <a:t>déceptions</a:t>
            </a:r>
            <a:r>
              <a:rPr lang="en-GB" altLang="en-GB" sz="1800" dirty="0" smtClean="0">
                <a:latin typeface="Arial" charset="0"/>
                <a:cs typeface="Arial" charset="0"/>
              </a:rPr>
              <a:t> </a:t>
            </a:r>
            <a:r>
              <a:rPr lang="en-GB" altLang="en-GB" sz="1800" dirty="0" err="1" smtClean="0">
                <a:latin typeface="Arial" charset="0"/>
                <a:cs typeface="Arial" charset="0"/>
              </a:rPr>
              <a:t>relationnelles</a:t>
            </a:r>
            <a:r>
              <a:rPr lang="en-GB" altLang="en-GB" sz="1800" dirty="0" smtClean="0">
                <a:latin typeface="Arial" charset="0"/>
                <a:cs typeface="Arial" charset="0"/>
              </a:rPr>
              <a:t>, </a:t>
            </a:r>
            <a:r>
              <a:rPr lang="en-GB" altLang="en-GB" sz="1800" dirty="0" err="1" smtClean="0">
                <a:latin typeface="Arial" charset="0"/>
                <a:cs typeface="Arial" charset="0"/>
              </a:rPr>
              <a:t>peur</a:t>
            </a:r>
            <a:r>
              <a:rPr lang="en-GB" altLang="en-GB" sz="1800" dirty="0" smtClean="0">
                <a:latin typeface="Arial" charset="0"/>
                <a:cs typeface="Arial" charset="0"/>
              </a:rPr>
              <a:t> </a:t>
            </a:r>
            <a:r>
              <a:rPr lang="en-GB" altLang="en-GB" sz="1800" dirty="0" err="1" smtClean="0">
                <a:latin typeface="Arial" charset="0"/>
                <a:cs typeface="Arial" charset="0"/>
              </a:rPr>
              <a:t>que</a:t>
            </a:r>
            <a:r>
              <a:rPr lang="en-GB" altLang="en-GB" sz="1800" dirty="0" smtClean="0">
                <a:latin typeface="Arial" charset="0"/>
                <a:cs typeface="Arial" charset="0"/>
              </a:rPr>
              <a:t> </a:t>
            </a:r>
            <a:r>
              <a:rPr lang="en-GB" altLang="en-GB" sz="1800" dirty="0" err="1" smtClean="0">
                <a:latin typeface="Arial" charset="0"/>
                <a:cs typeface="Arial" charset="0"/>
              </a:rPr>
              <a:t>l’on</a:t>
            </a:r>
            <a:r>
              <a:rPr lang="en-GB" altLang="en-GB" sz="1800" dirty="0" smtClean="0">
                <a:latin typeface="Arial" charset="0"/>
                <a:cs typeface="Arial" charset="0"/>
              </a:rPr>
              <a:t> </a:t>
            </a:r>
            <a:r>
              <a:rPr lang="en-GB" altLang="en-GB" sz="1800" dirty="0" err="1" smtClean="0">
                <a:latin typeface="Arial" charset="0"/>
                <a:cs typeface="Arial" charset="0"/>
              </a:rPr>
              <a:t>profite</a:t>
            </a:r>
            <a:r>
              <a:rPr lang="en-GB" altLang="en-GB" sz="1800" dirty="0" smtClean="0">
                <a:latin typeface="Arial" charset="0"/>
                <a:cs typeface="Arial" charset="0"/>
              </a:rPr>
              <a:t> de </a:t>
            </a:r>
            <a:r>
              <a:rPr lang="en-GB" altLang="en-GB" sz="1800" dirty="0" err="1" smtClean="0">
                <a:latin typeface="Arial" charset="0"/>
                <a:cs typeface="Arial" charset="0"/>
              </a:rPr>
              <a:t>soi</a:t>
            </a:r>
            <a:endParaRPr lang="en-GB" altLang="en-GB" sz="1800" dirty="0">
              <a:latin typeface="Arial" charset="0"/>
              <a:cs typeface="Arial" charset="0"/>
            </a:endParaRPr>
          </a:p>
        </p:txBody>
      </p:sp>
      <p:sp>
        <p:nvSpPr>
          <p:cNvPr id="45" name="TextBox 36"/>
          <p:cNvSpPr txBox="1">
            <a:spLocks noChangeArrowheads="1"/>
          </p:cNvSpPr>
          <p:nvPr/>
        </p:nvSpPr>
        <p:spPr>
          <a:xfrm>
            <a:off x="194578" y="4424419"/>
            <a:ext cx="6555016"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Stimuler</a:t>
            </a:r>
            <a:r>
              <a:rPr lang="en-GB" altLang="en-GB" sz="1800" dirty="0" smtClean="0">
                <a:latin typeface="Arial" charset="0"/>
                <a:cs typeface="Arial" charset="0"/>
              </a:rPr>
              <a:t> </a:t>
            </a:r>
            <a:r>
              <a:rPr lang="en-GB" altLang="en-GB" sz="1800" dirty="0" err="1" smtClean="0">
                <a:latin typeface="Arial" charset="0"/>
                <a:cs typeface="Arial" charset="0"/>
              </a:rPr>
              <a:t>l’initiative</a:t>
            </a:r>
            <a:r>
              <a:rPr lang="en-GB" altLang="en-GB" sz="1800" dirty="0" smtClean="0">
                <a:latin typeface="Arial" charset="0"/>
                <a:cs typeface="Arial" charset="0"/>
              </a:rPr>
              <a:t> et </a:t>
            </a:r>
            <a:r>
              <a:rPr lang="en-GB" altLang="en-GB" sz="1800" dirty="0" err="1" smtClean="0">
                <a:latin typeface="Arial" charset="0"/>
                <a:cs typeface="Arial" charset="0"/>
              </a:rPr>
              <a:t>l’innovation</a:t>
            </a:r>
            <a:r>
              <a:rPr lang="en-GB" altLang="en-GB" sz="1800" dirty="0" smtClean="0">
                <a:latin typeface="Arial" charset="0"/>
                <a:cs typeface="Arial" charset="0"/>
              </a:rPr>
              <a:t>, </a:t>
            </a:r>
            <a:r>
              <a:rPr lang="en-GB" altLang="en-GB" sz="1800" dirty="0" err="1" smtClean="0">
                <a:latin typeface="Arial" charset="0"/>
                <a:cs typeface="Arial" charset="0"/>
              </a:rPr>
              <a:t>responsabilité</a:t>
            </a:r>
            <a:r>
              <a:rPr lang="en-GB" altLang="en-GB" sz="1800" dirty="0" smtClean="0">
                <a:latin typeface="Arial" charset="0"/>
                <a:cs typeface="Arial" charset="0"/>
              </a:rPr>
              <a:t> et </a:t>
            </a:r>
            <a:r>
              <a:rPr lang="en-GB" altLang="en-GB" sz="1800" dirty="0" err="1" smtClean="0">
                <a:latin typeface="Arial" charset="0"/>
                <a:cs typeface="Arial" charset="0"/>
              </a:rPr>
              <a:t>autonomie</a:t>
            </a:r>
            <a:endParaRPr lang="en-GB"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Favoriser</a:t>
            </a:r>
            <a:r>
              <a:rPr lang="en-GB" altLang="en-GB" sz="1800" dirty="0" smtClean="0">
                <a:latin typeface="Arial" charset="0"/>
                <a:cs typeface="Arial" charset="0"/>
              </a:rPr>
              <a:t> les </a:t>
            </a:r>
            <a:r>
              <a:rPr lang="en-GB" altLang="en-GB" sz="1800" dirty="0" err="1" smtClean="0">
                <a:latin typeface="Arial" charset="0"/>
                <a:cs typeface="Arial" charset="0"/>
              </a:rPr>
              <a:t>échanges</a:t>
            </a:r>
            <a:r>
              <a:rPr lang="en-GB" altLang="en-GB" sz="1800" dirty="0" smtClean="0">
                <a:latin typeface="Arial" charset="0"/>
                <a:cs typeface="Arial" charset="0"/>
              </a:rPr>
              <a:t>, </a:t>
            </a:r>
            <a:r>
              <a:rPr lang="en-GB" altLang="en-GB" sz="1800" dirty="0" err="1" smtClean="0">
                <a:latin typeface="Arial" charset="0"/>
                <a:cs typeface="Arial" charset="0"/>
              </a:rPr>
              <a:t>l’ouverture</a:t>
            </a:r>
            <a:r>
              <a:rPr lang="en-GB" altLang="en-GB" sz="1800" dirty="0" smtClean="0">
                <a:latin typeface="Arial" charset="0"/>
                <a:cs typeface="Arial" charset="0"/>
              </a:rPr>
              <a:t>, </a:t>
            </a:r>
            <a:r>
              <a:rPr lang="en-GB" altLang="en-GB" sz="1800" dirty="0" err="1" smtClean="0">
                <a:latin typeface="Arial" charset="0"/>
                <a:cs typeface="Arial" charset="0"/>
              </a:rPr>
              <a:t>l’écoute</a:t>
            </a:r>
            <a:endParaRPr lang="en-GB"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Gérer</a:t>
            </a:r>
            <a:r>
              <a:rPr lang="en-GB" altLang="en-GB" sz="1800" dirty="0" smtClean="0">
                <a:latin typeface="Arial" charset="0"/>
                <a:cs typeface="Arial" charset="0"/>
              </a:rPr>
              <a:t> les habitudes et </a:t>
            </a:r>
            <a:r>
              <a:rPr lang="en-GB" altLang="en-GB" sz="1800" dirty="0" err="1" smtClean="0">
                <a:latin typeface="Arial" charset="0"/>
                <a:cs typeface="Arial" charset="0"/>
              </a:rPr>
              <a:t>mémoire</a:t>
            </a:r>
            <a:r>
              <a:rPr lang="en-GB" altLang="en-GB" sz="1800" dirty="0" smtClean="0">
                <a:latin typeface="Arial" charset="0"/>
                <a:cs typeface="Arial" charset="0"/>
              </a:rPr>
              <a:t> du passé</a:t>
            </a:r>
          </a:p>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Valoriser</a:t>
            </a:r>
            <a:r>
              <a:rPr lang="en-GB" altLang="en-GB" sz="1800" dirty="0" smtClean="0">
                <a:latin typeface="Arial" charset="0"/>
                <a:cs typeface="Arial" charset="0"/>
              </a:rPr>
              <a:t> </a:t>
            </a:r>
            <a:r>
              <a:rPr lang="en-GB" altLang="en-GB" sz="1800" dirty="0" err="1" smtClean="0">
                <a:latin typeface="Arial" charset="0"/>
                <a:cs typeface="Arial" charset="0"/>
              </a:rPr>
              <a:t>l’expérimentation</a:t>
            </a:r>
            <a:r>
              <a:rPr lang="en-GB" altLang="en-GB" sz="1800" dirty="0" smtClean="0">
                <a:latin typeface="Arial" charset="0"/>
                <a:cs typeface="Arial" charset="0"/>
              </a:rPr>
              <a:t>, </a:t>
            </a:r>
            <a:r>
              <a:rPr lang="en-GB" altLang="en-GB" sz="1800" dirty="0" smtClean="0">
                <a:latin typeface="Arial" charset="0"/>
                <a:cs typeface="Arial" charset="0"/>
              </a:rPr>
              <a:t>accepter les </a:t>
            </a:r>
            <a:r>
              <a:rPr lang="en-GB" altLang="en-GB" sz="1800" dirty="0" err="1" smtClean="0">
                <a:latin typeface="Arial" charset="0"/>
                <a:cs typeface="Arial" charset="0"/>
              </a:rPr>
              <a:t>erreurs</a:t>
            </a:r>
            <a:endParaRPr lang="en-GB"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Susciter</a:t>
            </a:r>
            <a:r>
              <a:rPr lang="en-GB" altLang="en-GB" sz="1800" dirty="0" smtClean="0">
                <a:latin typeface="Arial" charset="0"/>
                <a:cs typeface="Arial" charset="0"/>
              </a:rPr>
              <a:t> la </a:t>
            </a:r>
            <a:r>
              <a:rPr lang="en-GB" altLang="en-GB" sz="1800" dirty="0" err="1" smtClean="0">
                <a:latin typeface="Arial" charset="0"/>
                <a:cs typeface="Arial" charset="0"/>
              </a:rPr>
              <a:t>curiosité</a:t>
            </a:r>
            <a:r>
              <a:rPr lang="en-GB" altLang="en-GB" sz="1800" dirty="0" smtClean="0">
                <a:latin typeface="Arial" charset="0"/>
                <a:cs typeface="Arial" charset="0"/>
              </a:rPr>
              <a:t> et remise </a:t>
            </a:r>
            <a:r>
              <a:rPr lang="en-GB" altLang="en-GB" sz="1800" dirty="0" err="1" smtClean="0">
                <a:latin typeface="Arial" charset="0"/>
                <a:cs typeface="Arial" charset="0"/>
              </a:rPr>
              <a:t>en</a:t>
            </a:r>
            <a:r>
              <a:rPr lang="en-GB" altLang="en-GB" sz="1800" dirty="0" smtClean="0">
                <a:latin typeface="Arial" charset="0"/>
                <a:cs typeface="Arial" charset="0"/>
              </a:rPr>
              <a:t> question</a:t>
            </a:r>
          </a:p>
          <a:p>
            <a:pPr marL="285750" indent="-285750" eaLnBrk="1" hangingPunct="1">
              <a:lnSpc>
                <a:spcPts val="2000"/>
              </a:lnSpc>
              <a:buFont typeface="Arial" panose="020B0604020202020204" pitchFamily="34" charset="0"/>
              <a:buChar char="•"/>
            </a:pPr>
            <a:r>
              <a:rPr lang="en-GB" altLang="en-GB" sz="1800" dirty="0" err="1" smtClean="0">
                <a:latin typeface="Arial" charset="0"/>
                <a:cs typeface="Arial" charset="0"/>
              </a:rPr>
              <a:t>Reconnaitre</a:t>
            </a:r>
            <a:r>
              <a:rPr lang="en-GB" altLang="en-GB" sz="1800" dirty="0" smtClean="0">
                <a:latin typeface="Arial" charset="0"/>
                <a:cs typeface="Arial" charset="0"/>
              </a:rPr>
              <a:t> les performances, </a:t>
            </a:r>
            <a:r>
              <a:rPr lang="en-GB" altLang="en-GB" sz="1800" dirty="0" err="1" smtClean="0">
                <a:latin typeface="Arial" charset="0"/>
                <a:cs typeface="Arial" charset="0"/>
              </a:rPr>
              <a:t>progrès</a:t>
            </a:r>
            <a:r>
              <a:rPr lang="en-GB" altLang="en-GB" sz="1800" dirty="0" smtClean="0">
                <a:latin typeface="Arial" charset="0"/>
                <a:cs typeface="Arial" charset="0"/>
              </a:rPr>
              <a:t> des </a:t>
            </a:r>
            <a:r>
              <a:rPr lang="en-GB" altLang="en-GB" sz="1800" dirty="0" err="1" smtClean="0">
                <a:latin typeface="Arial" charset="0"/>
                <a:cs typeface="Arial" charset="0"/>
              </a:rPr>
              <a:t>individus</a:t>
            </a:r>
            <a:r>
              <a:rPr lang="en-GB" altLang="en-GB" sz="1800" dirty="0" smtClean="0">
                <a:latin typeface="Arial" charset="0"/>
                <a:cs typeface="Arial" charset="0"/>
              </a:rPr>
              <a:t> et des </a:t>
            </a:r>
            <a:r>
              <a:rPr lang="en-GB" altLang="en-GB" sz="1800" dirty="0" err="1" smtClean="0">
                <a:latin typeface="Arial" charset="0"/>
                <a:cs typeface="Arial" charset="0"/>
              </a:rPr>
              <a:t>groupes</a:t>
            </a:r>
            <a:endParaRPr lang="en-GB" altLang="en-GB" sz="1800" dirty="0">
              <a:latin typeface="Arial" charset="0"/>
              <a:cs typeface="Arial" charset="0"/>
            </a:endParaRPr>
          </a:p>
        </p:txBody>
      </p:sp>
    </p:spTree>
    <p:extLst>
      <p:ext uri="{BB962C8B-B14F-4D97-AF65-F5344CB8AC3E}">
        <p14:creationId xmlns:p14="http://schemas.microsoft.com/office/powerpoint/2010/main" val="389200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93761" y="665489"/>
            <a:ext cx="8504553" cy="595276"/>
          </a:xfrm>
        </p:spPr>
        <p:txBody>
          <a:bodyPr numCol="1">
            <a:normAutofit/>
          </a:bodyPr>
          <a:lstStyle/>
          <a:p>
            <a:r>
              <a:rPr lang="fr-FR" altLang="fr-FR" sz="2400" dirty="0" smtClean="0">
                <a:solidFill>
                  <a:schemeClr val="tx2"/>
                </a:solidFill>
                <a:latin typeface="+mn-lt"/>
                <a:ea typeface="+mn-ea"/>
                <a:cs typeface="+mn-cs"/>
              </a:rPr>
              <a:t>3.</a:t>
            </a:r>
            <a:r>
              <a:rPr lang="fr-FR" altLang="fr-FR" sz="2400" dirty="0">
                <a:solidFill>
                  <a:schemeClr val="tx2"/>
                </a:solidFill>
                <a:latin typeface="+mn-lt"/>
                <a:ea typeface="+mn-ea"/>
                <a:cs typeface="+mn-cs"/>
              </a:rPr>
              <a:t>	</a:t>
            </a:r>
            <a:r>
              <a:rPr lang="fr-FR" altLang="fr-FR" sz="2400" dirty="0">
                <a:solidFill>
                  <a:schemeClr val="tx2"/>
                </a:solidFill>
                <a:latin typeface="+mn-lt"/>
                <a:ea typeface="+mn-ea"/>
                <a:cs typeface="+mn-cs"/>
              </a:rPr>
              <a:t>La </a:t>
            </a:r>
            <a:r>
              <a:rPr lang="fr-FR" altLang="fr-FR" sz="2400" dirty="0" smtClean="0">
                <a:solidFill>
                  <a:schemeClr val="tx2"/>
                </a:solidFill>
                <a:latin typeface="+mn-lt"/>
                <a:ea typeface="+mn-ea"/>
                <a:cs typeface="+mn-cs"/>
              </a:rPr>
              <a:t>mise en œuvre de l’apprentissage 2.0</a:t>
            </a:r>
            <a:endParaRPr lang="fr-FR" altLang="fr-FR" sz="2400" dirty="0">
              <a:solidFill>
                <a:schemeClr val="tx2"/>
              </a:solidFill>
              <a:latin typeface="+mn-lt"/>
              <a:ea typeface="+mn-ea"/>
              <a:cs typeface="+mn-cs"/>
            </a:endParaRPr>
          </a:p>
        </p:txBody>
      </p:sp>
      <p:sp>
        <p:nvSpPr>
          <p:cNvPr id="16" name="Freeform 248"/>
          <p:cNvSpPr>
            <a:spLocks noChangeAspect="1" noEditPoints="1"/>
          </p:cNvSpPr>
          <p:nvPr/>
        </p:nvSpPr>
        <p:spPr>
          <a:xfrm>
            <a:off x="407725" y="2536634"/>
            <a:ext cx="537835" cy="457160"/>
          </a:xfrm>
          <a:custGeom>
            <a:avLst/>
            <a:gdLst>
              <a:gd name="T0" fmla="*/ 948 w 2880"/>
              <a:gd name="T1" fmla="*/ 2382 h 2448"/>
              <a:gd name="T2" fmla="*/ 432 w 2880"/>
              <a:gd name="T3" fmla="*/ 2440 h 2448"/>
              <a:gd name="T4" fmla="*/ 98 w 2880"/>
              <a:gd name="T5" fmla="*/ 2340 h 2448"/>
              <a:gd name="T6" fmla="*/ 6 w 2880"/>
              <a:gd name="T7" fmla="*/ 1998 h 2448"/>
              <a:gd name="T8" fmla="*/ 220 w 2880"/>
              <a:gd name="T9" fmla="*/ 1732 h 2448"/>
              <a:gd name="T10" fmla="*/ 696 w 2880"/>
              <a:gd name="T11" fmla="*/ 1866 h 2448"/>
              <a:gd name="T12" fmla="*/ 892 w 2880"/>
              <a:gd name="T13" fmla="*/ 1652 h 2448"/>
              <a:gd name="T14" fmla="*/ 1152 w 2880"/>
              <a:gd name="T15" fmla="*/ 1520 h 2448"/>
              <a:gd name="T16" fmla="*/ 1306 w 2880"/>
              <a:gd name="T17" fmla="*/ 1722 h 2448"/>
              <a:gd name="T18" fmla="*/ 980 w 2880"/>
              <a:gd name="T19" fmla="*/ 1062 h 2448"/>
              <a:gd name="T20" fmla="*/ 690 w 2880"/>
              <a:gd name="T21" fmla="*/ 740 h 2448"/>
              <a:gd name="T22" fmla="*/ 362 w 2880"/>
              <a:gd name="T23" fmla="*/ 880 h 2448"/>
              <a:gd name="T24" fmla="*/ 274 w 2880"/>
              <a:gd name="T25" fmla="*/ 1350 h 2448"/>
              <a:gd name="T26" fmla="*/ 480 w 2880"/>
              <a:gd name="T27" fmla="*/ 1554 h 2448"/>
              <a:gd name="T28" fmla="*/ 468 w 2880"/>
              <a:gd name="T29" fmla="*/ 1408 h 2448"/>
              <a:gd name="T30" fmla="*/ 352 w 2880"/>
              <a:gd name="T31" fmla="*/ 1290 h 2448"/>
              <a:gd name="T32" fmla="*/ 434 w 2880"/>
              <a:gd name="T33" fmla="*/ 1226 h 2448"/>
              <a:gd name="T34" fmla="*/ 478 w 2880"/>
              <a:gd name="T35" fmla="*/ 1122 h 2448"/>
              <a:gd name="T36" fmla="*/ 818 w 2880"/>
              <a:gd name="T37" fmla="*/ 998 h 2448"/>
              <a:gd name="T38" fmla="*/ 920 w 2880"/>
              <a:gd name="T39" fmla="*/ 1248 h 2448"/>
              <a:gd name="T40" fmla="*/ 904 w 2880"/>
              <a:gd name="T41" fmla="*/ 1444 h 2448"/>
              <a:gd name="T42" fmla="*/ 992 w 2880"/>
              <a:gd name="T43" fmla="*/ 1230 h 2448"/>
              <a:gd name="T44" fmla="*/ 2636 w 2880"/>
              <a:gd name="T45" fmla="*/ 1174 h 2448"/>
              <a:gd name="T46" fmla="*/ 2358 w 2880"/>
              <a:gd name="T47" fmla="*/ 1422 h 2448"/>
              <a:gd name="T48" fmla="*/ 2044 w 2880"/>
              <a:gd name="T49" fmla="*/ 1368 h 2448"/>
              <a:gd name="T50" fmla="*/ 1670 w 2880"/>
              <a:gd name="T51" fmla="*/ 1492 h 2448"/>
              <a:gd name="T52" fmla="*/ 1576 w 2880"/>
              <a:gd name="T53" fmla="*/ 1944 h 2448"/>
              <a:gd name="T54" fmla="*/ 1782 w 2880"/>
              <a:gd name="T55" fmla="*/ 2030 h 2448"/>
              <a:gd name="T56" fmla="*/ 2308 w 2880"/>
              <a:gd name="T57" fmla="*/ 2100 h 2448"/>
              <a:gd name="T58" fmla="*/ 2716 w 2880"/>
              <a:gd name="T59" fmla="*/ 1906 h 2448"/>
              <a:gd name="T60" fmla="*/ 2878 w 2880"/>
              <a:gd name="T61" fmla="*/ 1682 h 2448"/>
              <a:gd name="T62" fmla="*/ 2044 w 2880"/>
              <a:gd name="T63" fmla="*/ 1202 h 2448"/>
              <a:gd name="T64" fmla="*/ 2002 w 2880"/>
              <a:gd name="T65" fmla="*/ 1050 h 2448"/>
              <a:gd name="T66" fmla="*/ 1916 w 2880"/>
              <a:gd name="T67" fmla="*/ 904 h 2448"/>
              <a:gd name="T68" fmla="*/ 2002 w 2880"/>
              <a:gd name="T69" fmla="*/ 906 h 2448"/>
              <a:gd name="T70" fmla="*/ 2068 w 2880"/>
              <a:gd name="T71" fmla="*/ 764 h 2448"/>
              <a:gd name="T72" fmla="*/ 2444 w 2880"/>
              <a:gd name="T73" fmla="*/ 674 h 2448"/>
              <a:gd name="T74" fmla="*/ 2546 w 2880"/>
              <a:gd name="T75" fmla="*/ 832 h 2448"/>
              <a:gd name="T76" fmla="*/ 2528 w 2880"/>
              <a:gd name="T77" fmla="*/ 548 h 2448"/>
              <a:gd name="T78" fmla="*/ 2116 w 2880"/>
              <a:gd name="T79" fmla="*/ 418 h 2448"/>
              <a:gd name="T80" fmla="*/ 1854 w 2880"/>
              <a:gd name="T81" fmla="*/ 628 h 2448"/>
              <a:gd name="T82" fmla="*/ 1848 w 2880"/>
              <a:gd name="T83" fmla="*/ 978 h 2448"/>
              <a:gd name="T84" fmla="*/ 1166 w 2880"/>
              <a:gd name="T85" fmla="*/ 802 h 2448"/>
              <a:gd name="T86" fmla="*/ 1070 w 2880"/>
              <a:gd name="T87" fmla="*/ 636 h 2448"/>
              <a:gd name="T88" fmla="*/ 1046 w 2880"/>
              <a:gd name="T89" fmla="*/ 472 h 2448"/>
              <a:gd name="T90" fmla="*/ 1122 w 2880"/>
              <a:gd name="T91" fmla="*/ 506 h 2448"/>
              <a:gd name="T92" fmla="*/ 1200 w 2880"/>
              <a:gd name="T93" fmla="*/ 346 h 2448"/>
              <a:gd name="T94" fmla="*/ 1584 w 2880"/>
              <a:gd name="T95" fmla="*/ 282 h 2448"/>
              <a:gd name="T96" fmla="*/ 1660 w 2880"/>
              <a:gd name="T97" fmla="*/ 432 h 2448"/>
              <a:gd name="T98" fmla="*/ 1600 w 2880"/>
              <a:gd name="T99" fmla="*/ 96 h 2448"/>
              <a:gd name="T100" fmla="*/ 1158 w 2880"/>
              <a:gd name="T101" fmla="*/ 40 h 2448"/>
              <a:gd name="T102" fmla="*/ 946 w 2880"/>
              <a:gd name="T103" fmla="*/ 272 h 2448"/>
              <a:gd name="T104" fmla="*/ 976 w 2880"/>
              <a:gd name="T105" fmla="*/ 614 h 2448"/>
              <a:gd name="T106" fmla="*/ 1950 w 2880"/>
              <a:gd name="T107" fmla="*/ 1246 h 2448"/>
              <a:gd name="T108" fmla="*/ 1768 w 2880"/>
              <a:gd name="T109" fmla="*/ 968 h 2448"/>
              <a:gd name="T110" fmla="*/ 1574 w 2880"/>
              <a:gd name="T111" fmla="*/ 824 h 2448"/>
              <a:gd name="T112" fmla="*/ 1424 w 2880"/>
              <a:gd name="T113" fmla="*/ 1386 h 2448"/>
              <a:gd name="T114" fmla="*/ 1036 w 2880"/>
              <a:gd name="T115" fmla="*/ 974 h 2448"/>
              <a:gd name="T116" fmla="*/ 1130 w 2880"/>
              <a:gd name="T117" fmla="*/ 1384 h 2448"/>
              <a:gd name="T118" fmla="*/ 1294 w 2880"/>
              <a:gd name="T119" fmla="*/ 1514 h 2448"/>
              <a:gd name="T120" fmla="*/ 1506 w 2880"/>
              <a:gd name="T121" fmla="*/ 1656 h 2448"/>
              <a:gd name="T122" fmla="*/ 1730 w 2880"/>
              <a:gd name="T123" fmla="*/ 134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0" h="2448">
                <a:moveTo>
                  <a:pt x="1212" y="2094"/>
                </a:moveTo>
                <a:lnTo>
                  <a:pt x="1212" y="2094"/>
                </a:lnTo>
                <a:lnTo>
                  <a:pt x="1204" y="2124"/>
                </a:lnTo>
                <a:lnTo>
                  <a:pt x="1198" y="2144"/>
                </a:lnTo>
                <a:lnTo>
                  <a:pt x="1188" y="2166"/>
                </a:lnTo>
                <a:lnTo>
                  <a:pt x="1176" y="2190"/>
                </a:lnTo>
                <a:lnTo>
                  <a:pt x="1160" y="2216"/>
                </a:lnTo>
                <a:lnTo>
                  <a:pt x="1140" y="2242"/>
                </a:lnTo>
                <a:lnTo>
                  <a:pt x="1116" y="2270"/>
                </a:lnTo>
                <a:lnTo>
                  <a:pt x="1088" y="2296"/>
                </a:lnTo>
                <a:lnTo>
                  <a:pt x="1056" y="2324"/>
                </a:lnTo>
                <a:lnTo>
                  <a:pt x="1018" y="2348"/>
                </a:lnTo>
                <a:lnTo>
                  <a:pt x="972" y="2372"/>
                </a:lnTo>
                <a:lnTo>
                  <a:pt x="948" y="2382"/>
                </a:lnTo>
                <a:lnTo>
                  <a:pt x="922" y="2392"/>
                </a:lnTo>
                <a:lnTo>
                  <a:pt x="896" y="2402"/>
                </a:lnTo>
                <a:lnTo>
                  <a:pt x="866" y="2412"/>
                </a:lnTo>
                <a:lnTo>
                  <a:pt x="836" y="2420"/>
                </a:lnTo>
                <a:lnTo>
                  <a:pt x="804" y="2426"/>
                </a:lnTo>
                <a:lnTo>
                  <a:pt x="768" y="2432"/>
                </a:lnTo>
                <a:lnTo>
                  <a:pt x="732" y="2438"/>
                </a:lnTo>
                <a:lnTo>
                  <a:pt x="732" y="2438"/>
                </a:lnTo>
                <a:lnTo>
                  <a:pt x="678" y="2444"/>
                </a:lnTo>
                <a:lnTo>
                  <a:pt x="624" y="2446"/>
                </a:lnTo>
                <a:lnTo>
                  <a:pt x="572" y="2448"/>
                </a:lnTo>
                <a:lnTo>
                  <a:pt x="522" y="2448"/>
                </a:lnTo>
                <a:lnTo>
                  <a:pt x="476" y="2444"/>
                </a:lnTo>
                <a:lnTo>
                  <a:pt x="432" y="2440"/>
                </a:lnTo>
                <a:lnTo>
                  <a:pt x="392" y="2434"/>
                </a:lnTo>
                <a:lnTo>
                  <a:pt x="354" y="2426"/>
                </a:lnTo>
                <a:lnTo>
                  <a:pt x="320" y="2418"/>
                </a:lnTo>
                <a:lnTo>
                  <a:pt x="290" y="2410"/>
                </a:lnTo>
                <a:lnTo>
                  <a:pt x="262" y="2400"/>
                </a:lnTo>
                <a:lnTo>
                  <a:pt x="240" y="2388"/>
                </a:lnTo>
                <a:lnTo>
                  <a:pt x="220" y="2378"/>
                </a:lnTo>
                <a:lnTo>
                  <a:pt x="206" y="2368"/>
                </a:lnTo>
                <a:lnTo>
                  <a:pt x="198" y="2356"/>
                </a:lnTo>
                <a:lnTo>
                  <a:pt x="192" y="2346"/>
                </a:lnTo>
                <a:lnTo>
                  <a:pt x="192" y="2346"/>
                </a:lnTo>
                <a:lnTo>
                  <a:pt x="162" y="2346"/>
                </a:lnTo>
                <a:lnTo>
                  <a:pt x="130" y="2344"/>
                </a:lnTo>
                <a:lnTo>
                  <a:pt x="98" y="2340"/>
                </a:lnTo>
                <a:lnTo>
                  <a:pt x="68" y="2332"/>
                </a:lnTo>
                <a:lnTo>
                  <a:pt x="54" y="2328"/>
                </a:lnTo>
                <a:lnTo>
                  <a:pt x="40" y="2322"/>
                </a:lnTo>
                <a:lnTo>
                  <a:pt x="30" y="2316"/>
                </a:lnTo>
                <a:lnTo>
                  <a:pt x="20" y="2308"/>
                </a:lnTo>
                <a:lnTo>
                  <a:pt x="12" y="2300"/>
                </a:lnTo>
                <a:lnTo>
                  <a:pt x="6" y="2292"/>
                </a:lnTo>
                <a:lnTo>
                  <a:pt x="2" y="2280"/>
                </a:lnTo>
                <a:lnTo>
                  <a:pt x="0" y="2270"/>
                </a:lnTo>
                <a:lnTo>
                  <a:pt x="0" y="2054"/>
                </a:lnTo>
                <a:lnTo>
                  <a:pt x="0" y="2052"/>
                </a:lnTo>
                <a:lnTo>
                  <a:pt x="0" y="2052"/>
                </a:lnTo>
                <a:lnTo>
                  <a:pt x="2" y="2024"/>
                </a:lnTo>
                <a:lnTo>
                  <a:pt x="6" y="1998"/>
                </a:lnTo>
                <a:lnTo>
                  <a:pt x="12" y="1970"/>
                </a:lnTo>
                <a:lnTo>
                  <a:pt x="20" y="1944"/>
                </a:lnTo>
                <a:lnTo>
                  <a:pt x="32" y="1918"/>
                </a:lnTo>
                <a:lnTo>
                  <a:pt x="46" y="1894"/>
                </a:lnTo>
                <a:lnTo>
                  <a:pt x="60" y="1870"/>
                </a:lnTo>
                <a:lnTo>
                  <a:pt x="76" y="1850"/>
                </a:lnTo>
                <a:lnTo>
                  <a:pt x="76" y="1850"/>
                </a:lnTo>
                <a:lnTo>
                  <a:pt x="94" y="1828"/>
                </a:lnTo>
                <a:lnTo>
                  <a:pt x="114" y="1810"/>
                </a:lnTo>
                <a:lnTo>
                  <a:pt x="134" y="1792"/>
                </a:lnTo>
                <a:lnTo>
                  <a:pt x="154" y="1774"/>
                </a:lnTo>
                <a:lnTo>
                  <a:pt x="176" y="1760"/>
                </a:lnTo>
                <a:lnTo>
                  <a:pt x="198" y="1744"/>
                </a:lnTo>
                <a:lnTo>
                  <a:pt x="220" y="1732"/>
                </a:lnTo>
                <a:lnTo>
                  <a:pt x="244" y="1720"/>
                </a:lnTo>
                <a:lnTo>
                  <a:pt x="244" y="1720"/>
                </a:lnTo>
                <a:lnTo>
                  <a:pt x="262" y="1710"/>
                </a:lnTo>
                <a:lnTo>
                  <a:pt x="458" y="1630"/>
                </a:lnTo>
                <a:lnTo>
                  <a:pt x="458" y="1630"/>
                </a:lnTo>
                <a:lnTo>
                  <a:pt x="458" y="1630"/>
                </a:lnTo>
                <a:lnTo>
                  <a:pt x="492" y="1654"/>
                </a:lnTo>
                <a:lnTo>
                  <a:pt x="526" y="1680"/>
                </a:lnTo>
                <a:lnTo>
                  <a:pt x="560" y="1710"/>
                </a:lnTo>
                <a:lnTo>
                  <a:pt x="590" y="1740"/>
                </a:lnTo>
                <a:lnTo>
                  <a:pt x="620" y="1772"/>
                </a:lnTo>
                <a:lnTo>
                  <a:pt x="648" y="1804"/>
                </a:lnTo>
                <a:lnTo>
                  <a:pt x="674" y="1836"/>
                </a:lnTo>
                <a:lnTo>
                  <a:pt x="696" y="1866"/>
                </a:lnTo>
                <a:lnTo>
                  <a:pt x="736" y="1924"/>
                </a:lnTo>
                <a:lnTo>
                  <a:pt x="768" y="1972"/>
                </a:lnTo>
                <a:lnTo>
                  <a:pt x="792" y="2016"/>
                </a:lnTo>
                <a:lnTo>
                  <a:pt x="802" y="2020"/>
                </a:lnTo>
                <a:lnTo>
                  <a:pt x="810" y="2012"/>
                </a:lnTo>
                <a:lnTo>
                  <a:pt x="810" y="2012"/>
                </a:lnTo>
                <a:lnTo>
                  <a:pt x="826" y="1964"/>
                </a:lnTo>
                <a:lnTo>
                  <a:pt x="844" y="1910"/>
                </a:lnTo>
                <a:lnTo>
                  <a:pt x="862" y="1844"/>
                </a:lnTo>
                <a:lnTo>
                  <a:pt x="870" y="1808"/>
                </a:lnTo>
                <a:lnTo>
                  <a:pt x="878" y="1770"/>
                </a:lnTo>
                <a:lnTo>
                  <a:pt x="884" y="1732"/>
                </a:lnTo>
                <a:lnTo>
                  <a:pt x="890" y="1692"/>
                </a:lnTo>
                <a:lnTo>
                  <a:pt x="892" y="1652"/>
                </a:lnTo>
                <a:lnTo>
                  <a:pt x="894" y="1614"/>
                </a:lnTo>
                <a:lnTo>
                  <a:pt x="892" y="1576"/>
                </a:lnTo>
                <a:lnTo>
                  <a:pt x="886" y="1542"/>
                </a:lnTo>
                <a:lnTo>
                  <a:pt x="886" y="1542"/>
                </a:lnTo>
                <a:lnTo>
                  <a:pt x="1052" y="1510"/>
                </a:lnTo>
                <a:lnTo>
                  <a:pt x="1052" y="1510"/>
                </a:lnTo>
                <a:lnTo>
                  <a:pt x="1054" y="1510"/>
                </a:lnTo>
                <a:lnTo>
                  <a:pt x="1054" y="1510"/>
                </a:lnTo>
                <a:lnTo>
                  <a:pt x="1062" y="1510"/>
                </a:lnTo>
                <a:lnTo>
                  <a:pt x="1062" y="1510"/>
                </a:lnTo>
                <a:lnTo>
                  <a:pt x="1084" y="1510"/>
                </a:lnTo>
                <a:lnTo>
                  <a:pt x="1108" y="1512"/>
                </a:lnTo>
                <a:lnTo>
                  <a:pt x="1130" y="1516"/>
                </a:lnTo>
                <a:lnTo>
                  <a:pt x="1152" y="1520"/>
                </a:lnTo>
                <a:lnTo>
                  <a:pt x="1172" y="1526"/>
                </a:lnTo>
                <a:lnTo>
                  <a:pt x="1192" y="1534"/>
                </a:lnTo>
                <a:lnTo>
                  <a:pt x="1210" y="1544"/>
                </a:lnTo>
                <a:lnTo>
                  <a:pt x="1228" y="1556"/>
                </a:lnTo>
                <a:lnTo>
                  <a:pt x="1228" y="1556"/>
                </a:lnTo>
                <a:lnTo>
                  <a:pt x="1246" y="1568"/>
                </a:lnTo>
                <a:lnTo>
                  <a:pt x="1260" y="1584"/>
                </a:lnTo>
                <a:lnTo>
                  <a:pt x="1274" y="1602"/>
                </a:lnTo>
                <a:lnTo>
                  <a:pt x="1284" y="1622"/>
                </a:lnTo>
                <a:lnTo>
                  <a:pt x="1294" y="1644"/>
                </a:lnTo>
                <a:lnTo>
                  <a:pt x="1300" y="1668"/>
                </a:lnTo>
                <a:lnTo>
                  <a:pt x="1304" y="1692"/>
                </a:lnTo>
                <a:lnTo>
                  <a:pt x="1306" y="1720"/>
                </a:lnTo>
                <a:lnTo>
                  <a:pt x="1306" y="1722"/>
                </a:lnTo>
                <a:lnTo>
                  <a:pt x="1306" y="2004"/>
                </a:lnTo>
                <a:lnTo>
                  <a:pt x="1306" y="2004"/>
                </a:lnTo>
                <a:lnTo>
                  <a:pt x="1304" y="2020"/>
                </a:lnTo>
                <a:lnTo>
                  <a:pt x="1300" y="2036"/>
                </a:lnTo>
                <a:lnTo>
                  <a:pt x="1292" y="2048"/>
                </a:lnTo>
                <a:lnTo>
                  <a:pt x="1282" y="2062"/>
                </a:lnTo>
                <a:lnTo>
                  <a:pt x="1270" y="2072"/>
                </a:lnTo>
                <a:lnTo>
                  <a:pt x="1254" y="2080"/>
                </a:lnTo>
                <a:lnTo>
                  <a:pt x="1234" y="2088"/>
                </a:lnTo>
                <a:lnTo>
                  <a:pt x="1212" y="2094"/>
                </a:lnTo>
                <a:lnTo>
                  <a:pt x="1212" y="2094"/>
                </a:lnTo>
                <a:close/>
                <a:moveTo>
                  <a:pt x="982" y="1096"/>
                </a:moveTo>
                <a:lnTo>
                  <a:pt x="982" y="1096"/>
                </a:lnTo>
                <a:lnTo>
                  <a:pt x="980" y="1062"/>
                </a:lnTo>
                <a:lnTo>
                  <a:pt x="974" y="1028"/>
                </a:lnTo>
                <a:lnTo>
                  <a:pt x="966" y="994"/>
                </a:lnTo>
                <a:lnTo>
                  <a:pt x="956" y="960"/>
                </a:lnTo>
                <a:lnTo>
                  <a:pt x="944" y="930"/>
                </a:lnTo>
                <a:lnTo>
                  <a:pt x="928" y="900"/>
                </a:lnTo>
                <a:lnTo>
                  <a:pt x="910" y="870"/>
                </a:lnTo>
                <a:lnTo>
                  <a:pt x="892" y="844"/>
                </a:lnTo>
                <a:lnTo>
                  <a:pt x="870" y="820"/>
                </a:lnTo>
                <a:lnTo>
                  <a:pt x="844" y="798"/>
                </a:lnTo>
                <a:lnTo>
                  <a:pt x="818" y="780"/>
                </a:lnTo>
                <a:lnTo>
                  <a:pt x="790" y="764"/>
                </a:lnTo>
                <a:lnTo>
                  <a:pt x="758" y="752"/>
                </a:lnTo>
                <a:lnTo>
                  <a:pt x="726" y="744"/>
                </a:lnTo>
                <a:lnTo>
                  <a:pt x="690" y="740"/>
                </a:lnTo>
                <a:lnTo>
                  <a:pt x="652" y="740"/>
                </a:lnTo>
                <a:lnTo>
                  <a:pt x="652" y="740"/>
                </a:lnTo>
                <a:lnTo>
                  <a:pt x="604" y="744"/>
                </a:lnTo>
                <a:lnTo>
                  <a:pt x="558" y="754"/>
                </a:lnTo>
                <a:lnTo>
                  <a:pt x="516" y="766"/>
                </a:lnTo>
                <a:lnTo>
                  <a:pt x="478" y="780"/>
                </a:lnTo>
                <a:lnTo>
                  <a:pt x="462" y="790"/>
                </a:lnTo>
                <a:lnTo>
                  <a:pt x="444" y="800"/>
                </a:lnTo>
                <a:lnTo>
                  <a:pt x="428" y="812"/>
                </a:lnTo>
                <a:lnTo>
                  <a:pt x="414" y="824"/>
                </a:lnTo>
                <a:lnTo>
                  <a:pt x="398" y="836"/>
                </a:lnTo>
                <a:lnTo>
                  <a:pt x="386" y="850"/>
                </a:lnTo>
                <a:lnTo>
                  <a:pt x="372" y="864"/>
                </a:lnTo>
                <a:lnTo>
                  <a:pt x="362" y="880"/>
                </a:lnTo>
                <a:lnTo>
                  <a:pt x="350" y="898"/>
                </a:lnTo>
                <a:lnTo>
                  <a:pt x="340" y="914"/>
                </a:lnTo>
                <a:lnTo>
                  <a:pt x="324" y="952"/>
                </a:lnTo>
                <a:lnTo>
                  <a:pt x="310" y="994"/>
                </a:lnTo>
                <a:lnTo>
                  <a:pt x="300" y="1040"/>
                </a:lnTo>
                <a:lnTo>
                  <a:pt x="292" y="1090"/>
                </a:lnTo>
                <a:lnTo>
                  <a:pt x="290" y="1142"/>
                </a:lnTo>
                <a:lnTo>
                  <a:pt x="290" y="1200"/>
                </a:lnTo>
                <a:lnTo>
                  <a:pt x="294" y="1260"/>
                </a:lnTo>
                <a:lnTo>
                  <a:pt x="294" y="1260"/>
                </a:lnTo>
                <a:lnTo>
                  <a:pt x="294" y="1272"/>
                </a:lnTo>
                <a:lnTo>
                  <a:pt x="294" y="1286"/>
                </a:lnTo>
                <a:lnTo>
                  <a:pt x="286" y="1316"/>
                </a:lnTo>
                <a:lnTo>
                  <a:pt x="274" y="1350"/>
                </a:lnTo>
                <a:lnTo>
                  <a:pt x="260" y="1386"/>
                </a:lnTo>
                <a:lnTo>
                  <a:pt x="244" y="1424"/>
                </a:lnTo>
                <a:lnTo>
                  <a:pt x="228" y="1458"/>
                </a:lnTo>
                <a:lnTo>
                  <a:pt x="200" y="1512"/>
                </a:lnTo>
                <a:lnTo>
                  <a:pt x="200" y="1512"/>
                </a:lnTo>
                <a:lnTo>
                  <a:pt x="212" y="1520"/>
                </a:lnTo>
                <a:lnTo>
                  <a:pt x="228" y="1528"/>
                </a:lnTo>
                <a:lnTo>
                  <a:pt x="246" y="1534"/>
                </a:lnTo>
                <a:lnTo>
                  <a:pt x="266" y="1540"/>
                </a:lnTo>
                <a:lnTo>
                  <a:pt x="310" y="1546"/>
                </a:lnTo>
                <a:lnTo>
                  <a:pt x="354" y="1552"/>
                </a:lnTo>
                <a:lnTo>
                  <a:pt x="398" y="1554"/>
                </a:lnTo>
                <a:lnTo>
                  <a:pt x="436" y="1554"/>
                </a:lnTo>
                <a:lnTo>
                  <a:pt x="480" y="1554"/>
                </a:lnTo>
                <a:lnTo>
                  <a:pt x="480" y="1554"/>
                </a:lnTo>
                <a:lnTo>
                  <a:pt x="488" y="1552"/>
                </a:lnTo>
                <a:lnTo>
                  <a:pt x="496" y="1548"/>
                </a:lnTo>
                <a:lnTo>
                  <a:pt x="502" y="1542"/>
                </a:lnTo>
                <a:lnTo>
                  <a:pt x="506" y="1536"/>
                </a:lnTo>
                <a:lnTo>
                  <a:pt x="510" y="1530"/>
                </a:lnTo>
                <a:lnTo>
                  <a:pt x="512" y="1522"/>
                </a:lnTo>
                <a:lnTo>
                  <a:pt x="512" y="1514"/>
                </a:lnTo>
                <a:lnTo>
                  <a:pt x="510" y="1506"/>
                </a:lnTo>
                <a:lnTo>
                  <a:pt x="510" y="1506"/>
                </a:lnTo>
                <a:lnTo>
                  <a:pt x="496" y="1480"/>
                </a:lnTo>
                <a:lnTo>
                  <a:pt x="484" y="1454"/>
                </a:lnTo>
                <a:lnTo>
                  <a:pt x="472" y="1424"/>
                </a:lnTo>
                <a:lnTo>
                  <a:pt x="468" y="1408"/>
                </a:lnTo>
                <a:lnTo>
                  <a:pt x="464" y="1390"/>
                </a:lnTo>
                <a:lnTo>
                  <a:pt x="464" y="1390"/>
                </a:lnTo>
                <a:lnTo>
                  <a:pt x="452" y="1388"/>
                </a:lnTo>
                <a:lnTo>
                  <a:pt x="438" y="1386"/>
                </a:lnTo>
                <a:lnTo>
                  <a:pt x="422" y="1382"/>
                </a:lnTo>
                <a:lnTo>
                  <a:pt x="404" y="1376"/>
                </a:lnTo>
                <a:lnTo>
                  <a:pt x="388" y="1364"/>
                </a:lnTo>
                <a:lnTo>
                  <a:pt x="380" y="1358"/>
                </a:lnTo>
                <a:lnTo>
                  <a:pt x="374" y="1350"/>
                </a:lnTo>
                <a:lnTo>
                  <a:pt x="366" y="1340"/>
                </a:lnTo>
                <a:lnTo>
                  <a:pt x="362" y="1328"/>
                </a:lnTo>
                <a:lnTo>
                  <a:pt x="362" y="1328"/>
                </a:lnTo>
                <a:lnTo>
                  <a:pt x="356" y="1308"/>
                </a:lnTo>
                <a:lnTo>
                  <a:pt x="352" y="1290"/>
                </a:lnTo>
                <a:lnTo>
                  <a:pt x="352" y="1272"/>
                </a:lnTo>
                <a:lnTo>
                  <a:pt x="352" y="1256"/>
                </a:lnTo>
                <a:lnTo>
                  <a:pt x="356" y="1242"/>
                </a:lnTo>
                <a:lnTo>
                  <a:pt x="360" y="1228"/>
                </a:lnTo>
                <a:lnTo>
                  <a:pt x="368" y="1218"/>
                </a:lnTo>
                <a:lnTo>
                  <a:pt x="378" y="1210"/>
                </a:lnTo>
                <a:lnTo>
                  <a:pt x="378" y="1210"/>
                </a:lnTo>
                <a:lnTo>
                  <a:pt x="386" y="1206"/>
                </a:lnTo>
                <a:lnTo>
                  <a:pt x="394" y="1204"/>
                </a:lnTo>
                <a:lnTo>
                  <a:pt x="402" y="1204"/>
                </a:lnTo>
                <a:lnTo>
                  <a:pt x="408" y="1204"/>
                </a:lnTo>
                <a:lnTo>
                  <a:pt x="420" y="1210"/>
                </a:lnTo>
                <a:lnTo>
                  <a:pt x="428" y="1216"/>
                </a:lnTo>
                <a:lnTo>
                  <a:pt x="434" y="1226"/>
                </a:lnTo>
                <a:lnTo>
                  <a:pt x="440" y="1234"/>
                </a:lnTo>
                <a:lnTo>
                  <a:pt x="442" y="1242"/>
                </a:lnTo>
                <a:lnTo>
                  <a:pt x="442" y="1242"/>
                </a:lnTo>
                <a:lnTo>
                  <a:pt x="446" y="1246"/>
                </a:lnTo>
                <a:lnTo>
                  <a:pt x="450" y="1248"/>
                </a:lnTo>
                <a:lnTo>
                  <a:pt x="454" y="1244"/>
                </a:lnTo>
                <a:lnTo>
                  <a:pt x="456" y="1240"/>
                </a:lnTo>
                <a:lnTo>
                  <a:pt x="456" y="1240"/>
                </a:lnTo>
                <a:lnTo>
                  <a:pt x="454" y="1220"/>
                </a:lnTo>
                <a:lnTo>
                  <a:pt x="456" y="1200"/>
                </a:lnTo>
                <a:lnTo>
                  <a:pt x="460" y="1176"/>
                </a:lnTo>
                <a:lnTo>
                  <a:pt x="466" y="1148"/>
                </a:lnTo>
                <a:lnTo>
                  <a:pt x="472" y="1134"/>
                </a:lnTo>
                <a:lnTo>
                  <a:pt x="478" y="1122"/>
                </a:lnTo>
                <a:lnTo>
                  <a:pt x="486" y="1108"/>
                </a:lnTo>
                <a:lnTo>
                  <a:pt x="494" y="1096"/>
                </a:lnTo>
                <a:lnTo>
                  <a:pt x="506" y="1086"/>
                </a:lnTo>
                <a:lnTo>
                  <a:pt x="518" y="1076"/>
                </a:lnTo>
                <a:lnTo>
                  <a:pt x="518" y="1076"/>
                </a:lnTo>
                <a:lnTo>
                  <a:pt x="566" y="1050"/>
                </a:lnTo>
                <a:lnTo>
                  <a:pt x="610" y="1030"/>
                </a:lnTo>
                <a:lnTo>
                  <a:pt x="654" y="1012"/>
                </a:lnTo>
                <a:lnTo>
                  <a:pt x="696" y="1002"/>
                </a:lnTo>
                <a:lnTo>
                  <a:pt x="738" y="996"/>
                </a:lnTo>
                <a:lnTo>
                  <a:pt x="758" y="994"/>
                </a:lnTo>
                <a:lnTo>
                  <a:pt x="778" y="994"/>
                </a:lnTo>
                <a:lnTo>
                  <a:pt x="798" y="994"/>
                </a:lnTo>
                <a:lnTo>
                  <a:pt x="818" y="998"/>
                </a:lnTo>
                <a:lnTo>
                  <a:pt x="838" y="1000"/>
                </a:lnTo>
                <a:lnTo>
                  <a:pt x="856" y="1006"/>
                </a:lnTo>
                <a:lnTo>
                  <a:pt x="856" y="1006"/>
                </a:lnTo>
                <a:lnTo>
                  <a:pt x="866" y="1010"/>
                </a:lnTo>
                <a:lnTo>
                  <a:pt x="876" y="1018"/>
                </a:lnTo>
                <a:lnTo>
                  <a:pt x="884" y="1026"/>
                </a:lnTo>
                <a:lnTo>
                  <a:pt x="892" y="1038"/>
                </a:lnTo>
                <a:lnTo>
                  <a:pt x="898" y="1052"/>
                </a:lnTo>
                <a:lnTo>
                  <a:pt x="906" y="1068"/>
                </a:lnTo>
                <a:lnTo>
                  <a:pt x="910" y="1086"/>
                </a:lnTo>
                <a:lnTo>
                  <a:pt x="914" y="1104"/>
                </a:lnTo>
                <a:lnTo>
                  <a:pt x="922" y="1148"/>
                </a:lnTo>
                <a:lnTo>
                  <a:pt x="924" y="1196"/>
                </a:lnTo>
                <a:lnTo>
                  <a:pt x="920" y="1248"/>
                </a:lnTo>
                <a:lnTo>
                  <a:pt x="918" y="1276"/>
                </a:lnTo>
                <a:lnTo>
                  <a:pt x="914" y="1304"/>
                </a:lnTo>
                <a:lnTo>
                  <a:pt x="914" y="1304"/>
                </a:lnTo>
                <a:lnTo>
                  <a:pt x="910" y="1318"/>
                </a:lnTo>
                <a:lnTo>
                  <a:pt x="904" y="1336"/>
                </a:lnTo>
                <a:lnTo>
                  <a:pt x="890" y="1372"/>
                </a:lnTo>
                <a:lnTo>
                  <a:pt x="868" y="1424"/>
                </a:lnTo>
                <a:lnTo>
                  <a:pt x="868" y="1424"/>
                </a:lnTo>
                <a:lnTo>
                  <a:pt x="866" y="1432"/>
                </a:lnTo>
                <a:lnTo>
                  <a:pt x="868" y="1438"/>
                </a:lnTo>
                <a:lnTo>
                  <a:pt x="874" y="1444"/>
                </a:lnTo>
                <a:lnTo>
                  <a:pt x="880" y="1446"/>
                </a:lnTo>
                <a:lnTo>
                  <a:pt x="880" y="1446"/>
                </a:lnTo>
                <a:lnTo>
                  <a:pt x="904" y="1444"/>
                </a:lnTo>
                <a:lnTo>
                  <a:pt x="926" y="1442"/>
                </a:lnTo>
                <a:lnTo>
                  <a:pt x="950" y="1438"/>
                </a:lnTo>
                <a:lnTo>
                  <a:pt x="976" y="1430"/>
                </a:lnTo>
                <a:lnTo>
                  <a:pt x="1002" y="1418"/>
                </a:lnTo>
                <a:lnTo>
                  <a:pt x="1014" y="1412"/>
                </a:lnTo>
                <a:lnTo>
                  <a:pt x="1024" y="1404"/>
                </a:lnTo>
                <a:lnTo>
                  <a:pt x="1034" y="1394"/>
                </a:lnTo>
                <a:lnTo>
                  <a:pt x="1042" y="1382"/>
                </a:lnTo>
                <a:lnTo>
                  <a:pt x="1042" y="1382"/>
                </a:lnTo>
                <a:lnTo>
                  <a:pt x="1020" y="1346"/>
                </a:lnTo>
                <a:lnTo>
                  <a:pt x="1012" y="1328"/>
                </a:lnTo>
                <a:lnTo>
                  <a:pt x="1004" y="1304"/>
                </a:lnTo>
                <a:lnTo>
                  <a:pt x="998" y="1274"/>
                </a:lnTo>
                <a:lnTo>
                  <a:pt x="992" y="1230"/>
                </a:lnTo>
                <a:lnTo>
                  <a:pt x="988" y="1172"/>
                </a:lnTo>
                <a:lnTo>
                  <a:pt x="982" y="1096"/>
                </a:lnTo>
                <a:lnTo>
                  <a:pt x="982" y="1096"/>
                </a:lnTo>
                <a:close/>
                <a:moveTo>
                  <a:pt x="2804" y="1218"/>
                </a:moveTo>
                <a:lnTo>
                  <a:pt x="2804" y="1218"/>
                </a:lnTo>
                <a:lnTo>
                  <a:pt x="2786" y="1206"/>
                </a:lnTo>
                <a:lnTo>
                  <a:pt x="2766" y="1196"/>
                </a:lnTo>
                <a:lnTo>
                  <a:pt x="2746" y="1188"/>
                </a:lnTo>
                <a:lnTo>
                  <a:pt x="2726" y="1182"/>
                </a:lnTo>
                <a:lnTo>
                  <a:pt x="2704" y="1178"/>
                </a:lnTo>
                <a:lnTo>
                  <a:pt x="2682" y="1176"/>
                </a:lnTo>
                <a:lnTo>
                  <a:pt x="2660" y="1174"/>
                </a:lnTo>
                <a:lnTo>
                  <a:pt x="2636" y="1174"/>
                </a:lnTo>
                <a:lnTo>
                  <a:pt x="2636" y="1174"/>
                </a:lnTo>
                <a:lnTo>
                  <a:pt x="2628" y="1174"/>
                </a:lnTo>
                <a:lnTo>
                  <a:pt x="2628" y="1174"/>
                </a:lnTo>
                <a:lnTo>
                  <a:pt x="2626" y="1174"/>
                </a:lnTo>
                <a:lnTo>
                  <a:pt x="2460" y="1204"/>
                </a:lnTo>
                <a:lnTo>
                  <a:pt x="2460" y="1204"/>
                </a:lnTo>
                <a:lnTo>
                  <a:pt x="2464" y="1226"/>
                </a:lnTo>
                <a:lnTo>
                  <a:pt x="2468" y="1252"/>
                </a:lnTo>
                <a:lnTo>
                  <a:pt x="2470" y="1310"/>
                </a:lnTo>
                <a:lnTo>
                  <a:pt x="2472" y="1376"/>
                </a:lnTo>
                <a:lnTo>
                  <a:pt x="2470" y="1450"/>
                </a:lnTo>
                <a:lnTo>
                  <a:pt x="2468" y="1528"/>
                </a:lnTo>
                <a:lnTo>
                  <a:pt x="2464" y="1606"/>
                </a:lnTo>
                <a:lnTo>
                  <a:pt x="2452" y="1758"/>
                </a:lnTo>
                <a:lnTo>
                  <a:pt x="2358" y="1422"/>
                </a:lnTo>
                <a:lnTo>
                  <a:pt x="2386" y="1318"/>
                </a:lnTo>
                <a:lnTo>
                  <a:pt x="2296" y="1270"/>
                </a:lnTo>
                <a:lnTo>
                  <a:pt x="2206" y="1364"/>
                </a:lnTo>
                <a:lnTo>
                  <a:pt x="2300" y="1434"/>
                </a:lnTo>
                <a:lnTo>
                  <a:pt x="2316" y="1788"/>
                </a:lnTo>
                <a:lnTo>
                  <a:pt x="2316" y="1788"/>
                </a:lnTo>
                <a:lnTo>
                  <a:pt x="2280" y="1720"/>
                </a:lnTo>
                <a:lnTo>
                  <a:pt x="2242" y="1650"/>
                </a:lnTo>
                <a:lnTo>
                  <a:pt x="2200" y="1580"/>
                </a:lnTo>
                <a:lnTo>
                  <a:pt x="2158" y="1512"/>
                </a:lnTo>
                <a:lnTo>
                  <a:pt x="2112" y="1448"/>
                </a:lnTo>
                <a:lnTo>
                  <a:pt x="2090" y="1418"/>
                </a:lnTo>
                <a:lnTo>
                  <a:pt x="2068" y="1392"/>
                </a:lnTo>
                <a:lnTo>
                  <a:pt x="2044" y="1368"/>
                </a:lnTo>
                <a:lnTo>
                  <a:pt x="2022" y="1346"/>
                </a:lnTo>
                <a:lnTo>
                  <a:pt x="2000" y="1328"/>
                </a:lnTo>
                <a:lnTo>
                  <a:pt x="1978" y="1312"/>
                </a:lnTo>
                <a:lnTo>
                  <a:pt x="1838" y="1372"/>
                </a:lnTo>
                <a:lnTo>
                  <a:pt x="1838" y="1372"/>
                </a:lnTo>
                <a:lnTo>
                  <a:pt x="1818" y="1382"/>
                </a:lnTo>
                <a:lnTo>
                  <a:pt x="1818" y="1382"/>
                </a:lnTo>
                <a:lnTo>
                  <a:pt x="1796" y="1394"/>
                </a:lnTo>
                <a:lnTo>
                  <a:pt x="1772" y="1408"/>
                </a:lnTo>
                <a:lnTo>
                  <a:pt x="1750" y="1422"/>
                </a:lnTo>
                <a:lnTo>
                  <a:pt x="1728" y="1438"/>
                </a:lnTo>
                <a:lnTo>
                  <a:pt x="1708" y="1454"/>
                </a:lnTo>
                <a:lnTo>
                  <a:pt x="1688" y="1472"/>
                </a:lnTo>
                <a:lnTo>
                  <a:pt x="1670" y="1492"/>
                </a:lnTo>
                <a:lnTo>
                  <a:pt x="1652" y="1512"/>
                </a:lnTo>
                <a:lnTo>
                  <a:pt x="1652" y="1512"/>
                </a:lnTo>
                <a:lnTo>
                  <a:pt x="1636" y="1534"/>
                </a:lnTo>
                <a:lnTo>
                  <a:pt x="1620" y="1556"/>
                </a:lnTo>
                <a:lnTo>
                  <a:pt x="1608" y="1582"/>
                </a:lnTo>
                <a:lnTo>
                  <a:pt x="1596" y="1606"/>
                </a:lnTo>
                <a:lnTo>
                  <a:pt x="1586" y="1632"/>
                </a:lnTo>
                <a:lnTo>
                  <a:pt x="1580" y="1660"/>
                </a:lnTo>
                <a:lnTo>
                  <a:pt x="1576" y="1688"/>
                </a:lnTo>
                <a:lnTo>
                  <a:pt x="1576" y="1716"/>
                </a:lnTo>
                <a:lnTo>
                  <a:pt x="1576" y="1716"/>
                </a:lnTo>
                <a:lnTo>
                  <a:pt x="1576" y="1932"/>
                </a:lnTo>
                <a:lnTo>
                  <a:pt x="1576" y="1932"/>
                </a:lnTo>
                <a:lnTo>
                  <a:pt x="1576" y="1944"/>
                </a:lnTo>
                <a:lnTo>
                  <a:pt x="1580" y="1954"/>
                </a:lnTo>
                <a:lnTo>
                  <a:pt x="1586" y="1964"/>
                </a:lnTo>
                <a:lnTo>
                  <a:pt x="1594" y="1972"/>
                </a:lnTo>
                <a:lnTo>
                  <a:pt x="1604" y="1978"/>
                </a:lnTo>
                <a:lnTo>
                  <a:pt x="1616" y="1986"/>
                </a:lnTo>
                <a:lnTo>
                  <a:pt x="1628" y="1990"/>
                </a:lnTo>
                <a:lnTo>
                  <a:pt x="1642" y="1996"/>
                </a:lnTo>
                <a:lnTo>
                  <a:pt x="1672" y="2002"/>
                </a:lnTo>
                <a:lnTo>
                  <a:pt x="1706" y="2006"/>
                </a:lnTo>
                <a:lnTo>
                  <a:pt x="1738" y="2008"/>
                </a:lnTo>
                <a:lnTo>
                  <a:pt x="1768" y="2010"/>
                </a:lnTo>
                <a:lnTo>
                  <a:pt x="1768" y="2010"/>
                </a:lnTo>
                <a:lnTo>
                  <a:pt x="1772" y="2020"/>
                </a:lnTo>
                <a:lnTo>
                  <a:pt x="1782" y="2030"/>
                </a:lnTo>
                <a:lnTo>
                  <a:pt x="1796" y="2040"/>
                </a:lnTo>
                <a:lnTo>
                  <a:pt x="1814" y="2052"/>
                </a:lnTo>
                <a:lnTo>
                  <a:pt x="1838" y="2062"/>
                </a:lnTo>
                <a:lnTo>
                  <a:pt x="1864" y="2072"/>
                </a:lnTo>
                <a:lnTo>
                  <a:pt x="1894" y="2080"/>
                </a:lnTo>
                <a:lnTo>
                  <a:pt x="1928" y="2090"/>
                </a:lnTo>
                <a:lnTo>
                  <a:pt x="1966" y="2096"/>
                </a:lnTo>
                <a:lnTo>
                  <a:pt x="2008" y="2102"/>
                </a:lnTo>
                <a:lnTo>
                  <a:pt x="2052" y="2106"/>
                </a:lnTo>
                <a:lnTo>
                  <a:pt x="2098" y="2110"/>
                </a:lnTo>
                <a:lnTo>
                  <a:pt x="2148" y="2110"/>
                </a:lnTo>
                <a:lnTo>
                  <a:pt x="2198" y="2110"/>
                </a:lnTo>
                <a:lnTo>
                  <a:pt x="2252" y="2106"/>
                </a:lnTo>
                <a:lnTo>
                  <a:pt x="2308" y="2100"/>
                </a:lnTo>
                <a:lnTo>
                  <a:pt x="2308" y="2100"/>
                </a:lnTo>
                <a:lnTo>
                  <a:pt x="2344" y="2096"/>
                </a:lnTo>
                <a:lnTo>
                  <a:pt x="2378" y="2090"/>
                </a:lnTo>
                <a:lnTo>
                  <a:pt x="2410" y="2082"/>
                </a:lnTo>
                <a:lnTo>
                  <a:pt x="2442" y="2074"/>
                </a:lnTo>
                <a:lnTo>
                  <a:pt x="2470" y="2066"/>
                </a:lnTo>
                <a:lnTo>
                  <a:pt x="2498" y="2056"/>
                </a:lnTo>
                <a:lnTo>
                  <a:pt x="2524" y="2046"/>
                </a:lnTo>
                <a:lnTo>
                  <a:pt x="2548" y="2034"/>
                </a:lnTo>
                <a:lnTo>
                  <a:pt x="2592" y="2010"/>
                </a:lnTo>
                <a:lnTo>
                  <a:pt x="2630" y="1986"/>
                </a:lnTo>
                <a:lnTo>
                  <a:pt x="2664" y="1960"/>
                </a:lnTo>
                <a:lnTo>
                  <a:pt x="2692" y="1932"/>
                </a:lnTo>
                <a:lnTo>
                  <a:pt x="2716" y="1906"/>
                </a:lnTo>
                <a:lnTo>
                  <a:pt x="2734" y="1878"/>
                </a:lnTo>
                <a:lnTo>
                  <a:pt x="2750" y="1852"/>
                </a:lnTo>
                <a:lnTo>
                  <a:pt x="2764" y="1828"/>
                </a:lnTo>
                <a:lnTo>
                  <a:pt x="2772" y="1806"/>
                </a:lnTo>
                <a:lnTo>
                  <a:pt x="2780" y="1786"/>
                </a:lnTo>
                <a:lnTo>
                  <a:pt x="2786" y="1756"/>
                </a:lnTo>
                <a:lnTo>
                  <a:pt x="2786" y="1756"/>
                </a:lnTo>
                <a:lnTo>
                  <a:pt x="2810" y="1752"/>
                </a:lnTo>
                <a:lnTo>
                  <a:pt x="2828" y="1744"/>
                </a:lnTo>
                <a:lnTo>
                  <a:pt x="2844" y="1734"/>
                </a:lnTo>
                <a:lnTo>
                  <a:pt x="2858" y="1724"/>
                </a:lnTo>
                <a:lnTo>
                  <a:pt x="2868" y="1712"/>
                </a:lnTo>
                <a:lnTo>
                  <a:pt x="2874" y="1698"/>
                </a:lnTo>
                <a:lnTo>
                  <a:pt x="2878" y="1682"/>
                </a:lnTo>
                <a:lnTo>
                  <a:pt x="2880" y="1666"/>
                </a:lnTo>
                <a:lnTo>
                  <a:pt x="2880" y="1384"/>
                </a:lnTo>
                <a:lnTo>
                  <a:pt x="2880" y="1384"/>
                </a:lnTo>
                <a:lnTo>
                  <a:pt x="2880" y="1384"/>
                </a:lnTo>
                <a:lnTo>
                  <a:pt x="2878" y="1356"/>
                </a:lnTo>
                <a:lnTo>
                  <a:pt x="2874" y="1330"/>
                </a:lnTo>
                <a:lnTo>
                  <a:pt x="2868" y="1306"/>
                </a:lnTo>
                <a:lnTo>
                  <a:pt x="2860" y="1284"/>
                </a:lnTo>
                <a:lnTo>
                  <a:pt x="2848" y="1264"/>
                </a:lnTo>
                <a:lnTo>
                  <a:pt x="2834" y="1248"/>
                </a:lnTo>
                <a:lnTo>
                  <a:pt x="2820" y="1232"/>
                </a:lnTo>
                <a:lnTo>
                  <a:pt x="2804" y="1218"/>
                </a:lnTo>
                <a:lnTo>
                  <a:pt x="2804" y="1218"/>
                </a:lnTo>
                <a:close/>
                <a:moveTo>
                  <a:pt x="2044" y="1202"/>
                </a:moveTo>
                <a:lnTo>
                  <a:pt x="2044" y="1202"/>
                </a:lnTo>
                <a:lnTo>
                  <a:pt x="2052" y="1204"/>
                </a:lnTo>
                <a:lnTo>
                  <a:pt x="2058" y="1204"/>
                </a:lnTo>
                <a:lnTo>
                  <a:pt x="2060" y="1202"/>
                </a:lnTo>
                <a:lnTo>
                  <a:pt x="2060" y="1198"/>
                </a:lnTo>
                <a:lnTo>
                  <a:pt x="2060" y="1194"/>
                </a:lnTo>
                <a:lnTo>
                  <a:pt x="2058" y="1188"/>
                </a:lnTo>
                <a:lnTo>
                  <a:pt x="2058" y="1188"/>
                </a:lnTo>
                <a:lnTo>
                  <a:pt x="2044" y="1158"/>
                </a:lnTo>
                <a:lnTo>
                  <a:pt x="2032" y="1124"/>
                </a:lnTo>
                <a:lnTo>
                  <a:pt x="2020" y="1088"/>
                </a:lnTo>
                <a:lnTo>
                  <a:pt x="2012" y="1050"/>
                </a:lnTo>
                <a:lnTo>
                  <a:pt x="2012" y="1050"/>
                </a:lnTo>
                <a:lnTo>
                  <a:pt x="2002" y="1050"/>
                </a:lnTo>
                <a:lnTo>
                  <a:pt x="1990" y="1048"/>
                </a:lnTo>
                <a:lnTo>
                  <a:pt x="1976" y="1044"/>
                </a:lnTo>
                <a:lnTo>
                  <a:pt x="1962" y="1038"/>
                </a:lnTo>
                <a:lnTo>
                  <a:pt x="1946" y="1028"/>
                </a:lnTo>
                <a:lnTo>
                  <a:pt x="1940" y="1020"/>
                </a:lnTo>
                <a:lnTo>
                  <a:pt x="1932" y="1012"/>
                </a:lnTo>
                <a:lnTo>
                  <a:pt x="1928" y="1002"/>
                </a:lnTo>
                <a:lnTo>
                  <a:pt x="1922" y="990"/>
                </a:lnTo>
                <a:lnTo>
                  <a:pt x="1922" y="990"/>
                </a:lnTo>
                <a:lnTo>
                  <a:pt x="1916" y="972"/>
                </a:lnTo>
                <a:lnTo>
                  <a:pt x="1912" y="952"/>
                </a:lnTo>
                <a:lnTo>
                  <a:pt x="1912" y="936"/>
                </a:lnTo>
                <a:lnTo>
                  <a:pt x="1912" y="918"/>
                </a:lnTo>
                <a:lnTo>
                  <a:pt x="1916" y="904"/>
                </a:lnTo>
                <a:lnTo>
                  <a:pt x="1920" y="892"/>
                </a:lnTo>
                <a:lnTo>
                  <a:pt x="1928" y="880"/>
                </a:lnTo>
                <a:lnTo>
                  <a:pt x="1938" y="874"/>
                </a:lnTo>
                <a:lnTo>
                  <a:pt x="1938" y="874"/>
                </a:lnTo>
                <a:lnTo>
                  <a:pt x="1946" y="870"/>
                </a:lnTo>
                <a:lnTo>
                  <a:pt x="1954" y="868"/>
                </a:lnTo>
                <a:lnTo>
                  <a:pt x="1962" y="866"/>
                </a:lnTo>
                <a:lnTo>
                  <a:pt x="1968" y="868"/>
                </a:lnTo>
                <a:lnTo>
                  <a:pt x="1980" y="872"/>
                </a:lnTo>
                <a:lnTo>
                  <a:pt x="1988" y="880"/>
                </a:lnTo>
                <a:lnTo>
                  <a:pt x="1994" y="888"/>
                </a:lnTo>
                <a:lnTo>
                  <a:pt x="2000" y="896"/>
                </a:lnTo>
                <a:lnTo>
                  <a:pt x="2002" y="906"/>
                </a:lnTo>
                <a:lnTo>
                  <a:pt x="2002" y="906"/>
                </a:lnTo>
                <a:lnTo>
                  <a:pt x="2006" y="910"/>
                </a:lnTo>
                <a:lnTo>
                  <a:pt x="2010" y="910"/>
                </a:lnTo>
                <a:lnTo>
                  <a:pt x="2014" y="908"/>
                </a:lnTo>
                <a:lnTo>
                  <a:pt x="2016" y="902"/>
                </a:lnTo>
                <a:lnTo>
                  <a:pt x="2016" y="902"/>
                </a:lnTo>
                <a:lnTo>
                  <a:pt x="2016" y="886"/>
                </a:lnTo>
                <a:lnTo>
                  <a:pt x="2016" y="868"/>
                </a:lnTo>
                <a:lnTo>
                  <a:pt x="2020" y="846"/>
                </a:lnTo>
                <a:lnTo>
                  <a:pt x="2028" y="822"/>
                </a:lnTo>
                <a:lnTo>
                  <a:pt x="2034" y="808"/>
                </a:lnTo>
                <a:lnTo>
                  <a:pt x="2040" y="796"/>
                </a:lnTo>
                <a:lnTo>
                  <a:pt x="2048" y="784"/>
                </a:lnTo>
                <a:lnTo>
                  <a:pt x="2058" y="774"/>
                </a:lnTo>
                <a:lnTo>
                  <a:pt x="2068" y="764"/>
                </a:lnTo>
                <a:lnTo>
                  <a:pt x="2082" y="754"/>
                </a:lnTo>
                <a:lnTo>
                  <a:pt x="2082" y="754"/>
                </a:lnTo>
                <a:lnTo>
                  <a:pt x="2102" y="738"/>
                </a:lnTo>
                <a:lnTo>
                  <a:pt x="2124" y="716"/>
                </a:lnTo>
                <a:lnTo>
                  <a:pt x="2146" y="692"/>
                </a:lnTo>
                <a:lnTo>
                  <a:pt x="2162" y="668"/>
                </a:lnTo>
                <a:lnTo>
                  <a:pt x="2162" y="668"/>
                </a:lnTo>
                <a:lnTo>
                  <a:pt x="2184" y="672"/>
                </a:lnTo>
                <a:lnTo>
                  <a:pt x="2212" y="674"/>
                </a:lnTo>
                <a:lnTo>
                  <a:pt x="2276" y="678"/>
                </a:lnTo>
                <a:lnTo>
                  <a:pt x="2348" y="678"/>
                </a:lnTo>
                <a:lnTo>
                  <a:pt x="2424" y="674"/>
                </a:lnTo>
                <a:lnTo>
                  <a:pt x="2424" y="674"/>
                </a:lnTo>
                <a:lnTo>
                  <a:pt x="2444" y="674"/>
                </a:lnTo>
                <a:lnTo>
                  <a:pt x="2460" y="678"/>
                </a:lnTo>
                <a:lnTo>
                  <a:pt x="2476" y="684"/>
                </a:lnTo>
                <a:lnTo>
                  <a:pt x="2488" y="692"/>
                </a:lnTo>
                <a:lnTo>
                  <a:pt x="2500" y="704"/>
                </a:lnTo>
                <a:lnTo>
                  <a:pt x="2510" y="716"/>
                </a:lnTo>
                <a:lnTo>
                  <a:pt x="2518" y="730"/>
                </a:lnTo>
                <a:lnTo>
                  <a:pt x="2524" y="744"/>
                </a:lnTo>
                <a:lnTo>
                  <a:pt x="2534" y="770"/>
                </a:lnTo>
                <a:lnTo>
                  <a:pt x="2540" y="796"/>
                </a:lnTo>
                <a:lnTo>
                  <a:pt x="2542" y="820"/>
                </a:lnTo>
                <a:lnTo>
                  <a:pt x="2542" y="820"/>
                </a:lnTo>
                <a:lnTo>
                  <a:pt x="2542" y="824"/>
                </a:lnTo>
                <a:lnTo>
                  <a:pt x="2544" y="828"/>
                </a:lnTo>
                <a:lnTo>
                  <a:pt x="2546" y="832"/>
                </a:lnTo>
                <a:lnTo>
                  <a:pt x="2548" y="834"/>
                </a:lnTo>
                <a:lnTo>
                  <a:pt x="2552" y="834"/>
                </a:lnTo>
                <a:lnTo>
                  <a:pt x="2554" y="834"/>
                </a:lnTo>
                <a:lnTo>
                  <a:pt x="2556" y="832"/>
                </a:lnTo>
                <a:lnTo>
                  <a:pt x="2558" y="828"/>
                </a:lnTo>
                <a:lnTo>
                  <a:pt x="2558" y="828"/>
                </a:lnTo>
                <a:lnTo>
                  <a:pt x="2562" y="782"/>
                </a:lnTo>
                <a:lnTo>
                  <a:pt x="2566" y="718"/>
                </a:lnTo>
                <a:lnTo>
                  <a:pt x="2566" y="718"/>
                </a:lnTo>
                <a:lnTo>
                  <a:pt x="2564" y="680"/>
                </a:lnTo>
                <a:lnTo>
                  <a:pt x="2560" y="644"/>
                </a:lnTo>
                <a:lnTo>
                  <a:pt x="2552" y="610"/>
                </a:lnTo>
                <a:lnTo>
                  <a:pt x="2542" y="578"/>
                </a:lnTo>
                <a:lnTo>
                  <a:pt x="2528" y="548"/>
                </a:lnTo>
                <a:lnTo>
                  <a:pt x="2510" y="522"/>
                </a:lnTo>
                <a:lnTo>
                  <a:pt x="2492" y="498"/>
                </a:lnTo>
                <a:lnTo>
                  <a:pt x="2468" y="476"/>
                </a:lnTo>
                <a:lnTo>
                  <a:pt x="2444" y="456"/>
                </a:lnTo>
                <a:lnTo>
                  <a:pt x="2416" y="440"/>
                </a:lnTo>
                <a:lnTo>
                  <a:pt x="2386" y="426"/>
                </a:lnTo>
                <a:lnTo>
                  <a:pt x="2356" y="416"/>
                </a:lnTo>
                <a:lnTo>
                  <a:pt x="2322" y="408"/>
                </a:lnTo>
                <a:lnTo>
                  <a:pt x="2286" y="404"/>
                </a:lnTo>
                <a:lnTo>
                  <a:pt x="2250" y="402"/>
                </a:lnTo>
                <a:lnTo>
                  <a:pt x="2212" y="402"/>
                </a:lnTo>
                <a:lnTo>
                  <a:pt x="2212" y="402"/>
                </a:lnTo>
                <a:lnTo>
                  <a:pt x="2164" y="408"/>
                </a:lnTo>
                <a:lnTo>
                  <a:pt x="2116" y="418"/>
                </a:lnTo>
                <a:lnTo>
                  <a:pt x="2072" y="434"/>
                </a:lnTo>
                <a:lnTo>
                  <a:pt x="2050" y="442"/>
                </a:lnTo>
                <a:lnTo>
                  <a:pt x="2030" y="452"/>
                </a:lnTo>
                <a:lnTo>
                  <a:pt x="2008" y="464"/>
                </a:lnTo>
                <a:lnTo>
                  <a:pt x="1990" y="476"/>
                </a:lnTo>
                <a:lnTo>
                  <a:pt x="1970" y="488"/>
                </a:lnTo>
                <a:lnTo>
                  <a:pt x="1952" y="502"/>
                </a:lnTo>
                <a:lnTo>
                  <a:pt x="1936" y="518"/>
                </a:lnTo>
                <a:lnTo>
                  <a:pt x="1920" y="534"/>
                </a:lnTo>
                <a:lnTo>
                  <a:pt x="1904" y="550"/>
                </a:lnTo>
                <a:lnTo>
                  <a:pt x="1890" y="568"/>
                </a:lnTo>
                <a:lnTo>
                  <a:pt x="1876" y="588"/>
                </a:lnTo>
                <a:lnTo>
                  <a:pt x="1866" y="608"/>
                </a:lnTo>
                <a:lnTo>
                  <a:pt x="1854" y="628"/>
                </a:lnTo>
                <a:lnTo>
                  <a:pt x="1844" y="650"/>
                </a:lnTo>
                <a:lnTo>
                  <a:pt x="1836" y="672"/>
                </a:lnTo>
                <a:lnTo>
                  <a:pt x="1830" y="696"/>
                </a:lnTo>
                <a:lnTo>
                  <a:pt x="1824" y="720"/>
                </a:lnTo>
                <a:lnTo>
                  <a:pt x="1820" y="746"/>
                </a:lnTo>
                <a:lnTo>
                  <a:pt x="1818" y="772"/>
                </a:lnTo>
                <a:lnTo>
                  <a:pt x="1818" y="800"/>
                </a:lnTo>
                <a:lnTo>
                  <a:pt x="1818" y="826"/>
                </a:lnTo>
                <a:lnTo>
                  <a:pt x="1820" y="856"/>
                </a:lnTo>
                <a:lnTo>
                  <a:pt x="1824" y="886"/>
                </a:lnTo>
                <a:lnTo>
                  <a:pt x="1830" y="916"/>
                </a:lnTo>
                <a:lnTo>
                  <a:pt x="1838" y="946"/>
                </a:lnTo>
                <a:lnTo>
                  <a:pt x="1848" y="978"/>
                </a:lnTo>
                <a:lnTo>
                  <a:pt x="1848" y="978"/>
                </a:lnTo>
                <a:lnTo>
                  <a:pt x="1856" y="998"/>
                </a:lnTo>
                <a:lnTo>
                  <a:pt x="1866" y="1016"/>
                </a:lnTo>
                <a:lnTo>
                  <a:pt x="1890" y="1052"/>
                </a:lnTo>
                <a:lnTo>
                  <a:pt x="1916" y="1088"/>
                </a:lnTo>
                <a:lnTo>
                  <a:pt x="1944" y="1118"/>
                </a:lnTo>
                <a:lnTo>
                  <a:pt x="1972" y="1146"/>
                </a:lnTo>
                <a:lnTo>
                  <a:pt x="2000" y="1170"/>
                </a:lnTo>
                <a:lnTo>
                  <a:pt x="2024" y="1188"/>
                </a:lnTo>
                <a:lnTo>
                  <a:pt x="2044" y="1202"/>
                </a:lnTo>
                <a:lnTo>
                  <a:pt x="2044" y="1202"/>
                </a:lnTo>
                <a:close/>
                <a:moveTo>
                  <a:pt x="1152" y="800"/>
                </a:moveTo>
                <a:lnTo>
                  <a:pt x="1152" y="800"/>
                </a:lnTo>
                <a:lnTo>
                  <a:pt x="1160" y="802"/>
                </a:lnTo>
                <a:lnTo>
                  <a:pt x="1166" y="802"/>
                </a:lnTo>
                <a:lnTo>
                  <a:pt x="1168" y="800"/>
                </a:lnTo>
                <a:lnTo>
                  <a:pt x="1170" y="796"/>
                </a:lnTo>
                <a:lnTo>
                  <a:pt x="1168" y="792"/>
                </a:lnTo>
                <a:lnTo>
                  <a:pt x="1166" y="786"/>
                </a:lnTo>
                <a:lnTo>
                  <a:pt x="1166" y="786"/>
                </a:lnTo>
                <a:lnTo>
                  <a:pt x="1154" y="756"/>
                </a:lnTo>
                <a:lnTo>
                  <a:pt x="1140" y="724"/>
                </a:lnTo>
                <a:lnTo>
                  <a:pt x="1130" y="688"/>
                </a:lnTo>
                <a:lnTo>
                  <a:pt x="1122" y="650"/>
                </a:lnTo>
                <a:lnTo>
                  <a:pt x="1122" y="650"/>
                </a:lnTo>
                <a:lnTo>
                  <a:pt x="1110" y="648"/>
                </a:lnTo>
                <a:lnTo>
                  <a:pt x="1098" y="646"/>
                </a:lnTo>
                <a:lnTo>
                  <a:pt x="1084" y="644"/>
                </a:lnTo>
                <a:lnTo>
                  <a:pt x="1070" y="636"/>
                </a:lnTo>
                <a:lnTo>
                  <a:pt x="1056" y="626"/>
                </a:lnTo>
                <a:lnTo>
                  <a:pt x="1048" y="618"/>
                </a:lnTo>
                <a:lnTo>
                  <a:pt x="1042" y="610"/>
                </a:lnTo>
                <a:lnTo>
                  <a:pt x="1036" y="600"/>
                </a:lnTo>
                <a:lnTo>
                  <a:pt x="1030" y="590"/>
                </a:lnTo>
                <a:lnTo>
                  <a:pt x="1030" y="590"/>
                </a:lnTo>
                <a:lnTo>
                  <a:pt x="1026" y="570"/>
                </a:lnTo>
                <a:lnTo>
                  <a:pt x="1022" y="552"/>
                </a:lnTo>
                <a:lnTo>
                  <a:pt x="1020" y="534"/>
                </a:lnTo>
                <a:lnTo>
                  <a:pt x="1022" y="518"/>
                </a:lnTo>
                <a:lnTo>
                  <a:pt x="1024" y="502"/>
                </a:lnTo>
                <a:lnTo>
                  <a:pt x="1030" y="490"/>
                </a:lnTo>
                <a:lnTo>
                  <a:pt x="1038" y="480"/>
                </a:lnTo>
                <a:lnTo>
                  <a:pt x="1046" y="472"/>
                </a:lnTo>
                <a:lnTo>
                  <a:pt x="1046" y="472"/>
                </a:lnTo>
                <a:lnTo>
                  <a:pt x="1054" y="468"/>
                </a:lnTo>
                <a:lnTo>
                  <a:pt x="1062" y="466"/>
                </a:lnTo>
                <a:lnTo>
                  <a:pt x="1070" y="466"/>
                </a:lnTo>
                <a:lnTo>
                  <a:pt x="1076" y="466"/>
                </a:lnTo>
                <a:lnTo>
                  <a:pt x="1088" y="470"/>
                </a:lnTo>
                <a:lnTo>
                  <a:pt x="1098" y="478"/>
                </a:lnTo>
                <a:lnTo>
                  <a:pt x="1104" y="486"/>
                </a:lnTo>
                <a:lnTo>
                  <a:pt x="1108" y="496"/>
                </a:lnTo>
                <a:lnTo>
                  <a:pt x="1112" y="504"/>
                </a:lnTo>
                <a:lnTo>
                  <a:pt x="1112" y="504"/>
                </a:lnTo>
                <a:lnTo>
                  <a:pt x="1114" y="508"/>
                </a:lnTo>
                <a:lnTo>
                  <a:pt x="1120" y="508"/>
                </a:lnTo>
                <a:lnTo>
                  <a:pt x="1122" y="506"/>
                </a:lnTo>
                <a:lnTo>
                  <a:pt x="1124" y="502"/>
                </a:lnTo>
                <a:lnTo>
                  <a:pt x="1124" y="502"/>
                </a:lnTo>
                <a:lnTo>
                  <a:pt x="1124" y="484"/>
                </a:lnTo>
                <a:lnTo>
                  <a:pt x="1126" y="466"/>
                </a:lnTo>
                <a:lnTo>
                  <a:pt x="1130" y="444"/>
                </a:lnTo>
                <a:lnTo>
                  <a:pt x="1136" y="420"/>
                </a:lnTo>
                <a:lnTo>
                  <a:pt x="1142" y="408"/>
                </a:lnTo>
                <a:lnTo>
                  <a:pt x="1148" y="396"/>
                </a:lnTo>
                <a:lnTo>
                  <a:pt x="1156" y="384"/>
                </a:lnTo>
                <a:lnTo>
                  <a:pt x="1166" y="372"/>
                </a:lnTo>
                <a:lnTo>
                  <a:pt x="1178" y="362"/>
                </a:lnTo>
                <a:lnTo>
                  <a:pt x="1190" y="352"/>
                </a:lnTo>
                <a:lnTo>
                  <a:pt x="1190" y="352"/>
                </a:lnTo>
                <a:lnTo>
                  <a:pt x="1200" y="346"/>
                </a:lnTo>
                <a:lnTo>
                  <a:pt x="1212" y="336"/>
                </a:lnTo>
                <a:lnTo>
                  <a:pt x="1234" y="314"/>
                </a:lnTo>
                <a:lnTo>
                  <a:pt x="1254" y="290"/>
                </a:lnTo>
                <a:lnTo>
                  <a:pt x="1272" y="266"/>
                </a:lnTo>
                <a:lnTo>
                  <a:pt x="1272" y="266"/>
                </a:lnTo>
                <a:lnTo>
                  <a:pt x="1294" y="270"/>
                </a:lnTo>
                <a:lnTo>
                  <a:pt x="1320" y="272"/>
                </a:lnTo>
                <a:lnTo>
                  <a:pt x="1384" y="276"/>
                </a:lnTo>
                <a:lnTo>
                  <a:pt x="1458" y="276"/>
                </a:lnTo>
                <a:lnTo>
                  <a:pt x="1534" y="272"/>
                </a:lnTo>
                <a:lnTo>
                  <a:pt x="1534" y="272"/>
                </a:lnTo>
                <a:lnTo>
                  <a:pt x="1552" y="272"/>
                </a:lnTo>
                <a:lnTo>
                  <a:pt x="1570" y="276"/>
                </a:lnTo>
                <a:lnTo>
                  <a:pt x="1584" y="282"/>
                </a:lnTo>
                <a:lnTo>
                  <a:pt x="1598" y="292"/>
                </a:lnTo>
                <a:lnTo>
                  <a:pt x="1608" y="302"/>
                </a:lnTo>
                <a:lnTo>
                  <a:pt x="1618" y="314"/>
                </a:lnTo>
                <a:lnTo>
                  <a:pt x="1626" y="328"/>
                </a:lnTo>
                <a:lnTo>
                  <a:pt x="1634" y="342"/>
                </a:lnTo>
                <a:lnTo>
                  <a:pt x="1642" y="370"/>
                </a:lnTo>
                <a:lnTo>
                  <a:pt x="1648" y="394"/>
                </a:lnTo>
                <a:lnTo>
                  <a:pt x="1650" y="418"/>
                </a:lnTo>
                <a:lnTo>
                  <a:pt x="1650" y="418"/>
                </a:lnTo>
                <a:lnTo>
                  <a:pt x="1652" y="424"/>
                </a:lnTo>
                <a:lnTo>
                  <a:pt x="1652" y="428"/>
                </a:lnTo>
                <a:lnTo>
                  <a:pt x="1654" y="430"/>
                </a:lnTo>
                <a:lnTo>
                  <a:pt x="1658" y="432"/>
                </a:lnTo>
                <a:lnTo>
                  <a:pt x="1660" y="432"/>
                </a:lnTo>
                <a:lnTo>
                  <a:pt x="1662" y="432"/>
                </a:lnTo>
                <a:lnTo>
                  <a:pt x="1664" y="430"/>
                </a:lnTo>
                <a:lnTo>
                  <a:pt x="1666" y="426"/>
                </a:lnTo>
                <a:lnTo>
                  <a:pt x="1666" y="426"/>
                </a:lnTo>
                <a:lnTo>
                  <a:pt x="1670" y="380"/>
                </a:lnTo>
                <a:lnTo>
                  <a:pt x="1674" y="316"/>
                </a:lnTo>
                <a:lnTo>
                  <a:pt x="1674" y="316"/>
                </a:lnTo>
                <a:lnTo>
                  <a:pt x="1674" y="278"/>
                </a:lnTo>
                <a:lnTo>
                  <a:pt x="1668" y="242"/>
                </a:lnTo>
                <a:lnTo>
                  <a:pt x="1662" y="208"/>
                </a:lnTo>
                <a:lnTo>
                  <a:pt x="1650" y="176"/>
                </a:lnTo>
                <a:lnTo>
                  <a:pt x="1636" y="146"/>
                </a:lnTo>
                <a:lnTo>
                  <a:pt x="1620" y="120"/>
                </a:lnTo>
                <a:lnTo>
                  <a:pt x="1600" y="96"/>
                </a:lnTo>
                <a:lnTo>
                  <a:pt x="1578" y="74"/>
                </a:lnTo>
                <a:lnTo>
                  <a:pt x="1552" y="54"/>
                </a:lnTo>
                <a:lnTo>
                  <a:pt x="1526" y="38"/>
                </a:lnTo>
                <a:lnTo>
                  <a:pt x="1496" y="26"/>
                </a:lnTo>
                <a:lnTo>
                  <a:pt x="1464" y="14"/>
                </a:lnTo>
                <a:lnTo>
                  <a:pt x="1430" y="6"/>
                </a:lnTo>
                <a:lnTo>
                  <a:pt x="1396" y="2"/>
                </a:lnTo>
                <a:lnTo>
                  <a:pt x="1358" y="0"/>
                </a:lnTo>
                <a:lnTo>
                  <a:pt x="1320" y="2"/>
                </a:lnTo>
                <a:lnTo>
                  <a:pt x="1320" y="2"/>
                </a:lnTo>
                <a:lnTo>
                  <a:pt x="1272" y="8"/>
                </a:lnTo>
                <a:lnTo>
                  <a:pt x="1226" y="18"/>
                </a:lnTo>
                <a:lnTo>
                  <a:pt x="1180" y="32"/>
                </a:lnTo>
                <a:lnTo>
                  <a:pt x="1158" y="40"/>
                </a:lnTo>
                <a:lnTo>
                  <a:pt x="1138" y="50"/>
                </a:lnTo>
                <a:lnTo>
                  <a:pt x="1118" y="62"/>
                </a:lnTo>
                <a:lnTo>
                  <a:pt x="1098" y="74"/>
                </a:lnTo>
                <a:lnTo>
                  <a:pt x="1080" y="86"/>
                </a:lnTo>
                <a:lnTo>
                  <a:pt x="1062" y="100"/>
                </a:lnTo>
                <a:lnTo>
                  <a:pt x="1044" y="116"/>
                </a:lnTo>
                <a:lnTo>
                  <a:pt x="1028" y="132"/>
                </a:lnTo>
                <a:lnTo>
                  <a:pt x="1012" y="150"/>
                </a:lnTo>
                <a:lnTo>
                  <a:pt x="998" y="168"/>
                </a:lnTo>
                <a:lnTo>
                  <a:pt x="986" y="186"/>
                </a:lnTo>
                <a:lnTo>
                  <a:pt x="974" y="206"/>
                </a:lnTo>
                <a:lnTo>
                  <a:pt x="964" y="226"/>
                </a:lnTo>
                <a:lnTo>
                  <a:pt x="954" y="248"/>
                </a:lnTo>
                <a:lnTo>
                  <a:pt x="946" y="272"/>
                </a:lnTo>
                <a:lnTo>
                  <a:pt x="938" y="294"/>
                </a:lnTo>
                <a:lnTo>
                  <a:pt x="934" y="320"/>
                </a:lnTo>
                <a:lnTo>
                  <a:pt x="930" y="344"/>
                </a:lnTo>
                <a:lnTo>
                  <a:pt x="928" y="370"/>
                </a:lnTo>
                <a:lnTo>
                  <a:pt x="926" y="398"/>
                </a:lnTo>
                <a:lnTo>
                  <a:pt x="926" y="426"/>
                </a:lnTo>
                <a:lnTo>
                  <a:pt x="930" y="454"/>
                </a:lnTo>
                <a:lnTo>
                  <a:pt x="934" y="484"/>
                </a:lnTo>
                <a:lnTo>
                  <a:pt x="940" y="514"/>
                </a:lnTo>
                <a:lnTo>
                  <a:pt x="946" y="544"/>
                </a:lnTo>
                <a:lnTo>
                  <a:pt x="956" y="576"/>
                </a:lnTo>
                <a:lnTo>
                  <a:pt x="956" y="576"/>
                </a:lnTo>
                <a:lnTo>
                  <a:pt x="966" y="596"/>
                </a:lnTo>
                <a:lnTo>
                  <a:pt x="976" y="614"/>
                </a:lnTo>
                <a:lnTo>
                  <a:pt x="998" y="652"/>
                </a:lnTo>
                <a:lnTo>
                  <a:pt x="1024" y="686"/>
                </a:lnTo>
                <a:lnTo>
                  <a:pt x="1052" y="718"/>
                </a:lnTo>
                <a:lnTo>
                  <a:pt x="1082" y="746"/>
                </a:lnTo>
                <a:lnTo>
                  <a:pt x="1108" y="768"/>
                </a:lnTo>
                <a:lnTo>
                  <a:pt x="1132" y="788"/>
                </a:lnTo>
                <a:lnTo>
                  <a:pt x="1152" y="800"/>
                </a:lnTo>
                <a:lnTo>
                  <a:pt x="1152" y="800"/>
                </a:lnTo>
                <a:close/>
                <a:moveTo>
                  <a:pt x="1786" y="1316"/>
                </a:moveTo>
                <a:lnTo>
                  <a:pt x="1786" y="1316"/>
                </a:lnTo>
                <a:lnTo>
                  <a:pt x="1804" y="1308"/>
                </a:lnTo>
                <a:lnTo>
                  <a:pt x="1806" y="1306"/>
                </a:lnTo>
                <a:lnTo>
                  <a:pt x="1808" y="1304"/>
                </a:lnTo>
                <a:lnTo>
                  <a:pt x="1950" y="1246"/>
                </a:lnTo>
                <a:lnTo>
                  <a:pt x="1968" y="1238"/>
                </a:lnTo>
                <a:lnTo>
                  <a:pt x="1968" y="1238"/>
                </a:lnTo>
                <a:lnTo>
                  <a:pt x="1944" y="1218"/>
                </a:lnTo>
                <a:lnTo>
                  <a:pt x="1918" y="1196"/>
                </a:lnTo>
                <a:lnTo>
                  <a:pt x="1892" y="1170"/>
                </a:lnTo>
                <a:lnTo>
                  <a:pt x="1866" y="1140"/>
                </a:lnTo>
                <a:lnTo>
                  <a:pt x="1840" y="1110"/>
                </a:lnTo>
                <a:lnTo>
                  <a:pt x="1818" y="1076"/>
                </a:lnTo>
                <a:lnTo>
                  <a:pt x="1796" y="1042"/>
                </a:lnTo>
                <a:lnTo>
                  <a:pt x="1780" y="1006"/>
                </a:lnTo>
                <a:lnTo>
                  <a:pt x="1778" y="1004"/>
                </a:lnTo>
                <a:lnTo>
                  <a:pt x="1778" y="1000"/>
                </a:lnTo>
                <a:lnTo>
                  <a:pt x="1778" y="1000"/>
                </a:lnTo>
                <a:lnTo>
                  <a:pt x="1768" y="968"/>
                </a:lnTo>
                <a:lnTo>
                  <a:pt x="1760" y="938"/>
                </a:lnTo>
                <a:lnTo>
                  <a:pt x="1754" y="908"/>
                </a:lnTo>
                <a:lnTo>
                  <a:pt x="1750" y="878"/>
                </a:lnTo>
                <a:lnTo>
                  <a:pt x="1746" y="850"/>
                </a:lnTo>
                <a:lnTo>
                  <a:pt x="1744" y="824"/>
                </a:lnTo>
                <a:lnTo>
                  <a:pt x="1744" y="798"/>
                </a:lnTo>
                <a:lnTo>
                  <a:pt x="1744" y="772"/>
                </a:lnTo>
                <a:lnTo>
                  <a:pt x="1744" y="772"/>
                </a:lnTo>
                <a:lnTo>
                  <a:pt x="1738" y="772"/>
                </a:lnTo>
                <a:lnTo>
                  <a:pt x="1738" y="772"/>
                </a:lnTo>
                <a:lnTo>
                  <a:pt x="1736" y="772"/>
                </a:lnTo>
                <a:lnTo>
                  <a:pt x="1570" y="802"/>
                </a:lnTo>
                <a:lnTo>
                  <a:pt x="1570" y="802"/>
                </a:lnTo>
                <a:lnTo>
                  <a:pt x="1574" y="824"/>
                </a:lnTo>
                <a:lnTo>
                  <a:pt x="1576" y="850"/>
                </a:lnTo>
                <a:lnTo>
                  <a:pt x="1580" y="908"/>
                </a:lnTo>
                <a:lnTo>
                  <a:pt x="1580" y="976"/>
                </a:lnTo>
                <a:lnTo>
                  <a:pt x="1580" y="1048"/>
                </a:lnTo>
                <a:lnTo>
                  <a:pt x="1576" y="1126"/>
                </a:lnTo>
                <a:lnTo>
                  <a:pt x="1572" y="1204"/>
                </a:lnTo>
                <a:lnTo>
                  <a:pt x="1560" y="1356"/>
                </a:lnTo>
                <a:lnTo>
                  <a:pt x="1466" y="1020"/>
                </a:lnTo>
                <a:lnTo>
                  <a:pt x="1496" y="916"/>
                </a:lnTo>
                <a:lnTo>
                  <a:pt x="1404" y="868"/>
                </a:lnTo>
                <a:lnTo>
                  <a:pt x="1314" y="962"/>
                </a:lnTo>
                <a:lnTo>
                  <a:pt x="1408" y="1032"/>
                </a:lnTo>
                <a:lnTo>
                  <a:pt x="1424" y="1386"/>
                </a:lnTo>
                <a:lnTo>
                  <a:pt x="1424" y="1386"/>
                </a:lnTo>
                <a:lnTo>
                  <a:pt x="1390" y="1320"/>
                </a:lnTo>
                <a:lnTo>
                  <a:pt x="1350" y="1248"/>
                </a:lnTo>
                <a:lnTo>
                  <a:pt x="1310" y="1178"/>
                </a:lnTo>
                <a:lnTo>
                  <a:pt x="1266" y="1110"/>
                </a:lnTo>
                <a:lnTo>
                  <a:pt x="1222" y="1046"/>
                </a:lnTo>
                <a:lnTo>
                  <a:pt x="1198" y="1018"/>
                </a:lnTo>
                <a:lnTo>
                  <a:pt x="1176" y="990"/>
                </a:lnTo>
                <a:lnTo>
                  <a:pt x="1154" y="966"/>
                </a:lnTo>
                <a:lnTo>
                  <a:pt x="1132" y="944"/>
                </a:lnTo>
                <a:lnTo>
                  <a:pt x="1108" y="926"/>
                </a:lnTo>
                <a:lnTo>
                  <a:pt x="1088" y="912"/>
                </a:lnTo>
                <a:lnTo>
                  <a:pt x="1026" y="938"/>
                </a:lnTo>
                <a:lnTo>
                  <a:pt x="1026" y="938"/>
                </a:lnTo>
                <a:lnTo>
                  <a:pt x="1036" y="974"/>
                </a:lnTo>
                <a:lnTo>
                  <a:pt x="1046" y="1012"/>
                </a:lnTo>
                <a:lnTo>
                  <a:pt x="1052" y="1052"/>
                </a:lnTo>
                <a:lnTo>
                  <a:pt x="1056" y="1092"/>
                </a:lnTo>
                <a:lnTo>
                  <a:pt x="1056" y="1092"/>
                </a:lnTo>
                <a:lnTo>
                  <a:pt x="1064" y="1206"/>
                </a:lnTo>
                <a:lnTo>
                  <a:pt x="1068" y="1242"/>
                </a:lnTo>
                <a:lnTo>
                  <a:pt x="1072" y="1270"/>
                </a:lnTo>
                <a:lnTo>
                  <a:pt x="1076" y="1290"/>
                </a:lnTo>
                <a:lnTo>
                  <a:pt x="1082" y="1306"/>
                </a:lnTo>
                <a:lnTo>
                  <a:pt x="1088" y="1318"/>
                </a:lnTo>
                <a:lnTo>
                  <a:pt x="1096" y="1330"/>
                </a:lnTo>
                <a:lnTo>
                  <a:pt x="1096" y="1330"/>
                </a:lnTo>
                <a:lnTo>
                  <a:pt x="1104" y="1344"/>
                </a:lnTo>
                <a:lnTo>
                  <a:pt x="1130" y="1384"/>
                </a:lnTo>
                <a:lnTo>
                  <a:pt x="1104" y="1422"/>
                </a:lnTo>
                <a:lnTo>
                  <a:pt x="1104" y="1422"/>
                </a:lnTo>
                <a:lnTo>
                  <a:pt x="1092" y="1438"/>
                </a:lnTo>
                <a:lnTo>
                  <a:pt x="1092" y="1438"/>
                </a:lnTo>
                <a:lnTo>
                  <a:pt x="1118" y="1440"/>
                </a:lnTo>
                <a:lnTo>
                  <a:pt x="1144" y="1444"/>
                </a:lnTo>
                <a:lnTo>
                  <a:pt x="1168" y="1448"/>
                </a:lnTo>
                <a:lnTo>
                  <a:pt x="1190" y="1454"/>
                </a:lnTo>
                <a:lnTo>
                  <a:pt x="1212" y="1462"/>
                </a:lnTo>
                <a:lnTo>
                  <a:pt x="1234" y="1472"/>
                </a:lnTo>
                <a:lnTo>
                  <a:pt x="1252" y="1484"/>
                </a:lnTo>
                <a:lnTo>
                  <a:pt x="1272" y="1496"/>
                </a:lnTo>
                <a:lnTo>
                  <a:pt x="1272" y="1496"/>
                </a:lnTo>
                <a:lnTo>
                  <a:pt x="1294" y="1514"/>
                </a:lnTo>
                <a:lnTo>
                  <a:pt x="1314" y="1536"/>
                </a:lnTo>
                <a:lnTo>
                  <a:pt x="1332" y="1558"/>
                </a:lnTo>
                <a:lnTo>
                  <a:pt x="1348" y="1584"/>
                </a:lnTo>
                <a:lnTo>
                  <a:pt x="1360" y="1612"/>
                </a:lnTo>
                <a:lnTo>
                  <a:pt x="1368" y="1640"/>
                </a:lnTo>
                <a:lnTo>
                  <a:pt x="1374" y="1672"/>
                </a:lnTo>
                <a:lnTo>
                  <a:pt x="1378" y="1704"/>
                </a:lnTo>
                <a:lnTo>
                  <a:pt x="1378" y="1704"/>
                </a:lnTo>
                <a:lnTo>
                  <a:pt x="1416" y="1700"/>
                </a:lnTo>
                <a:lnTo>
                  <a:pt x="1416" y="1700"/>
                </a:lnTo>
                <a:lnTo>
                  <a:pt x="1462" y="1692"/>
                </a:lnTo>
                <a:lnTo>
                  <a:pt x="1504" y="1684"/>
                </a:lnTo>
                <a:lnTo>
                  <a:pt x="1504" y="1684"/>
                </a:lnTo>
                <a:lnTo>
                  <a:pt x="1506" y="1656"/>
                </a:lnTo>
                <a:lnTo>
                  <a:pt x="1512" y="1626"/>
                </a:lnTo>
                <a:lnTo>
                  <a:pt x="1520" y="1598"/>
                </a:lnTo>
                <a:lnTo>
                  <a:pt x="1532" y="1570"/>
                </a:lnTo>
                <a:lnTo>
                  <a:pt x="1544" y="1544"/>
                </a:lnTo>
                <a:lnTo>
                  <a:pt x="1558" y="1516"/>
                </a:lnTo>
                <a:lnTo>
                  <a:pt x="1576" y="1490"/>
                </a:lnTo>
                <a:lnTo>
                  <a:pt x="1594" y="1466"/>
                </a:lnTo>
                <a:lnTo>
                  <a:pt x="1594" y="1466"/>
                </a:lnTo>
                <a:lnTo>
                  <a:pt x="1614" y="1444"/>
                </a:lnTo>
                <a:lnTo>
                  <a:pt x="1634" y="1422"/>
                </a:lnTo>
                <a:lnTo>
                  <a:pt x="1656" y="1402"/>
                </a:lnTo>
                <a:lnTo>
                  <a:pt x="1680" y="1382"/>
                </a:lnTo>
                <a:lnTo>
                  <a:pt x="1704" y="1364"/>
                </a:lnTo>
                <a:lnTo>
                  <a:pt x="1730" y="1348"/>
                </a:lnTo>
                <a:lnTo>
                  <a:pt x="1758" y="1332"/>
                </a:lnTo>
                <a:lnTo>
                  <a:pt x="1786" y="1316"/>
                </a:lnTo>
                <a:lnTo>
                  <a:pt x="1786" y="13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34"/>
          <p:cNvGrpSpPr>
            <a:grpSpLocks noChangeAspect="1"/>
          </p:cNvGrpSpPr>
          <p:nvPr/>
        </p:nvGrpSpPr>
        <p:grpSpPr>
          <a:xfrm flipH="1">
            <a:off x="456734" y="3572393"/>
            <a:ext cx="555072" cy="1122188"/>
            <a:chOff x="3343275" y="1143000"/>
            <a:chExt cx="2457450" cy="4572000"/>
          </a:xfrm>
          <a:solidFill>
            <a:schemeClr val="bg1"/>
          </a:solidFill>
        </p:grpSpPr>
        <p:sp>
          <p:nvSpPr>
            <p:cNvPr id="19" name="Freeform 5"/>
            <p:cNvSpPr>
              <a:spLocks/>
            </p:cNvSpPr>
            <p:nvPr/>
          </p:nvSpPr>
          <p:spPr>
            <a:xfrm>
              <a:off x="3813175" y="3629025"/>
              <a:ext cx="361950" cy="542925"/>
            </a:xfrm>
            <a:custGeom>
              <a:avLst/>
              <a:gdLst>
                <a:gd name="T0" fmla="*/ 196 w 228"/>
                <a:gd name="T1" fmla="*/ 28 h 342"/>
                <a:gd name="T2" fmla="*/ 88 w 228"/>
                <a:gd name="T3" fmla="*/ 2 h 342"/>
                <a:gd name="T4" fmla="*/ 88 w 228"/>
                <a:gd name="T5" fmla="*/ 2 h 342"/>
                <a:gd name="T6" fmla="*/ 80 w 228"/>
                <a:gd name="T7" fmla="*/ 0 h 342"/>
                <a:gd name="T8" fmla="*/ 72 w 228"/>
                <a:gd name="T9" fmla="*/ 0 h 342"/>
                <a:gd name="T10" fmla="*/ 64 w 228"/>
                <a:gd name="T11" fmla="*/ 2 h 342"/>
                <a:gd name="T12" fmla="*/ 58 w 228"/>
                <a:gd name="T13" fmla="*/ 6 h 342"/>
                <a:gd name="T14" fmla="*/ 52 w 228"/>
                <a:gd name="T15" fmla="*/ 10 h 342"/>
                <a:gd name="T16" fmla="*/ 46 w 228"/>
                <a:gd name="T17" fmla="*/ 16 h 342"/>
                <a:gd name="T18" fmla="*/ 44 w 228"/>
                <a:gd name="T19" fmla="*/ 24 h 342"/>
                <a:gd name="T20" fmla="*/ 42 w 228"/>
                <a:gd name="T21" fmla="*/ 32 h 342"/>
                <a:gd name="T22" fmla="*/ 0 w 228"/>
                <a:gd name="T23" fmla="*/ 264 h 342"/>
                <a:gd name="T24" fmla="*/ 0 w 228"/>
                <a:gd name="T25" fmla="*/ 264 h 342"/>
                <a:gd name="T26" fmla="*/ 0 w 228"/>
                <a:gd name="T27" fmla="*/ 272 h 342"/>
                <a:gd name="T28" fmla="*/ 2 w 228"/>
                <a:gd name="T29" fmla="*/ 280 h 342"/>
                <a:gd name="T30" fmla="*/ 4 w 228"/>
                <a:gd name="T31" fmla="*/ 288 h 342"/>
                <a:gd name="T32" fmla="*/ 8 w 228"/>
                <a:gd name="T33" fmla="*/ 296 h 342"/>
                <a:gd name="T34" fmla="*/ 12 w 228"/>
                <a:gd name="T35" fmla="*/ 302 h 342"/>
                <a:gd name="T36" fmla="*/ 18 w 228"/>
                <a:gd name="T37" fmla="*/ 308 h 342"/>
                <a:gd name="T38" fmla="*/ 26 w 228"/>
                <a:gd name="T39" fmla="*/ 312 h 342"/>
                <a:gd name="T40" fmla="*/ 34 w 228"/>
                <a:gd name="T41" fmla="*/ 314 h 342"/>
                <a:gd name="T42" fmla="*/ 142 w 228"/>
                <a:gd name="T43" fmla="*/ 340 h 342"/>
                <a:gd name="T44" fmla="*/ 142 w 228"/>
                <a:gd name="T45" fmla="*/ 340 h 342"/>
                <a:gd name="T46" fmla="*/ 150 w 228"/>
                <a:gd name="T47" fmla="*/ 342 h 342"/>
                <a:gd name="T48" fmla="*/ 156 w 228"/>
                <a:gd name="T49" fmla="*/ 342 h 342"/>
                <a:gd name="T50" fmla="*/ 164 w 228"/>
                <a:gd name="T51" fmla="*/ 340 h 342"/>
                <a:gd name="T52" fmla="*/ 170 w 228"/>
                <a:gd name="T53" fmla="*/ 336 h 342"/>
                <a:gd name="T54" fmla="*/ 176 w 228"/>
                <a:gd name="T55" fmla="*/ 332 h 342"/>
                <a:gd name="T56" fmla="*/ 182 w 228"/>
                <a:gd name="T57" fmla="*/ 326 h 342"/>
                <a:gd name="T58" fmla="*/ 186 w 228"/>
                <a:gd name="T59" fmla="*/ 318 h 342"/>
                <a:gd name="T60" fmla="*/ 188 w 228"/>
                <a:gd name="T61" fmla="*/ 310 h 342"/>
                <a:gd name="T62" fmla="*/ 228 w 228"/>
                <a:gd name="T63" fmla="*/ 78 h 342"/>
                <a:gd name="T64" fmla="*/ 228 w 228"/>
                <a:gd name="T65" fmla="*/ 78 h 342"/>
                <a:gd name="T66" fmla="*/ 228 w 228"/>
                <a:gd name="T67" fmla="*/ 70 h 342"/>
                <a:gd name="T68" fmla="*/ 228 w 228"/>
                <a:gd name="T69" fmla="*/ 62 h 342"/>
                <a:gd name="T70" fmla="*/ 224 w 228"/>
                <a:gd name="T71" fmla="*/ 54 h 342"/>
                <a:gd name="T72" fmla="*/ 222 w 228"/>
                <a:gd name="T73" fmla="*/ 46 h 342"/>
                <a:gd name="T74" fmla="*/ 216 w 228"/>
                <a:gd name="T75" fmla="*/ 40 h 342"/>
                <a:gd name="T76" fmla="*/ 210 w 228"/>
                <a:gd name="T77" fmla="*/ 34 h 342"/>
                <a:gd name="T78" fmla="*/ 204 w 228"/>
                <a:gd name="T79" fmla="*/ 30 h 342"/>
                <a:gd name="T80" fmla="*/ 196 w 228"/>
                <a:gd name="T81" fmla="*/ 28 h 342"/>
                <a:gd name="T82" fmla="*/ 196 w 228"/>
                <a:gd name="T83" fmla="*/ 2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342">
                  <a:moveTo>
                    <a:pt x="196" y="28"/>
                  </a:moveTo>
                  <a:lnTo>
                    <a:pt x="88" y="2"/>
                  </a:lnTo>
                  <a:lnTo>
                    <a:pt x="88" y="2"/>
                  </a:lnTo>
                  <a:lnTo>
                    <a:pt x="80" y="0"/>
                  </a:lnTo>
                  <a:lnTo>
                    <a:pt x="72" y="0"/>
                  </a:lnTo>
                  <a:lnTo>
                    <a:pt x="64" y="2"/>
                  </a:lnTo>
                  <a:lnTo>
                    <a:pt x="58" y="6"/>
                  </a:lnTo>
                  <a:lnTo>
                    <a:pt x="52" y="10"/>
                  </a:lnTo>
                  <a:lnTo>
                    <a:pt x="46" y="16"/>
                  </a:lnTo>
                  <a:lnTo>
                    <a:pt x="44" y="24"/>
                  </a:lnTo>
                  <a:lnTo>
                    <a:pt x="42" y="32"/>
                  </a:lnTo>
                  <a:lnTo>
                    <a:pt x="0" y="264"/>
                  </a:lnTo>
                  <a:lnTo>
                    <a:pt x="0" y="264"/>
                  </a:lnTo>
                  <a:lnTo>
                    <a:pt x="0" y="272"/>
                  </a:lnTo>
                  <a:lnTo>
                    <a:pt x="2" y="280"/>
                  </a:lnTo>
                  <a:lnTo>
                    <a:pt x="4" y="288"/>
                  </a:lnTo>
                  <a:lnTo>
                    <a:pt x="8" y="296"/>
                  </a:lnTo>
                  <a:lnTo>
                    <a:pt x="12" y="302"/>
                  </a:lnTo>
                  <a:lnTo>
                    <a:pt x="18" y="308"/>
                  </a:lnTo>
                  <a:lnTo>
                    <a:pt x="26" y="312"/>
                  </a:lnTo>
                  <a:lnTo>
                    <a:pt x="34" y="314"/>
                  </a:lnTo>
                  <a:lnTo>
                    <a:pt x="142" y="340"/>
                  </a:lnTo>
                  <a:lnTo>
                    <a:pt x="142" y="340"/>
                  </a:lnTo>
                  <a:lnTo>
                    <a:pt x="150" y="342"/>
                  </a:lnTo>
                  <a:lnTo>
                    <a:pt x="156" y="342"/>
                  </a:lnTo>
                  <a:lnTo>
                    <a:pt x="164" y="340"/>
                  </a:lnTo>
                  <a:lnTo>
                    <a:pt x="170" y="336"/>
                  </a:lnTo>
                  <a:lnTo>
                    <a:pt x="176" y="332"/>
                  </a:lnTo>
                  <a:lnTo>
                    <a:pt x="182" y="326"/>
                  </a:lnTo>
                  <a:lnTo>
                    <a:pt x="186" y="318"/>
                  </a:lnTo>
                  <a:lnTo>
                    <a:pt x="188" y="310"/>
                  </a:lnTo>
                  <a:lnTo>
                    <a:pt x="228" y="78"/>
                  </a:lnTo>
                  <a:lnTo>
                    <a:pt x="228" y="78"/>
                  </a:lnTo>
                  <a:lnTo>
                    <a:pt x="228" y="70"/>
                  </a:lnTo>
                  <a:lnTo>
                    <a:pt x="228" y="62"/>
                  </a:lnTo>
                  <a:lnTo>
                    <a:pt x="224" y="54"/>
                  </a:lnTo>
                  <a:lnTo>
                    <a:pt x="222" y="46"/>
                  </a:lnTo>
                  <a:lnTo>
                    <a:pt x="216" y="40"/>
                  </a:lnTo>
                  <a:lnTo>
                    <a:pt x="210" y="34"/>
                  </a:lnTo>
                  <a:lnTo>
                    <a:pt x="204" y="30"/>
                  </a:lnTo>
                  <a:lnTo>
                    <a:pt x="196" y="28"/>
                  </a:lnTo>
                  <a:lnTo>
                    <a:pt x="196"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a:xfrm>
              <a:off x="4257675" y="3073400"/>
              <a:ext cx="476250" cy="1209675"/>
            </a:xfrm>
            <a:custGeom>
              <a:avLst/>
              <a:gdLst>
                <a:gd name="T0" fmla="*/ 268 w 300"/>
                <a:gd name="T1" fmla="*/ 28 h 762"/>
                <a:gd name="T2" fmla="*/ 160 w 300"/>
                <a:gd name="T3" fmla="*/ 0 h 762"/>
                <a:gd name="T4" fmla="*/ 160 w 300"/>
                <a:gd name="T5" fmla="*/ 0 h 762"/>
                <a:gd name="T6" fmla="*/ 152 w 300"/>
                <a:gd name="T7" fmla="*/ 0 h 762"/>
                <a:gd name="T8" fmla="*/ 144 w 300"/>
                <a:gd name="T9" fmla="*/ 0 h 762"/>
                <a:gd name="T10" fmla="*/ 136 w 300"/>
                <a:gd name="T11" fmla="*/ 2 h 762"/>
                <a:gd name="T12" fmla="*/ 130 w 300"/>
                <a:gd name="T13" fmla="*/ 6 h 762"/>
                <a:gd name="T14" fmla="*/ 124 w 300"/>
                <a:gd name="T15" fmla="*/ 10 h 762"/>
                <a:gd name="T16" fmla="*/ 120 w 300"/>
                <a:gd name="T17" fmla="*/ 16 h 762"/>
                <a:gd name="T18" fmla="*/ 116 w 300"/>
                <a:gd name="T19" fmla="*/ 24 h 762"/>
                <a:gd name="T20" fmla="*/ 114 w 300"/>
                <a:gd name="T21" fmla="*/ 30 h 762"/>
                <a:gd name="T22" fmla="*/ 0 w 300"/>
                <a:gd name="T23" fmla="*/ 684 h 762"/>
                <a:gd name="T24" fmla="*/ 0 w 300"/>
                <a:gd name="T25" fmla="*/ 684 h 762"/>
                <a:gd name="T26" fmla="*/ 0 w 300"/>
                <a:gd name="T27" fmla="*/ 692 h 762"/>
                <a:gd name="T28" fmla="*/ 0 w 300"/>
                <a:gd name="T29" fmla="*/ 700 h 762"/>
                <a:gd name="T30" fmla="*/ 4 w 300"/>
                <a:gd name="T31" fmla="*/ 708 h 762"/>
                <a:gd name="T32" fmla="*/ 8 w 300"/>
                <a:gd name="T33" fmla="*/ 714 h 762"/>
                <a:gd name="T34" fmla="*/ 12 w 300"/>
                <a:gd name="T35" fmla="*/ 722 h 762"/>
                <a:gd name="T36" fmla="*/ 18 w 300"/>
                <a:gd name="T37" fmla="*/ 726 h 762"/>
                <a:gd name="T38" fmla="*/ 26 w 300"/>
                <a:gd name="T39" fmla="*/ 730 h 762"/>
                <a:gd name="T40" fmla="*/ 32 w 300"/>
                <a:gd name="T41" fmla="*/ 734 h 762"/>
                <a:gd name="T42" fmla="*/ 142 w 300"/>
                <a:gd name="T43" fmla="*/ 760 h 762"/>
                <a:gd name="T44" fmla="*/ 142 w 300"/>
                <a:gd name="T45" fmla="*/ 760 h 762"/>
                <a:gd name="T46" fmla="*/ 150 w 300"/>
                <a:gd name="T47" fmla="*/ 762 h 762"/>
                <a:gd name="T48" fmla="*/ 156 w 300"/>
                <a:gd name="T49" fmla="*/ 760 h 762"/>
                <a:gd name="T50" fmla="*/ 164 w 300"/>
                <a:gd name="T51" fmla="*/ 758 h 762"/>
                <a:gd name="T52" fmla="*/ 170 w 300"/>
                <a:gd name="T53" fmla="*/ 756 h 762"/>
                <a:gd name="T54" fmla="*/ 176 w 300"/>
                <a:gd name="T55" fmla="*/ 750 h 762"/>
                <a:gd name="T56" fmla="*/ 182 w 300"/>
                <a:gd name="T57" fmla="*/ 744 h 762"/>
                <a:gd name="T58" fmla="*/ 186 w 300"/>
                <a:gd name="T59" fmla="*/ 738 h 762"/>
                <a:gd name="T60" fmla="*/ 188 w 300"/>
                <a:gd name="T61" fmla="*/ 730 h 762"/>
                <a:gd name="T62" fmla="*/ 300 w 300"/>
                <a:gd name="T63" fmla="*/ 78 h 762"/>
                <a:gd name="T64" fmla="*/ 300 w 300"/>
                <a:gd name="T65" fmla="*/ 78 h 762"/>
                <a:gd name="T66" fmla="*/ 300 w 300"/>
                <a:gd name="T67" fmla="*/ 68 h 762"/>
                <a:gd name="T68" fmla="*/ 300 w 300"/>
                <a:gd name="T69" fmla="*/ 60 h 762"/>
                <a:gd name="T70" fmla="*/ 298 w 300"/>
                <a:gd name="T71" fmla="*/ 54 h 762"/>
                <a:gd name="T72" fmla="*/ 294 w 300"/>
                <a:gd name="T73" fmla="*/ 46 h 762"/>
                <a:gd name="T74" fmla="*/ 288 w 300"/>
                <a:gd name="T75" fmla="*/ 40 h 762"/>
                <a:gd name="T76" fmla="*/ 282 w 300"/>
                <a:gd name="T77" fmla="*/ 34 h 762"/>
                <a:gd name="T78" fmla="*/ 276 w 300"/>
                <a:gd name="T79" fmla="*/ 30 h 762"/>
                <a:gd name="T80" fmla="*/ 268 w 300"/>
                <a:gd name="T81" fmla="*/ 28 h 762"/>
                <a:gd name="T82" fmla="*/ 268 w 300"/>
                <a:gd name="T83" fmla="*/ 2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762">
                  <a:moveTo>
                    <a:pt x="268" y="28"/>
                  </a:moveTo>
                  <a:lnTo>
                    <a:pt x="160" y="0"/>
                  </a:lnTo>
                  <a:lnTo>
                    <a:pt x="160" y="0"/>
                  </a:lnTo>
                  <a:lnTo>
                    <a:pt x="152" y="0"/>
                  </a:lnTo>
                  <a:lnTo>
                    <a:pt x="144" y="0"/>
                  </a:lnTo>
                  <a:lnTo>
                    <a:pt x="136" y="2"/>
                  </a:lnTo>
                  <a:lnTo>
                    <a:pt x="130" y="6"/>
                  </a:lnTo>
                  <a:lnTo>
                    <a:pt x="124" y="10"/>
                  </a:lnTo>
                  <a:lnTo>
                    <a:pt x="120" y="16"/>
                  </a:lnTo>
                  <a:lnTo>
                    <a:pt x="116" y="24"/>
                  </a:lnTo>
                  <a:lnTo>
                    <a:pt x="114" y="30"/>
                  </a:lnTo>
                  <a:lnTo>
                    <a:pt x="0" y="684"/>
                  </a:lnTo>
                  <a:lnTo>
                    <a:pt x="0" y="684"/>
                  </a:lnTo>
                  <a:lnTo>
                    <a:pt x="0" y="692"/>
                  </a:lnTo>
                  <a:lnTo>
                    <a:pt x="0" y="700"/>
                  </a:lnTo>
                  <a:lnTo>
                    <a:pt x="4" y="708"/>
                  </a:lnTo>
                  <a:lnTo>
                    <a:pt x="8" y="714"/>
                  </a:lnTo>
                  <a:lnTo>
                    <a:pt x="12" y="722"/>
                  </a:lnTo>
                  <a:lnTo>
                    <a:pt x="18" y="726"/>
                  </a:lnTo>
                  <a:lnTo>
                    <a:pt x="26" y="730"/>
                  </a:lnTo>
                  <a:lnTo>
                    <a:pt x="32" y="734"/>
                  </a:lnTo>
                  <a:lnTo>
                    <a:pt x="142" y="760"/>
                  </a:lnTo>
                  <a:lnTo>
                    <a:pt x="142" y="760"/>
                  </a:lnTo>
                  <a:lnTo>
                    <a:pt x="150" y="762"/>
                  </a:lnTo>
                  <a:lnTo>
                    <a:pt x="156" y="760"/>
                  </a:lnTo>
                  <a:lnTo>
                    <a:pt x="164" y="758"/>
                  </a:lnTo>
                  <a:lnTo>
                    <a:pt x="170" y="756"/>
                  </a:lnTo>
                  <a:lnTo>
                    <a:pt x="176" y="750"/>
                  </a:lnTo>
                  <a:lnTo>
                    <a:pt x="182" y="744"/>
                  </a:lnTo>
                  <a:lnTo>
                    <a:pt x="186" y="738"/>
                  </a:lnTo>
                  <a:lnTo>
                    <a:pt x="188" y="730"/>
                  </a:lnTo>
                  <a:lnTo>
                    <a:pt x="300" y="78"/>
                  </a:lnTo>
                  <a:lnTo>
                    <a:pt x="300" y="78"/>
                  </a:lnTo>
                  <a:lnTo>
                    <a:pt x="300" y="68"/>
                  </a:lnTo>
                  <a:lnTo>
                    <a:pt x="300" y="60"/>
                  </a:lnTo>
                  <a:lnTo>
                    <a:pt x="298" y="54"/>
                  </a:lnTo>
                  <a:lnTo>
                    <a:pt x="294" y="46"/>
                  </a:lnTo>
                  <a:lnTo>
                    <a:pt x="288" y="40"/>
                  </a:lnTo>
                  <a:lnTo>
                    <a:pt x="282" y="34"/>
                  </a:lnTo>
                  <a:lnTo>
                    <a:pt x="276" y="30"/>
                  </a:lnTo>
                  <a:lnTo>
                    <a:pt x="268" y="28"/>
                  </a:lnTo>
                  <a:lnTo>
                    <a:pt x="26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noEditPoints="1"/>
            </p:cNvSpPr>
            <p:nvPr/>
          </p:nvSpPr>
          <p:spPr>
            <a:xfrm>
              <a:off x="3343275" y="1143000"/>
              <a:ext cx="2457450" cy="4572000"/>
            </a:xfrm>
            <a:custGeom>
              <a:avLst/>
              <a:gdLst>
                <a:gd name="T0" fmla="*/ 1500 w 1548"/>
                <a:gd name="T1" fmla="*/ 760 h 2880"/>
                <a:gd name="T2" fmla="*/ 1500 w 1548"/>
                <a:gd name="T3" fmla="*/ 690 h 2880"/>
                <a:gd name="T4" fmla="*/ 1468 w 1548"/>
                <a:gd name="T5" fmla="*/ 616 h 2880"/>
                <a:gd name="T6" fmla="*/ 1414 w 1548"/>
                <a:gd name="T7" fmla="*/ 570 h 2880"/>
                <a:gd name="T8" fmla="*/ 1190 w 1548"/>
                <a:gd name="T9" fmla="*/ 500 h 2880"/>
                <a:gd name="T10" fmla="*/ 1084 w 1548"/>
                <a:gd name="T11" fmla="*/ 26 h 2880"/>
                <a:gd name="T12" fmla="*/ 1046 w 1548"/>
                <a:gd name="T13" fmla="*/ 2 h 2880"/>
                <a:gd name="T14" fmla="*/ 1010 w 1548"/>
                <a:gd name="T15" fmla="*/ 6 h 2880"/>
                <a:gd name="T16" fmla="*/ 982 w 1548"/>
                <a:gd name="T17" fmla="*/ 30 h 2880"/>
                <a:gd name="T18" fmla="*/ 502 w 1548"/>
                <a:gd name="T19" fmla="*/ 322 h 2880"/>
                <a:gd name="T20" fmla="*/ 434 w 1548"/>
                <a:gd name="T21" fmla="*/ 320 h 2880"/>
                <a:gd name="T22" fmla="*/ 376 w 1548"/>
                <a:gd name="T23" fmla="*/ 348 h 2880"/>
                <a:gd name="T24" fmla="*/ 332 w 1548"/>
                <a:gd name="T25" fmla="*/ 402 h 2880"/>
                <a:gd name="T26" fmla="*/ 306 w 1548"/>
                <a:gd name="T27" fmla="*/ 476 h 2880"/>
                <a:gd name="T28" fmla="*/ 68 w 1548"/>
                <a:gd name="T29" fmla="*/ 1904 h 2880"/>
                <a:gd name="T30" fmla="*/ 82 w 1548"/>
                <a:gd name="T31" fmla="*/ 1982 h 2880"/>
                <a:gd name="T32" fmla="*/ 118 w 1548"/>
                <a:gd name="T33" fmla="*/ 2038 h 2880"/>
                <a:gd name="T34" fmla="*/ 180 w 1548"/>
                <a:gd name="T35" fmla="*/ 2082 h 2880"/>
                <a:gd name="T36" fmla="*/ 0 w 1548"/>
                <a:gd name="T37" fmla="*/ 2560 h 2880"/>
                <a:gd name="T38" fmla="*/ 18 w 1548"/>
                <a:gd name="T39" fmla="*/ 2602 h 2880"/>
                <a:gd name="T40" fmla="*/ 50 w 1548"/>
                <a:gd name="T41" fmla="*/ 2618 h 2880"/>
                <a:gd name="T42" fmla="*/ 80 w 1548"/>
                <a:gd name="T43" fmla="*/ 2616 h 2880"/>
                <a:gd name="T44" fmla="*/ 108 w 1548"/>
                <a:gd name="T45" fmla="*/ 2596 h 2880"/>
                <a:gd name="T46" fmla="*/ 980 w 1548"/>
                <a:gd name="T47" fmla="*/ 2290 h 2880"/>
                <a:gd name="T48" fmla="*/ 984 w 1548"/>
                <a:gd name="T49" fmla="*/ 2842 h 2880"/>
                <a:gd name="T50" fmla="*/ 1016 w 1548"/>
                <a:gd name="T51" fmla="*/ 2876 h 2880"/>
                <a:gd name="T52" fmla="*/ 1040 w 1548"/>
                <a:gd name="T53" fmla="*/ 2880 h 2880"/>
                <a:gd name="T54" fmla="*/ 1074 w 1548"/>
                <a:gd name="T55" fmla="*/ 2870 h 2880"/>
                <a:gd name="T56" fmla="*/ 1100 w 1548"/>
                <a:gd name="T57" fmla="*/ 2832 h 2880"/>
                <a:gd name="T58" fmla="*/ 1116 w 1548"/>
                <a:gd name="T59" fmla="*/ 2314 h 2880"/>
                <a:gd name="T60" fmla="*/ 1168 w 1548"/>
                <a:gd name="T61" fmla="*/ 2298 h 2880"/>
                <a:gd name="T62" fmla="*/ 1238 w 1548"/>
                <a:gd name="T63" fmla="*/ 2228 h 2880"/>
                <a:gd name="T64" fmla="*/ 1258 w 1548"/>
                <a:gd name="T65" fmla="*/ 2172 h 2880"/>
                <a:gd name="T66" fmla="*/ 1428 w 1548"/>
                <a:gd name="T67" fmla="*/ 2216 h 2880"/>
                <a:gd name="T68" fmla="*/ 1448 w 1548"/>
                <a:gd name="T69" fmla="*/ 2252 h 2880"/>
                <a:gd name="T70" fmla="*/ 1486 w 1548"/>
                <a:gd name="T71" fmla="*/ 2264 h 2880"/>
                <a:gd name="T72" fmla="*/ 1512 w 1548"/>
                <a:gd name="T73" fmla="*/ 2260 h 2880"/>
                <a:gd name="T74" fmla="*/ 1544 w 1548"/>
                <a:gd name="T75" fmla="*/ 2226 h 2880"/>
                <a:gd name="T76" fmla="*/ 1546 w 1548"/>
                <a:gd name="T77" fmla="*/ 2192 h 2880"/>
                <a:gd name="T78" fmla="*/ 1166 w 1548"/>
                <a:gd name="T79" fmla="*/ 2186 h 2880"/>
                <a:gd name="T80" fmla="*/ 1124 w 1548"/>
                <a:gd name="T81" fmla="*/ 2228 h 2880"/>
                <a:gd name="T82" fmla="*/ 1088 w 1548"/>
                <a:gd name="T83" fmla="*/ 2232 h 2880"/>
                <a:gd name="T84" fmla="*/ 184 w 1548"/>
                <a:gd name="T85" fmla="*/ 1990 h 2880"/>
                <a:gd name="T86" fmla="*/ 154 w 1548"/>
                <a:gd name="T87" fmla="*/ 1934 h 2880"/>
                <a:gd name="T88" fmla="*/ 152 w 1548"/>
                <a:gd name="T89" fmla="*/ 1868 h 2880"/>
                <a:gd name="T90" fmla="*/ 398 w 1548"/>
                <a:gd name="T91" fmla="*/ 458 h 2880"/>
                <a:gd name="T92" fmla="*/ 434 w 1548"/>
                <a:gd name="T93" fmla="*/ 408 h 2880"/>
                <a:gd name="T94" fmla="*/ 470 w 1548"/>
                <a:gd name="T95" fmla="*/ 400 h 2880"/>
                <a:gd name="T96" fmla="*/ 1346 w 1548"/>
                <a:gd name="T97" fmla="*/ 626 h 2880"/>
                <a:gd name="T98" fmla="*/ 1398 w 1548"/>
                <a:gd name="T99" fmla="*/ 664 h 2880"/>
                <a:gd name="T100" fmla="*/ 1420 w 1548"/>
                <a:gd name="T101" fmla="*/ 712 h 2880"/>
                <a:gd name="T102" fmla="*/ 1178 w 1548"/>
                <a:gd name="T103" fmla="*/ 21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8" h="2880">
                  <a:moveTo>
                    <a:pt x="1546" y="2192"/>
                  </a:moveTo>
                  <a:lnTo>
                    <a:pt x="1386" y="1430"/>
                  </a:lnTo>
                  <a:lnTo>
                    <a:pt x="1386" y="1430"/>
                  </a:lnTo>
                  <a:lnTo>
                    <a:pt x="1500" y="760"/>
                  </a:lnTo>
                  <a:lnTo>
                    <a:pt x="1500" y="760"/>
                  </a:lnTo>
                  <a:lnTo>
                    <a:pt x="1502" y="736"/>
                  </a:lnTo>
                  <a:lnTo>
                    <a:pt x="1502" y="712"/>
                  </a:lnTo>
                  <a:lnTo>
                    <a:pt x="1500" y="690"/>
                  </a:lnTo>
                  <a:lnTo>
                    <a:pt x="1494" y="668"/>
                  </a:lnTo>
                  <a:lnTo>
                    <a:pt x="1488" y="650"/>
                  </a:lnTo>
                  <a:lnTo>
                    <a:pt x="1478" y="632"/>
                  </a:lnTo>
                  <a:lnTo>
                    <a:pt x="1468" y="616"/>
                  </a:lnTo>
                  <a:lnTo>
                    <a:pt x="1456" y="602"/>
                  </a:lnTo>
                  <a:lnTo>
                    <a:pt x="1442" y="590"/>
                  </a:lnTo>
                  <a:lnTo>
                    <a:pt x="1428" y="578"/>
                  </a:lnTo>
                  <a:lnTo>
                    <a:pt x="1414" y="570"/>
                  </a:lnTo>
                  <a:lnTo>
                    <a:pt x="1400" y="560"/>
                  </a:lnTo>
                  <a:lnTo>
                    <a:pt x="1372" y="548"/>
                  </a:lnTo>
                  <a:lnTo>
                    <a:pt x="1348" y="540"/>
                  </a:lnTo>
                  <a:lnTo>
                    <a:pt x="1190" y="500"/>
                  </a:lnTo>
                  <a:lnTo>
                    <a:pt x="1094" y="48"/>
                  </a:lnTo>
                  <a:lnTo>
                    <a:pt x="1094" y="48"/>
                  </a:lnTo>
                  <a:lnTo>
                    <a:pt x="1090" y="36"/>
                  </a:lnTo>
                  <a:lnTo>
                    <a:pt x="1084" y="26"/>
                  </a:lnTo>
                  <a:lnTo>
                    <a:pt x="1078" y="18"/>
                  </a:lnTo>
                  <a:lnTo>
                    <a:pt x="1068" y="10"/>
                  </a:lnTo>
                  <a:lnTo>
                    <a:pt x="1058" y="4"/>
                  </a:lnTo>
                  <a:lnTo>
                    <a:pt x="1046" y="2"/>
                  </a:lnTo>
                  <a:lnTo>
                    <a:pt x="1034" y="0"/>
                  </a:lnTo>
                  <a:lnTo>
                    <a:pt x="1022" y="2"/>
                  </a:lnTo>
                  <a:lnTo>
                    <a:pt x="1022" y="2"/>
                  </a:lnTo>
                  <a:lnTo>
                    <a:pt x="1010" y="6"/>
                  </a:lnTo>
                  <a:lnTo>
                    <a:pt x="1000" y="12"/>
                  </a:lnTo>
                  <a:lnTo>
                    <a:pt x="990" y="20"/>
                  </a:lnTo>
                  <a:lnTo>
                    <a:pt x="982" y="30"/>
                  </a:lnTo>
                  <a:lnTo>
                    <a:pt x="982" y="30"/>
                  </a:lnTo>
                  <a:lnTo>
                    <a:pt x="978" y="38"/>
                  </a:lnTo>
                  <a:lnTo>
                    <a:pt x="834" y="408"/>
                  </a:lnTo>
                  <a:lnTo>
                    <a:pt x="502" y="322"/>
                  </a:lnTo>
                  <a:lnTo>
                    <a:pt x="502" y="322"/>
                  </a:lnTo>
                  <a:lnTo>
                    <a:pt x="484" y="318"/>
                  </a:lnTo>
                  <a:lnTo>
                    <a:pt x="468" y="318"/>
                  </a:lnTo>
                  <a:lnTo>
                    <a:pt x="450" y="318"/>
                  </a:lnTo>
                  <a:lnTo>
                    <a:pt x="434" y="320"/>
                  </a:lnTo>
                  <a:lnTo>
                    <a:pt x="420" y="324"/>
                  </a:lnTo>
                  <a:lnTo>
                    <a:pt x="404" y="330"/>
                  </a:lnTo>
                  <a:lnTo>
                    <a:pt x="390" y="338"/>
                  </a:lnTo>
                  <a:lnTo>
                    <a:pt x="376" y="348"/>
                  </a:lnTo>
                  <a:lnTo>
                    <a:pt x="364" y="360"/>
                  </a:lnTo>
                  <a:lnTo>
                    <a:pt x="352" y="372"/>
                  </a:lnTo>
                  <a:lnTo>
                    <a:pt x="342" y="386"/>
                  </a:lnTo>
                  <a:lnTo>
                    <a:pt x="332" y="402"/>
                  </a:lnTo>
                  <a:lnTo>
                    <a:pt x="324" y="418"/>
                  </a:lnTo>
                  <a:lnTo>
                    <a:pt x="316" y="436"/>
                  </a:lnTo>
                  <a:lnTo>
                    <a:pt x="310" y="456"/>
                  </a:lnTo>
                  <a:lnTo>
                    <a:pt x="306" y="476"/>
                  </a:lnTo>
                  <a:lnTo>
                    <a:pt x="70" y="1854"/>
                  </a:lnTo>
                  <a:lnTo>
                    <a:pt x="70" y="1854"/>
                  </a:lnTo>
                  <a:lnTo>
                    <a:pt x="68" y="1880"/>
                  </a:lnTo>
                  <a:lnTo>
                    <a:pt x="68" y="1904"/>
                  </a:lnTo>
                  <a:lnTo>
                    <a:pt x="68" y="1926"/>
                  </a:lnTo>
                  <a:lnTo>
                    <a:pt x="72" y="1946"/>
                  </a:lnTo>
                  <a:lnTo>
                    <a:pt x="76" y="1966"/>
                  </a:lnTo>
                  <a:lnTo>
                    <a:pt x="82" y="1982"/>
                  </a:lnTo>
                  <a:lnTo>
                    <a:pt x="90" y="1998"/>
                  </a:lnTo>
                  <a:lnTo>
                    <a:pt x="98" y="2014"/>
                  </a:lnTo>
                  <a:lnTo>
                    <a:pt x="108" y="2026"/>
                  </a:lnTo>
                  <a:lnTo>
                    <a:pt x="118" y="2038"/>
                  </a:lnTo>
                  <a:lnTo>
                    <a:pt x="128" y="2050"/>
                  </a:lnTo>
                  <a:lnTo>
                    <a:pt x="138" y="2058"/>
                  </a:lnTo>
                  <a:lnTo>
                    <a:pt x="160" y="2074"/>
                  </a:lnTo>
                  <a:lnTo>
                    <a:pt x="180" y="2082"/>
                  </a:lnTo>
                  <a:lnTo>
                    <a:pt x="4" y="2536"/>
                  </a:lnTo>
                  <a:lnTo>
                    <a:pt x="4" y="2536"/>
                  </a:lnTo>
                  <a:lnTo>
                    <a:pt x="0" y="2548"/>
                  </a:lnTo>
                  <a:lnTo>
                    <a:pt x="0" y="2560"/>
                  </a:lnTo>
                  <a:lnTo>
                    <a:pt x="2" y="2572"/>
                  </a:lnTo>
                  <a:lnTo>
                    <a:pt x="6" y="2582"/>
                  </a:lnTo>
                  <a:lnTo>
                    <a:pt x="10" y="2592"/>
                  </a:lnTo>
                  <a:lnTo>
                    <a:pt x="18" y="2602"/>
                  </a:lnTo>
                  <a:lnTo>
                    <a:pt x="28" y="2610"/>
                  </a:lnTo>
                  <a:lnTo>
                    <a:pt x="38" y="2614"/>
                  </a:lnTo>
                  <a:lnTo>
                    <a:pt x="38" y="2614"/>
                  </a:lnTo>
                  <a:lnTo>
                    <a:pt x="50" y="2618"/>
                  </a:lnTo>
                  <a:lnTo>
                    <a:pt x="62" y="2618"/>
                  </a:lnTo>
                  <a:lnTo>
                    <a:pt x="62" y="2618"/>
                  </a:lnTo>
                  <a:lnTo>
                    <a:pt x="70" y="2618"/>
                  </a:lnTo>
                  <a:lnTo>
                    <a:pt x="80" y="2616"/>
                  </a:lnTo>
                  <a:lnTo>
                    <a:pt x="88" y="2612"/>
                  </a:lnTo>
                  <a:lnTo>
                    <a:pt x="96" y="2608"/>
                  </a:lnTo>
                  <a:lnTo>
                    <a:pt x="102" y="2602"/>
                  </a:lnTo>
                  <a:lnTo>
                    <a:pt x="108" y="2596"/>
                  </a:lnTo>
                  <a:lnTo>
                    <a:pt x="114" y="2588"/>
                  </a:lnTo>
                  <a:lnTo>
                    <a:pt x="118" y="2580"/>
                  </a:lnTo>
                  <a:lnTo>
                    <a:pt x="300" y="2114"/>
                  </a:lnTo>
                  <a:lnTo>
                    <a:pt x="980" y="2290"/>
                  </a:lnTo>
                  <a:lnTo>
                    <a:pt x="978" y="2818"/>
                  </a:lnTo>
                  <a:lnTo>
                    <a:pt x="978" y="2818"/>
                  </a:lnTo>
                  <a:lnTo>
                    <a:pt x="980" y="2832"/>
                  </a:lnTo>
                  <a:lnTo>
                    <a:pt x="984" y="2842"/>
                  </a:lnTo>
                  <a:lnTo>
                    <a:pt x="988" y="2852"/>
                  </a:lnTo>
                  <a:lnTo>
                    <a:pt x="996" y="2862"/>
                  </a:lnTo>
                  <a:lnTo>
                    <a:pt x="1006" y="2870"/>
                  </a:lnTo>
                  <a:lnTo>
                    <a:pt x="1016" y="2876"/>
                  </a:lnTo>
                  <a:lnTo>
                    <a:pt x="1028" y="2878"/>
                  </a:lnTo>
                  <a:lnTo>
                    <a:pt x="1040" y="2880"/>
                  </a:lnTo>
                  <a:lnTo>
                    <a:pt x="1040" y="2880"/>
                  </a:lnTo>
                  <a:lnTo>
                    <a:pt x="1040" y="2880"/>
                  </a:lnTo>
                  <a:lnTo>
                    <a:pt x="1040" y="2880"/>
                  </a:lnTo>
                  <a:lnTo>
                    <a:pt x="1052" y="2878"/>
                  </a:lnTo>
                  <a:lnTo>
                    <a:pt x="1064" y="2876"/>
                  </a:lnTo>
                  <a:lnTo>
                    <a:pt x="1074" y="2870"/>
                  </a:lnTo>
                  <a:lnTo>
                    <a:pt x="1082" y="2862"/>
                  </a:lnTo>
                  <a:lnTo>
                    <a:pt x="1090" y="2854"/>
                  </a:lnTo>
                  <a:lnTo>
                    <a:pt x="1096" y="2842"/>
                  </a:lnTo>
                  <a:lnTo>
                    <a:pt x="1100" y="2832"/>
                  </a:lnTo>
                  <a:lnTo>
                    <a:pt x="1100" y="2820"/>
                  </a:lnTo>
                  <a:lnTo>
                    <a:pt x="1102" y="2316"/>
                  </a:lnTo>
                  <a:lnTo>
                    <a:pt x="1102" y="2316"/>
                  </a:lnTo>
                  <a:lnTo>
                    <a:pt x="1116" y="2314"/>
                  </a:lnTo>
                  <a:lnTo>
                    <a:pt x="1130" y="2312"/>
                  </a:lnTo>
                  <a:lnTo>
                    <a:pt x="1142" y="2308"/>
                  </a:lnTo>
                  <a:lnTo>
                    <a:pt x="1156" y="2304"/>
                  </a:lnTo>
                  <a:lnTo>
                    <a:pt x="1168" y="2298"/>
                  </a:lnTo>
                  <a:lnTo>
                    <a:pt x="1180" y="2290"/>
                  </a:lnTo>
                  <a:lnTo>
                    <a:pt x="1202" y="2274"/>
                  </a:lnTo>
                  <a:lnTo>
                    <a:pt x="1222" y="2252"/>
                  </a:lnTo>
                  <a:lnTo>
                    <a:pt x="1238" y="2228"/>
                  </a:lnTo>
                  <a:lnTo>
                    <a:pt x="1246" y="2214"/>
                  </a:lnTo>
                  <a:lnTo>
                    <a:pt x="1252" y="2200"/>
                  </a:lnTo>
                  <a:lnTo>
                    <a:pt x="1256" y="2186"/>
                  </a:lnTo>
                  <a:lnTo>
                    <a:pt x="1258" y="2172"/>
                  </a:lnTo>
                  <a:lnTo>
                    <a:pt x="1258" y="2172"/>
                  </a:lnTo>
                  <a:lnTo>
                    <a:pt x="1330" y="1756"/>
                  </a:lnTo>
                  <a:lnTo>
                    <a:pt x="1428" y="2216"/>
                  </a:lnTo>
                  <a:lnTo>
                    <a:pt x="1428" y="2216"/>
                  </a:lnTo>
                  <a:lnTo>
                    <a:pt x="1430" y="2226"/>
                  </a:lnTo>
                  <a:lnTo>
                    <a:pt x="1436" y="2236"/>
                  </a:lnTo>
                  <a:lnTo>
                    <a:pt x="1442" y="2244"/>
                  </a:lnTo>
                  <a:lnTo>
                    <a:pt x="1448" y="2252"/>
                  </a:lnTo>
                  <a:lnTo>
                    <a:pt x="1458" y="2258"/>
                  </a:lnTo>
                  <a:lnTo>
                    <a:pt x="1466" y="2262"/>
                  </a:lnTo>
                  <a:lnTo>
                    <a:pt x="1476" y="2264"/>
                  </a:lnTo>
                  <a:lnTo>
                    <a:pt x="1486" y="2264"/>
                  </a:lnTo>
                  <a:lnTo>
                    <a:pt x="1486" y="2264"/>
                  </a:lnTo>
                  <a:lnTo>
                    <a:pt x="1500" y="2264"/>
                  </a:lnTo>
                  <a:lnTo>
                    <a:pt x="1500" y="2264"/>
                  </a:lnTo>
                  <a:lnTo>
                    <a:pt x="1512" y="2260"/>
                  </a:lnTo>
                  <a:lnTo>
                    <a:pt x="1522" y="2254"/>
                  </a:lnTo>
                  <a:lnTo>
                    <a:pt x="1530" y="2246"/>
                  </a:lnTo>
                  <a:lnTo>
                    <a:pt x="1538" y="2238"/>
                  </a:lnTo>
                  <a:lnTo>
                    <a:pt x="1544" y="2226"/>
                  </a:lnTo>
                  <a:lnTo>
                    <a:pt x="1548" y="2216"/>
                  </a:lnTo>
                  <a:lnTo>
                    <a:pt x="1548" y="2204"/>
                  </a:lnTo>
                  <a:lnTo>
                    <a:pt x="1546" y="2192"/>
                  </a:lnTo>
                  <a:lnTo>
                    <a:pt x="1546" y="2192"/>
                  </a:lnTo>
                  <a:close/>
                  <a:moveTo>
                    <a:pt x="1178" y="2158"/>
                  </a:moveTo>
                  <a:lnTo>
                    <a:pt x="1178" y="2158"/>
                  </a:lnTo>
                  <a:lnTo>
                    <a:pt x="1174" y="2172"/>
                  </a:lnTo>
                  <a:lnTo>
                    <a:pt x="1166" y="2186"/>
                  </a:lnTo>
                  <a:lnTo>
                    <a:pt x="1158" y="2200"/>
                  </a:lnTo>
                  <a:lnTo>
                    <a:pt x="1148" y="2210"/>
                  </a:lnTo>
                  <a:lnTo>
                    <a:pt x="1138" y="2220"/>
                  </a:lnTo>
                  <a:lnTo>
                    <a:pt x="1124" y="2228"/>
                  </a:lnTo>
                  <a:lnTo>
                    <a:pt x="1112" y="2232"/>
                  </a:lnTo>
                  <a:lnTo>
                    <a:pt x="1098" y="2234"/>
                  </a:lnTo>
                  <a:lnTo>
                    <a:pt x="1098" y="2234"/>
                  </a:lnTo>
                  <a:lnTo>
                    <a:pt x="1088" y="2232"/>
                  </a:lnTo>
                  <a:lnTo>
                    <a:pt x="206" y="2004"/>
                  </a:lnTo>
                  <a:lnTo>
                    <a:pt x="206" y="2004"/>
                  </a:lnTo>
                  <a:lnTo>
                    <a:pt x="196" y="1998"/>
                  </a:lnTo>
                  <a:lnTo>
                    <a:pt x="184" y="1990"/>
                  </a:lnTo>
                  <a:lnTo>
                    <a:pt x="172" y="1976"/>
                  </a:lnTo>
                  <a:lnTo>
                    <a:pt x="162" y="1958"/>
                  </a:lnTo>
                  <a:lnTo>
                    <a:pt x="158" y="1948"/>
                  </a:lnTo>
                  <a:lnTo>
                    <a:pt x="154" y="1934"/>
                  </a:lnTo>
                  <a:lnTo>
                    <a:pt x="152" y="1920"/>
                  </a:lnTo>
                  <a:lnTo>
                    <a:pt x="150" y="1904"/>
                  </a:lnTo>
                  <a:lnTo>
                    <a:pt x="150" y="1886"/>
                  </a:lnTo>
                  <a:lnTo>
                    <a:pt x="152" y="1868"/>
                  </a:lnTo>
                  <a:lnTo>
                    <a:pt x="388" y="490"/>
                  </a:lnTo>
                  <a:lnTo>
                    <a:pt x="388" y="490"/>
                  </a:lnTo>
                  <a:lnTo>
                    <a:pt x="392" y="474"/>
                  </a:lnTo>
                  <a:lnTo>
                    <a:pt x="398" y="458"/>
                  </a:lnTo>
                  <a:lnTo>
                    <a:pt x="404" y="442"/>
                  </a:lnTo>
                  <a:lnTo>
                    <a:pt x="412" y="428"/>
                  </a:lnTo>
                  <a:lnTo>
                    <a:pt x="422" y="416"/>
                  </a:lnTo>
                  <a:lnTo>
                    <a:pt x="434" y="408"/>
                  </a:lnTo>
                  <a:lnTo>
                    <a:pt x="448" y="402"/>
                  </a:lnTo>
                  <a:lnTo>
                    <a:pt x="462" y="400"/>
                  </a:lnTo>
                  <a:lnTo>
                    <a:pt x="462" y="400"/>
                  </a:lnTo>
                  <a:lnTo>
                    <a:pt x="470" y="400"/>
                  </a:lnTo>
                  <a:lnTo>
                    <a:pt x="480" y="402"/>
                  </a:lnTo>
                  <a:lnTo>
                    <a:pt x="1328" y="620"/>
                  </a:lnTo>
                  <a:lnTo>
                    <a:pt x="1328" y="620"/>
                  </a:lnTo>
                  <a:lnTo>
                    <a:pt x="1346" y="626"/>
                  </a:lnTo>
                  <a:lnTo>
                    <a:pt x="1362" y="634"/>
                  </a:lnTo>
                  <a:lnTo>
                    <a:pt x="1380" y="646"/>
                  </a:lnTo>
                  <a:lnTo>
                    <a:pt x="1390" y="654"/>
                  </a:lnTo>
                  <a:lnTo>
                    <a:pt x="1398" y="664"/>
                  </a:lnTo>
                  <a:lnTo>
                    <a:pt x="1406" y="674"/>
                  </a:lnTo>
                  <a:lnTo>
                    <a:pt x="1412" y="686"/>
                  </a:lnTo>
                  <a:lnTo>
                    <a:pt x="1416" y="698"/>
                  </a:lnTo>
                  <a:lnTo>
                    <a:pt x="1420" y="712"/>
                  </a:lnTo>
                  <a:lnTo>
                    <a:pt x="1420" y="730"/>
                  </a:lnTo>
                  <a:lnTo>
                    <a:pt x="1418" y="748"/>
                  </a:lnTo>
                  <a:lnTo>
                    <a:pt x="1418" y="748"/>
                  </a:lnTo>
                  <a:lnTo>
                    <a:pt x="1178" y="2158"/>
                  </a:lnTo>
                  <a:lnTo>
                    <a:pt x="1178" y="21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a:xfrm>
              <a:off x="4702175" y="2359025"/>
              <a:ext cx="619125" cy="2032000"/>
            </a:xfrm>
            <a:custGeom>
              <a:avLst/>
              <a:gdLst>
                <a:gd name="T0" fmla="*/ 358 w 390"/>
                <a:gd name="T1" fmla="*/ 28 h 1280"/>
                <a:gd name="T2" fmla="*/ 248 w 390"/>
                <a:gd name="T3" fmla="*/ 2 h 1280"/>
                <a:gd name="T4" fmla="*/ 248 w 390"/>
                <a:gd name="T5" fmla="*/ 2 h 1280"/>
                <a:gd name="T6" fmla="*/ 240 w 390"/>
                <a:gd name="T7" fmla="*/ 0 h 1280"/>
                <a:gd name="T8" fmla="*/ 234 w 390"/>
                <a:gd name="T9" fmla="*/ 2 h 1280"/>
                <a:gd name="T10" fmla="*/ 226 w 390"/>
                <a:gd name="T11" fmla="*/ 4 h 1280"/>
                <a:gd name="T12" fmla="*/ 220 w 390"/>
                <a:gd name="T13" fmla="*/ 6 h 1280"/>
                <a:gd name="T14" fmla="*/ 214 w 390"/>
                <a:gd name="T15" fmla="*/ 12 h 1280"/>
                <a:gd name="T16" fmla="*/ 208 w 390"/>
                <a:gd name="T17" fmla="*/ 18 h 1280"/>
                <a:gd name="T18" fmla="*/ 206 w 390"/>
                <a:gd name="T19" fmla="*/ 24 h 1280"/>
                <a:gd name="T20" fmla="*/ 202 w 390"/>
                <a:gd name="T21" fmla="*/ 32 h 1280"/>
                <a:gd name="T22" fmla="*/ 0 w 390"/>
                <a:gd name="T23" fmla="*/ 1204 h 1280"/>
                <a:gd name="T24" fmla="*/ 0 w 390"/>
                <a:gd name="T25" fmla="*/ 1204 h 1280"/>
                <a:gd name="T26" fmla="*/ 0 w 390"/>
                <a:gd name="T27" fmla="*/ 1212 h 1280"/>
                <a:gd name="T28" fmla="*/ 2 w 390"/>
                <a:gd name="T29" fmla="*/ 1220 h 1280"/>
                <a:gd name="T30" fmla="*/ 4 w 390"/>
                <a:gd name="T31" fmla="*/ 1226 h 1280"/>
                <a:gd name="T32" fmla="*/ 8 w 390"/>
                <a:gd name="T33" fmla="*/ 1234 h 1280"/>
                <a:gd name="T34" fmla="*/ 12 w 390"/>
                <a:gd name="T35" fmla="*/ 1240 h 1280"/>
                <a:gd name="T36" fmla="*/ 18 w 390"/>
                <a:gd name="T37" fmla="*/ 1246 h 1280"/>
                <a:gd name="T38" fmla="*/ 26 w 390"/>
                <a:gd name="T39" fmla="*/ 1250 h 1280"/>
                <a:gd name="T40" fmla="*/ 32 w 390"/>
                <a:gd name="T41" fmla="*/ 1252 h 1280"/>
                <a:gd name="T42" fmla="*/ 142 w 390"/>
                <a:gd name="T43" fmla="*/ 1280 h 1280"/>
                <a:gd name="T44" fmla="*/ 142 w 390"/>
                <a:gd name="T45" fmla="*/ 1280 h 1280"/>
                <a:gd name="T46" fmla="*/ 150 w 390"/>
                <a:gd name="T47" fmla="*/ 1280 h 1280"/>
                <a:gd name="T48" fmla="*/ 156 w 390"/>
                <a:gd name="T49" fmla="*/ 1280 h 1280"/>
                <a:gd name="T50" fmla="*/ 164 w 390"/>
                <a:gd name="T51" fmla="*/ 1278 h 1280"/>
                <a:gd name="T52" fmla="*/ 170 w 390"/>
                <a:gd name="T53" fmla="*/ 1274 h 1280"/>
                <a:gd name="T54" fmla="*/ 176 w 390"/>
                <a:gd name="T55" fmla="*/ 1270 h 1280"/>
                <a:gd name="T56" fmla="*/ 182 w 390"/>
                <a:gd name="T57" fmla="*/ 1264 h 1280"/>
                <a:gd name="T58" fmla="*/ 184 w 390"/>
                <a:gd name="T59" fmla="*/ 1256 h 1280"/>
                <a:gd name="T60" fmla="*/ 188 w 390"/>
                <a:gd name="T61" fmla="*/ 1250 h 1280"/>
                <a:gd name="T62" fmla="*/ 390 w 390"/>
                <a:gd name="T63" fmla="*/ 78 h 1280"/>
                <a:gd name="T64" fmla="*/ 390 w 390"/>
                <a:gd name="T65" fmla="*/ 78 h 1280"/>
                <a:gd name="T66" fmla="*/ 390 w 390"/>
                <a:gd name="T67" fmla="*/ 70 h 1280"/>
                <a:gd name="T68" fmla="*/ 390 w 390"/>
                <a:gd name="T69" fmla="*/ 62 h 1280"/>
                <a:gd name="T70" fmla="*/ 386 w 390"/>
                <a:gd name="T71" fmla="*/ 54 h 1280"/>
                <a:gd name="T72" fmla="*/ 382 w 390"/>
                <a:gd name="T73" fmla="*/ 46 h 1280"/>
                <a:gd name="T74" fmla="*/ 378 w 390"/>
                <a:gd name="T75" fmla="*/ 40 h 1280"/>
                <a:gd name="T76" fmla="*/ 372 w 390"/>
                <a:gd name="T77" fmla="*/ 36 h 1280"/>
                <a:gd name="T78" fmla="*/ 364 w 390"/>
                <a:gd name="T79" fmla="*/ 32 h 1280"/>
                <a:gd name="T80" fmla="*/ 358 w 390"/>
                <a:gd name="T81" fmla="*/ 28 h 1280"/>
                <a:gd name="T82" fmla="*/ 358 w 390"/>
                <a:gd name="T83" fmla="*/ 2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280">
                  <a:moveTo>
                    <a:pt x="358" y="28"/>
                  </a:moveTo>
                  <a:lnTo>
                    <a:pt x="248" y="2"/>
                  </a:lnTo>
                  <a:lnTo>
                    <a:pt x="248" y="2"/>
                  </a:lnTo>
                  <a:lnTo>
                    <a:pt x="240" y="0"/>
                  </a:lnTo>
                  <a:lnTo>
                    <a:pt x="234" y="2"/>
                  </a:lnTo>
                  <a:lnTo>
                    <a:pt x="226" y="4"/>
                  </a:lnTo>
                  <a:lnTo>
                    <a:pt x="220" y="6"/>
                  </a:lnTo>
                  <a:lnTo>
                    <a:pt x="214" y="12"/>
                  </a:lnTo>
                  <a:lnTo>
                    <a:pt x="208" y="18"/>
                  </a:lnTo>
                  <a:lnTo>
                    <a:pt x="206" y="24"/>
                  </a:lnTo>
                  <a:lnTo>
                    <a:pt x="202" y="32"/>
                  </a:lnTo>
                  <a:lnTo>
                    <a:pt x="0" y="1204"/>
                  </a:lnTo>
                  <a:lnTo>
                    <a:pt x="0" y="1204"/>
                  </a:lnTo>
                  <a:lnTo>
                    <a:pt x="0" y="1212"/>
                  </a:lnTo>
                  <a:lnTo>
                    <a:pt x="2" y="1220"/>
                  </a:lnTo>
                  <a:lnTo>
                    <a:pt x="4" y="1226"/>
                  </a:lnTo>
                  <a:lnTo>
                    <a:pt x="8" y="1234"/>
                  </a:lnTo>
                  <a:lnTo>
                    <a:pt x="12" y="1240"/>
                  </a:lnTo>
                  <a:lnTo>
                    <a:pt x="18" y="1246"/>
                  </a:lnTo>
                  <a:lnTo>
                    <a:pt x="26" y="1250"/>
                  </a:lnTo>
                  <a:lnTo>
                    <a:pt x="32" y="1252"/>
                  </a:lnTo>
                  <a:lnTo>
                    <a:pt x="142" y="1280"/>
                  </a:lnTo>
                  <a:lnTo>
                    <a:pt x="142" y="1280"/>
                  </a:lnTo>
                  <a:lnTo>
                    <a:pt x="150" y="1280"/>
                  </a:lnTo>
                  <a:lnTo>
                    <a:pt x="156" y="1280"/>
                  </a:lnTo>
                  <a:lnTo>
                    <a:pt x="164" y="1278"/>
                  </a:lnTo>
                  <a:lnTo>
                    <a:pt x="170" y="1274"/>
                  </a:lnTo>
                  <a:lnTo>
                    <a:pt x="176" y="1270"/>
                  </a:lnTo>
                  <a:lnTo>
                    <a:pt x="182" y="1264"/>
                  </a:lnTo>
                  <a:lnTo>
                    <a:pt x="184" y="1256"/>
                  </a:lnTo>
                  <a:lnTo>
                    <a:pt x="188" y="1250"/>
                  </a:lnTo>
                  <a:lnTo>
                    <a:pt x="390" y="78"/>
                  </a:lnTo>
                  <a:lnTo>
                    <a:pt x="390" y="78"/>
                  </a:lnTo>
                  <a:lnTo>
                    <a:pt x="390" y="70"/>
                  </a:lnTo>
                  <a:lnTo>
                    <a:pt x="390" y="62"/>
                  </a:lnTo>
                  <a:lnTo>
                    <a:pt x="386" y="54"/>
                  </a:lnTo>
                  <a:lnTo>
                    <a:pt x="382" y="46"/>
                  </a:lnTo>
                  <a:lnTo>
                    <a:pt x="378" y="40"/>
                  </a:lnTo>
                  <a:lnTo>
                    <a:pt x="372" y="36"/>
                  </a:lnTo>
                  <a:lnTo>
                    <a:pt x="364" y="32"/>
                  </a:lnTo>
                  <a:lnTo>
                    <a:pt x="358" y="28"/>
                  </a:lnTo>
                  <a:lnTo>
                    <a:pt x="35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34"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17</a:t>
            </a:fld>
            <a:endParaRPr lang="en-GB" altLang="en-GB" dirty="0"/>
          </a:p>
        </p:txBody>
      </p:sp>
      <p:sp>
        <p:nvSpPr>
          <p:cNvPr id="36" name="Titre 1"/>
          <p:cNvSpPr txBox="1">
            <a:spLocks/>
          </p:cNvSpPr>
          <p:nvPr/>
        </p:nvSpPr>
        <p:spPr>
          <a:xfrm>
            <a:off x="209552" y="238995"/>
            <a:ext cx="8229600" cy="633841"/>
          </a:xfrm>
          <a:prstGeom prst="rect">
            <a:avLst/>
          </a:prstGeom>
        </p:spPr>
        <p:txBody>
          <a:bodyPr vert="horz" lIns="0" tIns="0" rIns="0" bIns="0" numCol="1" rtlCol="0" anchor="t">
            <a:normAutofit fontScale="85000" lnSpcReduction="10000"/>
          </a:bodyPr>
          <a:lstStyle/>
          <a:p>
            <a:pPr marL="571500" marR="0" lvl="0" indent="-571500" algn="l" defTabSz="457200" rtl="0" eaLnBrk="1" fontAlgn="auto" latinLnBrk="0" hangingPunct="1">
              <a:lnSpc>
                <a:spcPct val="90000"/>
              </a:lnSpc>
              <a:spcBef>
                <a:spcPct val="0"/>
              </a:spcBef>
              <a:spcAft>
                <a:spcPts val="0"/>
              </a:spcAft>
              <a:buClrTx/>
              <a:buSzTx/>
              <a:tabLst/>
              <a:defRPr/>
            </a:pPr>
            <a:r>
              <a:rPr kumimoji="0" lang="fr-FR" altLang="fr-FR" sz="3200" b="0" i="0" u="none" strike="noStrike" kern="1200" cap="none" spc="0" normalizeH="0" baseline="0" noProof="0" dirty="0" smtClean="0">
                <a:ln>
                  <a:noFill/>
                </a:ln>
                <a:solidFill>
                  <a:schemeClr val="accent6">
                    <a:lumMod val="75000"/>
                  </a:schemeClr>
                </a:solidFill>
                <a:effectLst/>
                <a:uLnTx/>
                <a:uFillTx/>
                <a:latin typeface="+mj-lt"/>
                <a:ea typeface="+mj-ea"/>
                <a:cs typeface="+mj-cs"/>
              </a:rPr>
              <a:t>VI. La fonction RH dans une organisation apprenante</a:t>
            </a:r>
            <a:endParaRPr kumimoji="0" lang="fr-FR" altLang="fr-FR" sz="3200" b="0"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sp>
        <p:nvSpPr>
          <p:cNvPr id="31" name="Rounded Rectangle 32"/>
          <p:cNvSpPr>
            <a:spLocks noChangeArrowheads="1"/>
          </p:cNvSpPr>
          <p:nvPr/>
        </p:nvSpPr>
        <p:spPr>
          <a:xfrm>
            <a:off x="268289" y="1244188"/>
            <a:ext cx="6335953" cy="543103"/>
          </a:xfrm>
          <a:prstGeom prst="roundRect">
            <a:avLst>
              <a:gd name="adj" fmla="val 4966"/>
            </a:avLst>
          </a:prstGeom>
          <a:solidFill>
            <a:schemeClr val="tx2">
              <a:lumMod val="75000"/>
              <a:alpha val="95000"/>
            </a:schemeClr>
          </a:solidFill>
          <a:ln w="25400" algn="ctr">
            <a:solidFill>
              <a:schemeClr val="tx2">
                <a:lumMod val="75000"/>
              </a:schemeClr>
            </a:solidFill>
            <a:round/>
            <a:headEnd/>
            <a:tailEnd/>
          </a:ln>
        </p:spPr>
        <p:txBody>
          <a:bodyPr numCol="1" anchor="ctr"/>
          <a:lstStyle/>
          <a:p>
            <a:pPr>
              <a:defRPr/>
            </a:pPr>
            <a:endParaRPr lang="en-GB" altLang="en-GB" dirty="0">
              <a:solidFill>
                <a:schemeClr val="lt1"/>
              </a:solidFill>
              <a:latin typeface="+mn-lt"/>
            </a:endParaRPr>
          </a:p>
        </p:txBody>
      </p:sp>
      <p:sp>
        <p:nvSpPr>
          <p:cNvPr id="37" name="TextBox 36"/>
          <p:cNvSpPr txBox="1">
            <a:spLocks noChangeArrowheads="1"/>
          </p:cNvSpPr>
          <p:nvPr/>
        </p:nvSpPr>
        <p:spPr>
          <a:xfrm>
            <a:off x="311153" y="1365805"/>
            <a:ext cx="659649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err="1" smtClean="0">
                <a:solidFill>
                  <a:schemeClr val="bg1"/>
                </a:solidFill>
                <a:latin typeface="Arial" charset="0"/>
                <a:cs typeface="Arial" charset="0"/>
              </a:rPr>
              <a:t>L’homme</a:t>
            </a:r>
            <a:r>
              <a:rPr lang="en-GB" altLang="en-GB" sz="1800" dirty="0" smtClean="0">
                <a:solidFill>
                  <a:schemeClr val="bg1"/>
                </a:solidFill>
                <a:latin typeface="Arial" charset="0"/>
                <a:cs typeface="Arial" charset="0"/>
              </a:rPr>
              <a:t> au centre des </a:t>
            </a:r>
            <a:r>
              <a:rPr lang="en-GB" altLang="en-GB" sz="1800" dirty="0" err="1" smtClean="0">
                <a:solidFill>
                  <a:schemeClr val="bg1"/>
                </a:solidFill>
                <a:latin typeface="Arial" charset="0"/>
                <a:cs typeface="Arial" charset="0"/>
              </a:rPr>
              <a:t>valeurs</a:t>
            </a:r>
            <a:r>
              <a:rPr lang="en-GB" altLang="en-GB" sz="1800" dirty="0" smtClean="0">
                <a:solidFill>
                  <a:schemeClr val="bg1"/>
                </a:solidFill>
                <a:latin typeface="Arial" charset="0"/>
                <a:cs typeface="Arial" charset="0"/>
              </a:rPr>
              <a:t> </a:t>
            </a:r>
            <a:r>
              <a:rPr lang="en-GB" altLang="en-GB" sz="1800" dirty="0" smtClean="0">
                <a:solidFill>
                  <a:schemeClr val="bg1"/>
                </a:solidFill>
                <a:latin typeface="Arial" charset="0"/>
                <a:cs typeface="Arial" charset="0"/>
              </a:rPr>
              <a:t>de </a:t>
            </a:r>
            <a:r>
              <a:rPr lang="en-GB" altLang="en-GB" sz="1800" dirty="0" err="1" smtClean="0">
                <a:solidFill>
                  <a:schemeClr val="bg1"/>
                </a:solidFill>
                <a:latin typeface="Arial" charset="0"/>
                <a:cs typeface="Arial" charset="0"/>
              </a:rPr>
              <a:t>l’entreprise</a:t>
            </a:r>
            <a:endParaRPr lang="en-GB" altLang="en-GB" sz="1800" dirty="0">
              <a:solidFill>
                <a:schemeClr val="bg1"/>
              </a:solidFill>
              <a:latin typeface="Arial" charset="0"/>
              <a:cs typeface="Arial" charset="0"/>
            </a:endParaRPr>
          </a:p>
        </p:txBody>
      </p:sp>
      <p:sp>
        <p:nvSpPr>
          <p:cNvPr id="38" name="Rounded Rectangle 33"/>
          <p:cNvSpPr>
            <a:spLocks noChangeArrowheads="1"/>
          </p:cNvSpPr>
          <p:nvPr/>
        </p:nvSpPr>
        <p:spPr>
          <a:xfrm>
            <a:off x="268289" y="3389955"/>
            <a:ext cx="6346823" cy="590443"/>
          </a:xfrm>
          <a:prstGeom prst="roundRect">
            <a:avLst>
              <a:gd name="adj" fmla="val 5481"/>
            </a:avLst>
          </a:prstGeom>
          <a:solidFill>
            <a:schemeClr val="accent6">
              <a:lumMod val="75000"/>
            </a:schemeClr>
          </a:solidFill>
          <a:ln>
            <a:noFill/>
          </a:ln>
          <a:extLst/>
        </p:spPr>
        <p:txBody>
          <a:bodyPr numCol="1" anchor="ctr"/>
          <a:lstStyle/>
          <a:p>
            <a:endParaRPr lang="en-GB" altLang="en-GB">
              <a:solidFill>
                <a:srgbClr val="FFFFFF"/>
              </a:solidFill>
              <a:latin typeface="Arial" charset="0"/>
              <a:cs typeface="Arial" charset="0"/>
            </a:endParaRPr>
          </a:p>
        </p:txBody>
      </p:sp>
      <p:sp>
        <p:nvSpPr>
          <p:cNvPr id="39" name="TextBox 36"/>
          <p:cNvSpPr txBox="1">
            <a:spLocks noChangeArrowheads="1"/>
          </p:cNvSpPr>
          <p:nvPr/>
        </p:nvSpPr>
        <p:spPr>
          <a:xfrm>
            <a:off x="293761" y="3516807"/>
            <a:ext cx="5183085" cy="3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Respecter le </a:t>
            </a:r>
            <a:r>
              <a:rPr lang="en-GB" altLang="en-GB" sz="1800" dirty="0" err="1" smtClean="0">
                <a:solidFill>
                  <a:schemeClr val="bg1"/>
                </a:solidFill>
                <a:latin typeface="Arial" charset="0"/>
                <a:cs typeface="Arial" charset="0"/>
              </a:rPr>
              <a:t>rythme</a:t>
            </a:r>
            <a:r>
              <a:rPr lang="en-GB" altLang="en-GB" sz="1800" dirty="0" smtClean="0">
                <a:solidFill>
                  <a:schemeClr val="bg1"/>
                </a:solidFill>
                <a:latin typeface="Arial" charset="0"/>
                <a:cs typeface="Arial" charset="0"/>
              </a:rPr>
              <a:t> de </a:t>
            </a:r>
            <a:r>
              <a:rPr lang="en-GB" altLang="en-GB" sz="1800" dirty="0" err="1" smtClean="0">
                <a:solidFill>
                  <a:schemeClr val="bg1"/>
                </a:solidFill>
                <a:latin typeface="Arial" charset="0"/>
                <a:cs typeface="Arial" charset="0"/>
              </a:rPr>
              <a:t>l’individu</a:t>
            </a:r>
            <a:endParaRPr lang="en-GB" altLang="en-GB" sz="1800" dirty="0">
              <a:solidFill>
                <a:schemeClr val="bg1"/>
              </a:solidFill>
              <a:latin typeface="Arial" charset="0"/>
              <a:cs typeface="Arial" charset="0"/>
            </a:endParaRPr>
          </a:p>
        </p:txBody>
      </p:sp>
      <p:sp>
        <p:nvSpPr>
          <p:cNvPr id="40" name="TextBox 36"/>
          <p:cNvSpPr txBox="1">
            <a:spLocks noChangeArrowheads="1"/>
          </p:cNvSpPr>
          <p:nvPr/>
        </p:nvSpPr>
        <p:spPr>
          <a:xfrm>
            <a:off x="226855" y="1866508"/>
            <a:ext cx="831252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b="1" dirty="0">
                <a:latin typeface="+mn-lt"/>
              </a:rPr>
              <a:t>D</a:t>
            </a:r>
            <a:r>
              <a:rPr lang="fr-FR" sz="1800" b="1" dirty="0" smtClean="0">
                <a:latin typeface="+mn-lt"/>
              </a:rPr>
              <a:t>éfinir </a:t>
            </a:r>
            <a:r>
              <a:rPr lang="fr-FR" sz="1800" b="1" dirty="0">
                <a:latin typeface="+mn-lt"/>
              </a:rPr>
              <a:t>et mettre en œuvre </a:t>
            </a:r>
            <a:endParaRPr lang="fr-FR" sz="1800" b="1" dirty="0" smtClean="0">
              <a:latin typeface="+mn-lt"/>
            </a:endParaRPr>
          </a:p>
          <a:p>
            <a:pPr marL="285750" indent="-285750">
              <a:buFont typeface="Arial" panose="020B0604020202020204" pitchFamily="34" charset="0"/>
              <a:buChar char="•"/>
            </a:pPr>
            <a:r>
              <a:rPr lang="fr-FR" sz="1800" dirty="0">
                <a:latin typeface="+mn-lt"/>
              </a:rPr>
              <a:t>D</a:t>
            </a:r>
            <a:r>
              <a:rPr lang="fr-FR" sz="1800" dirty="0" smtClean="0">
                <a:latin typeface="+mn-lt"/>
              </a:rPr>
              <a:t>es structures :organisation </a:t>
            </a:r>
            <a:r>
              <a:rPr lang="fr-FR" sz="1800" dirty="0">
                <a:latin typeface="+mn-lt"/>
              </a:rPr>
              <a:t>du </a:t>
            </a:r>
            <a:r>
              <a:rPr lang="fr-FR" sz="1800" dirty="0" smtClean="0">
                <a:latin typeface="+mn-lt"/>
              </a:rPr>
              <a:t>travail</a:t>
            </a:r>
          </a:p>
          <a:p>
            <a:pPr marL="285750" indent="-285750">
              <a:buFont typeface="Arial" panose="020B0604020202020204" pitchFamily="34" charset="0"/>
              <a:buChar char="•"/>
            </a:pPr>
            <a:r>
              <a:rPr lang="fr-FR" sz="1800" dirty="0" smtClean="0">
                <a:latin typeface="+mn-lt"/>
              </a:rPr>
              <a:t>Des systèmes : GPEC et rémunération</a:t>
            </a:r>
          </a:p>
          <a:p>
            <a:pPr marL="285750" indent="-285750">
              <a:buFont typeface="Arial" panose="020B0604020202020204" pitchFamily="34" charset="0"/>
              <a:buChar char="•"/>
            </a:pPr>
            <a:r>
              <a:rPr lang="fr-FR" sz="1800" dirty="0" smtClean="0">
                <a:latin typeface="+mn-lt"/>
              </a:rPr>
              <a:t>Des comportements (management</a:t>
            </a:r>
            <a:r>
              <a:rPr lang="fr-FR" sz="1800" dirty="0">
                <a:latin typeface="+mn-lt"/>
              </a:rPr>
              <a:t>) permettant de donner vie et de renforcer ces </a:t>
            </a:r>
            <a:r>
              <a:rPr lang="fr-FR" sz="1800" dirty="0" smtClean="0">
                <a:latin typeface="+mn-lt"/>
              </a:rPr>
              <a:t>valeurs</a:t>
            </a:r>
            <a:endParaRPr lang="fr-FR" sz="1800" dirty="0">
              <a:latin typeface="+mn-lt"/>
            </a:endParaRPr>
          </a:p>
        </p:txBody>
      </p:sp>
      <p:sp>
        <p:nvSpPr>
          <p:cNvPr id="45" name="TextBox 36"/>
          <p:cNvSpPr txBox="1">
            <a:spLocks noChangeArrowheads="1"/>
          </p:cNvSpPr>
          <p:nvPr/>
        </p:nvSpPr>
        <p:spPr>
          <a:xfrm>
            <a:off x="202231" y="4054705"/>
            <a:ext cx="877180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marL="285750" indent="-285750" eaLnBrk="1" hangingPunct="1">
              <a:lnSpc>
                <a:spcPts val="2000"/>
              </a:lnSpc>
              <a:buFont typeface="Arial" panose="020B0604020202020204" pitchFamily="34" charset="0"/>
              <a:buChar char="•"/>
            </a:pPr>
            <a:r>
              <a:rPr lang="fr-FR" altLang="en-GB" sz="1800" dirty="0">
                <a:latin typeface="Arial" charset="0"/>
                <a:cs typeface="Arial" charset="0"/>
              </a:rPr>
              <a:t>L</a:t>
            </a:r>
            <a:r>
              <a:rPr lang="fr-FR" altLang="en-GB" sz="1800" dirty="0" smtClean="0">
                <a:latin typeface="Arial" charset="0"/>
                <a:cs typeface="Arial" charset="0"/>
              </a:rPr>
              <a:t>iberté </a:t>
            </a:r>
            <a:r>
              <a:rPr lang="fr-FR" altLang="en-GB" sz="1800" dirty="0">
                <a:latin typeface="Arial" charset="0"/>
                <a:cs typeface="Arial" charset="0"/>
              </a:rPr>
              <a:t>aux salariés de choisir des formations en ligne répondant rapidement aux besoins de compétences </a:t>
            </a:r>
            <a:endParaRPr lang="fr-FR"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fr-FR" altLang="en-GB" sz="1800" dirty="0">
                <a:latin typeface="Arial" charset="0"/>
                <a:cs typeface="Arial" charset="0"/>
              </a:rPr>
              <a:t>P</a:t>
            </a:r>
            <a:r>
              <a:rPr lang="fr-FR" altLang="en-GB" sz="1800" dirty="0" smtClean="0">
                <a:latin typeface="Arial" charset="0"/>
                <a:cs typeface="Arial" charset="0"/>
              </a:rPr>
              <a:t>enser </a:t>
            </a:r>
            <a:r>
              <a:rPr lang="fr-FR" altLang="en-GB" sz="1800" dirty="0">
                <a:latin typeface="Arial" charset="0"/>
                <a:cs typeface="Arial" charset="0"/>
              </a:rPr>
              <a:t>en termes de volume horaire est-il idéal pour garantir la fiabilité et la qualité des MOOC ? </a:t>
            </a:r>
            <a:endParaRPr lang="fr-FR"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fr-FR" altLang="en-GB" sz="1800" dirty="0" smtClean="0">
                <a:latin typeface="Arial" charset="0"/>
                <a:cs typeface="Arial" charset="0"/>
              </a:rPr>
              <a:t>Penser </a:t>
            </a:r>
            <a:r>
              <a:rPr lang="fr-FR" altLang="en-GB" sz="1800" dirty="0">
                <a:latin typeface="Arial" charset="0"/>
                <a:cs typeface="Arial" charset="0"/>
              </a:rPr>
              <a:t>en termes de compétences acquises </a:t>
            </a:r>
            <a:endParaRPr lang="fr-FR" altLang="en-GB" sz="1800" dirty="0" smtClean="0">
              <a:latin typeface="Arial" charset="0"/>
              <a:cs typeface="Arial" charset="0"/>
            </a:endParaRPr>
          </a:p>
          <a:p>
            <a:pPr marL="285750" indent="-285750" eaLnBrk="1" hangingPunct="1">
              <a:lnSpc>
                <a:spcPts val="2000"/>
              </a:lnSpc>
              <a:buFont typeface="Arial" panose="020B0604020202020204" pitchFamily="34" charset="0"/>
              <a:buChar char="•"/>
            </a:pPr>
            <a:r>
              <a:rPr lang="fr-FR" altLang="en-GB" sz="1800" dirty="0">
                <a:latin typeface="Arial" charset="0"/>
                <a:cs typeface="Arial" charset="0"/>
              </a:rPr>
              <a:t>P</a:t>
            </a:r>
            <a:r>
              <a:rPr lang="fr-FR" altLang="en-GB" sz="1800" dirty="0" smtClean="0">
                <a:latin typeface="Arial" charset="0"/>
                <a:cs typeface="Arial" charset="0"/>
              </a:rPr>
              <a:t>lus efficace, </a:t>
            </a:r>
            <a:r>
              <a:rPr lang="fr-FR" altLang="en-GB" sz="1800" dirty="0" smtClean="0">
                <a:latin typeface="Arial" charset="0"/>
                <a:cs typeface="Arial" charset="0"/>
              </a:rPr>
              <a:t>plus d’implication </a:t>
            </a:r>
            <a:r>
              <a:rPr lang="fr-FR" altLang="en-GB" sz="1800" dirty="0">
                <a:latin typeface="Arial" charset="0"/>
                <a:cs typeface="Arial" charset="0"/>
              </a:rPr>
              <a:t>et </a:t>
            </a:r>
            <a:r>
              <a:rPr lang="fr-FR" altLang="en-GB" sz="1800" dirty="0" smtClean="0">
                <a:latin typeface="Arial" charset="0"/>
                <a:cs typeface="Arial" charset="0"/>
              </a:rPr>
              <a:t>de motivation </a:t>
            </a:r>
            <a:r>
              <a:rPr lang="fr-FR" altLang="en-GB" sz="1800" dirty="0">
                <a:latin typeface="Arial" charset="0"/>
                <a:cs typeface="Arial" charset="0"/>
              </a:rPr>
              <a:t>des </a:t>
            </a:r>
            <a:r>
              <a:rPr lang="fr-FR" altLang="en-GB" sz="1800" dirty="0" smtClean="0">
                <a:latin typeface="Arial" charset="0"/>
                <a:cs typeface="Arial" charset="0"/>
              </a:rPr>
              <a:t>salariés</a:t>
            </a:r>
            <a:endParaRPr lang="en-GB" altLang="en-GB" sz="1800" dirty="0">
              <a:latin typeface="Arial" charset="0"/>
              <a:cs typeface="Arial" charset="0"/>
            </a:endParaRPr>
          </a:p>
        </p:txBody>
      </p:sp>
      <p:pic>
        <p:nvPicPr>
          <p:cNvPr id="3" name="Image 2"/>
          <p:cNvPicPr>
            <a:picLocks noChangeAspect="1"/>
          </p:cNvPicPr>
          <p:nvPr/>
        </p:nvPicPr>
        <p:blipFill>
          <a:blip r:embed="rId3"/>
          <a:stretch>
            <a:fillRect/>
          </a:stretch>
        </p:blipFill>
        <p:spPr>
          <a:xfrm>
            <a:off x="6907651" y="1374656"/>
            <a:ext cx="1390793" cy="1390793"/>
          </a:xfrm>
          <a:prstGeom prst="rect">
            <a:avLst/>
          </a:prstGeom>
        </p:spPr>
      </p:pic>
    </p:spTree>
    <p:extLst>
      <p:ext uri="{BB962C8B-B14F-4D97-AF65-F5344CB8AC3E}">
        <p14:creationId xmlns:p14="http://schemas.microsoft.com/office/powerpoint/2010/main" val="7006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77823" y="291415"/>
            <a:ext cx="8412480" cy="822960"/>
          </a:xfrm>
          <a:prstGeom prst="rect">
            <a:avLst/>
          </a:prstGeom>
        </p:spPr>
        <p:txBody>
          <a:bodyPr vert="horz" lIns="0" tIns="0" rIns="0" bIns="0" numCol="1" rtlCol="0" anchor="t">
            <a:normAutofit/>
          </a:bodyPr>
          <a:lst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smtClean="0">
                <a:ln>
                  <a:noFill/>
                </a:ln>
                <a:solidFill>
                  <a:srgbClr val="E67600"/>
                </a:solidFill>
                <a:effectLst/>
                <a:uLnTx/>
                <a:uFillTx/>
                <a:latin typeface="Arial"/>
                <a:ea typeface="+mj-ea"/>
                <a:cs typeface="+mj-cs"/>
              </a:rPr>
              <a:t>Conclusion </a:t>
            </a:r>
            <a:endParaRPr kumimoji="0" lang="fr-FR" sz="3200" b="0" i="0" u="none" strike="noStrike" kern="1200" cap="none" spc="0" normalizeH="0" baseline="0" noProof="0" dirty="0">
              <a:ln>
                <a:noFill/>
              </a:ln>
              <a:solidFill>
                <a:srgbClr val="E67600"/>
              </a:solidFill>
              <a:effectLst/>
              <a:uLnTx/>
              <a:uFillTx/>
              <a:latin typeface="Arial"/>
              <a:ea typeface="+mj-ea"/>
              <a:cs typeface="+mj-cs"/>
            </a:endParaRPr>
          </a:p>
        </p:txBody>
      </p:sp>
      <p:sp>
        <p:nvSpPr>
          <p:cNvPr id="3" name="Espace réservé du contenu 2"/>
          <p:cNvSpPr txBox="1">
            <a:spLocks/>
          </p:cNvSpPr>
          <p:nvPr/>
        </p:nvSpPr>
        <p:spPr>
          <a:xfrm>
            <a:off x="377823" y="2591158"/>
            <a:ext cx="8068591" cy="2947409"/>
          </a:xfrm>
          <a:prstGeom prst="roundRect">
            <a:avLst>
              <a:gd name="adj" fmla="val 7940"/>
            </a:avLst>
          </a:prstGeom>
          <a:ln>
            <a:solidFill>
              <a:srgbClr val="FD9F13"/>
            </a:solidFill>
          </a:ln>
        </p:spPr>
        <p:txBody>
          <a:bodyPr vert="horz" lIns="91440" tIns="91440" rIns="91440" bIns="91440" numCol="1" rtlCol="0">
            <a:normAutofit lnSpcReduction="10000"/>
          </a:bodyPr>
          <a:lstStyle>
            <a:lvl1pPr marL="0" indent="0" algn="l" defTabSz="457200" rtl="0" eaLnBrk="1" latinLnBrk="0" hangingPunct="1">
              <a:spcBef>
                <a:spcPts val="0"/>
              </a:spcBef>
              <a:spcAft>
                <a:spcPts val="0"/>
              </a:spcAft>
              <a:buFont typeface="Arial"/>
              <a:buNone/>
              <a:defRPr sz="1400" b="1"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400" kern="1200">
                <a:solidFill>
                  <a:schemeClr val="tx1"/>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Une économie responsable et</a:t>
            </a:r>
            <a:r>
              <a:rPr kumimoji="0" lang="fr-FR" sz="2000" b="0" i="0" u="none" strike="noStrike" kern="1200" cap="none" spc="0" normalizeH="0" noProof="0" dirty="0" smtClean="0">
                <a:ln>
                  <a:noFill/>
                </a:ln>
                <a:solidFill>
                  <a:srgbClr val="000000"/>
                </a:solidFill>
                <a:effectLst/>
                <a:uLnTx/>
                <a:uFillTx/>
                <a:latin typeface="Arial"/>
                <a:ea typeface="+mn-ea"/>
                <a:cs typeface="+mn-cs"/>
              </a:rPr>
              <a:t> une RSE </a:t>
            </a: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 Faire face à la rapidité des évolutions technologiques et du délai d’acquisition des compétences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Un </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pilotage par les directions des ressources Humaines et encadrants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Un</a:t>
            </a:r>
            <a:r>
              <a:rPr kumimoji="0" lang="fr-FR" sz="2000" b="0" i="0" u="none" strike="noStrike" kern="1200" cap="none" spc="0" normalizeH="0" noProof="0" dirty="0" smtClean="0">
                <a:ln>
                  <a:noFill/>
                </a:ln>
                <a:solidFill>
                  <a:srgbClr val="000000"/>
                </a:solidFill>
                <a:effectLst/>
                <a:uLnTx/>
                <a:uFillTx/>
                <a:latin typeface="Arial"/>
                <a:ea typeface="+mn-ea"/>
                <a:cs typeface="+mn-cs"/>
              </a:rPr>
              <a:t> </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Système d’Informations RH</a:t>
            </a: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 typeface="Arial"/>
              <a:buNone/>
              <a:tabLst/>
              <a:defRPr/>
            </a:pPr>
            <a:endParaRPr kumimoji="0" lang="fr-FR"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re 1"/>
          <p:cNvSpPr txBox="1">
            <a:spLocks/>
          </p:cNvSpPr>
          <p:nvPr/>
        </p:nvSpPr>
        <p:spPr>
          <a:xfrm>
            <a:off x="450911" y="1995882"/>
            <a:ext cx="8504553" cy="595276"/>
          </a:xfrm>
          <a:prstGeom prst="rect">
            <a:avLst/>
          </a:prstGeom>
        </p:spPr>
        <p:txBody>
          <a:bodyPr vert="horz" lIns="0" tIns="0" rIns="0" bIns="0" numCol="1" rtlCol="0" anchor="t">
            <a:normAutofit/>
          </a:bodyPr>
          <a:lst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fr-FR" sz="2400" b="0" i="0" u="none" strike="noStrike" kern="1200" cap="none" spc="0" normalizeH="0" baseline="0" noProof="0" dirty="0" smtClean="0">
                <a:ln>
                  <a:noFill/>
                </a:ln>
                <a:solidFill>
                  <a:srgbClr val="000000"/>
                </a:solidFill>
                <a:effectLst/>
                <a:uLnTx/>
                <a:uFillTx/>
                <a:latin typeface="Arial"/>
                <a:ea typeface="+mj-ea"/>
                <a:cs typeface="+mj-cs"/>
              </a:rPr>
              <a:t>La formation en ligne, c’est : </a:t>
            </a:r>
            <a:endParaRPr kumimoji="0" lang="fr-FR" altLang="fr-FR" sz="2400" b="0" i="0" u="none" strike="noStrike" kern="1200" cap="none" spc="0" normalizeH="0" baseline="0" noProof="0" dirty="0">
              <a:ln>
                <a:noFill/>
              </a:ln>
              <a:solidFill>
                <a:srgbClr val="000000"/>
              </a:solidFill>
              <a:effectLst/>
              <a:uLnTx/>
              <a:uFillTx/>
              <a:latin typeface="Arial"/>
              <a:ea typeface="+mj-ea"/>
              <a:cs typeface="+mj-cs"/>
            </a:endParaRPr>
          </a:p>
        </p:txBody>
      </p:sp>
      <p:sp>
        <p:nvSpPr>
          <p:cNvPr id="5" name="Rectangle 4"/>
          <p:cNvSpPr/>
          <p:nvPr/>
        </p:nvSpPr>
        <p:spPr>
          <a:xfrm>
            <a:off x="243281" y="828847"/>
            <a:ext cx="7738655" cy="646331"/>
          </a:xfrm>
          <a:prstGeom prst="rect">
            <a:avLst/>
          </a:prstGeom>
        </p:spPr>
        <p:txBody>
          <a:bodyPr wrap="square">
            <a:spAutoFit/>
          </a:bodyPr>
          <a:lstStyle/>
          <a:p>
            <a:r>
              <a:rPr lang="fr-FR" dirty="0">
                <a:solidFill>
                  <a:schemeClr val="accent1"/>
                </a:solidFill>
              </a:rPr>
              <a:t>La formation </a:t>
            </a:r>
            <a:r>
              <a:rPr lang="fr-FR" dirty="0" smtClean="0">
                <a:solidFill>
                  <a:schemeClr val="accent1"/>
                </a:solidFill>
              </a:rPr>
              <a:t>professionnelle, une </a:t>
            </a:r>
            <a:r>
              <a:rPr lang="fr-FR" dirty="0">
                <a:solidFill>
                  <a:schemeClr val="accent1"/>
                </a:solidFill>
              </a:rPr>
              <a:t>conception de formation individuelle par la volonté de vouloir </a:t>
            </a:r>
            <a:r>
              <a:rPr lang="fr-FR" dirty="0" smtClean="0">
                <a:solidFill>
                  <a:schemeClr val="accent1"/>
                </a:solidFill>
              </a:rPr>
              <a:t>s’adapter </a:t>
            </a:r>
            <a:r>
              <a:rPr lang="fr-FR" dirty="0">
                <a:solidFill>
                  <a:schemeClr val="accent1"/>
                </a:solidFill>
              </a:rPr>
              <a:t>et ainsi faire face aux </a:t>
            </a:r>
            <a:r>
              <a:rPr lang="fr-FR" dirty="0" smtClean="0">
                <a:solidFill>
                  <a:schemeClr val="accent1"/>
                </a:solidFill>
              </a:rPr>
              <a:t>changements</a:t>
            </a:r>
            <a:r>
              <a:rPr lang="fr-FR" dirty="0">
                <a:solidFill>
                  <a:schemeClr val="accent1"/>
                </a:solidFill>
              </a:rPr>
              <a:t>.</a:t>
            </a:r>
          </a:p>
        </p:txBody>
      </p:sp>
      <p:sp>
        <p:nvSpPr>
          <p:cNvPr id="6"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172E1A-CB9E-4A0F-AC35-2072A915F982}" type="datetime4">
              <a:rPr lang="fr-FR" altLang="fr-FR" smtClean="0"/>
              <a:pPr/>
              <a:t>13 mars 2015</a:t>
            </a:fld>
            <a:endParaRPr lang="fr-FR" altLang="fr-FR" dirty="0"/>
          </a:p>
        </p:txBody>
      </p:sp>
      <p:sp>
        <p:nvSpPr>
          <p:cNvPr id="7"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8"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GB" dirty="0" smtClean="0"/>
              <a:t>18</a:t>
            </a:r>
            <a:endParaRPr lang="en-GB" altLang="en-GB" dirty="0"/>
          </a:p>
        </p:txBody>
      </p:sp>
    </p:spTree>
    <p:extLst>
      <p:ext uri="{BB962C8B-B14F-4D97-AF65-F5344CB8AC3E}">
        <p14:creationId xmlns:p14="http://schemas.microsoft.com/office/powerpoint/2010/main" val="294914641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433" y="2185251"/>
            <a:ext cx="4091233" cy="2533048"/>
          </a:xfrm>
          <a:prstGeom prst="rect">
            <a:avLst/>
          </a:prstGeom>
        </p:spPr>
      </p:pic>
    </p:spTree>
    <p:extLst>
      <p:ext uri="{BB962C8B-B14F-4D97-AF65-F5344CB8AC3E}">
        <p14:creationId xmlns:p14="http://schemas.microsoft.com/office/powerpoint/2010/main" val="111865144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160292" y="672238"/>
            <a:ext cx="4173010" cy="5597209"/>
          </a:xfrm>
          <a:prstGeom prst="roundRect">
            <a:avLst>
              <a:gd name="adj" fmla="val 4183"/>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horz" lIns="0" tIns="91440" rIns="0" bIns="0" numCol="1" rtlCol="0">
            <a:noAutofit/>
          </a:bodyPr>
          <a:lstStyle/>
          <a:p>
            <a:pPr marL="108000" marR="0" lvl="1" algn="l" defTabSz="457200" rtl="0" eaLnBrk="1" latinLnBrk="0" hangingPunct="1">
              <a:lnSpc>
                <a:spcPct val="100000"/>
              </a:lnSpc>
              <a:spcBef>
                <a:spcPts val="600"/>
              </a:spcBef>
              <a:spcAft>
                <a:spcPts val="600"/>
              </a:spcAft>
              <a:buClrTx/>
              <a:buSzTx/>
              <a:buFont typeface="+mj-lt"/>
              <a:buAutoNum type="romanUcPeriod"/>
              <a:tabLst/>
              <a:defRPr/>
            </a:pPr>
            <a:r>
              <a:rPr kumimoji="0" lang="fr-FR" altLang="fr-FR" sz="1600" i="0" u="none" strike="noStrike" kern="1200" cap="none" spc="0" normalizeH="0" baseline="0" noProof="0" dirty="0" smtClean="0">
                <a:ln>
                  <a:noFill/>
                </a:ln>
                <a:solidFill>
                  <a:schemeClr val="accent6">
                    <a:lumMod val="75000"/>
                  </a:schemeClr>
                </a:solidFill>
                <a:effectLst/>
                <a:uLnTx/>
                <a:uFillTx/>
                <a:latin typeface="+mj-lt"/>
              </a:rPr>
              <a:t>Plan</a:t>
            </a:r>
          </a:p>
          <a:p>
            <a:pPr marL="108000" marR="0" lvl="1" algn="l" defTabSz="457200" rtl="0" eaLnBrk="1" latinLnBrk="0" hangingPunct="1">
              <a:lnSpc>
                <a:spcPct val="100000"/>
              </a:lnSpc>
              <a:spcBef>
                <a:spcPts val="600"/>
              </a:spcBef>
              <a:spcAft>
                <a:spcPts val="600"/>
              </a:spcAft>
              <a:buClrTx/>
              <a:buSzTx/>
              <a:buFont typeface="+mj-lt"/>
              <a:buAutoNum type="romanUcPeriod"/>
              <a:tabLst/>
              <a:defRPr/>
            </a:pPr>
            <a:r>
              <a:rPr lang="fr-FR" altLang="fr-FR" sz="1600" dirty="0" smtClean="0">
                <a:solidFill>
                  <a:schemeClr val="accent6">
                    <a:lumMod val="75000"/>
                  </a:schemeClr>
                </a:solidFill>
                <a:latin typeface="+mj-lt"/>
              </a:rPr>
              <a:t>Historique et contexte</a:t>
            </a:r>
          </a:p>
          <a:p>
            <a:pPr marL="108000" marR="0" lvl="1" algn="l" defTabSz="457200" rtl="0" eaLnBrk="1" latinLnBrk="0" hangingPunct="1">
              <a:lnSpc>
                <a:spcPct val="100000"/>
              </a:lnSpc>
              <a:spcBef>
                <a:spcPts val="600"/>
              </a:spcBef>
              <a:spcAft>
                <a:spcPts val="600"/>
              </a:spcAft>
              <a:buClrTx/>
              <a:buSzTx/>
              <a:buFont typeface="+mj-lt"/>
              <a:buAutoNum type="romanUcPeriod"/>
              <a:tabLst/>
              <a:defRPr/>
            </a:pPr>
            <a:r>
              <a:rPr lang="fr-FR" altLang="fr-FR" sz="1600" noProof="0" dirty="0" smtClean="0">
                <a:solidFill>
                  <a:schemeClr val="accent6">
                    <a:lumMod val="75000"/>
                  </a:schemeClr>
                </a:solidFill>
                <a:latin typeface="+mj-lt"/>
              </a:rPr>
              <a:t>La formation professionnelle  </a:t>
            </a:r>
            <a:r>
              <a:rPr lang="fr-FR" altLang="fr-FR" sz="1600" noProof="0" dirty="0" smtClean="0">
                <a:solidFill>
                  <a:schemeClr val="accent6">
                    <a:lumMod val="75000"/>
                  </a:schemeClr>
                </a:solidFill>
                <a:latin typeface="+mj-lt"/>
              </a:rPr>
              <a:t>tout au long de la vie ou long life </a:t>
            </a:r>
            <a:r>
              <a:rPr lang="fr-FR" altLang="fr-FR" sz="1600" noProof="0" dirty="0" err="1" smtClean="0">
                <a:solidFill>
                  <a:schemeClr val="accent6">
                    <a:lumMod val="75000"/>
                  </a:schemeClr>
                </a:solidFill>
                <a:latin typeface="+mj-lt"/>
              </a:rPr>
              <a:t>learning</a:t>
            </a:r>
            <a:r>
              <a:rPr lang="fr-FR" altLang="fr-FR" sz="1600" noProof="0" dirty="0" smtClean="0">
                <a:solidFill>
                  <a:schemeClr val="accent6">
                    <a:lumMod val="75000"/>
                  </a:schemeClr>
                </a:solidFill>
                <a:latin typeface="+mj-lt"/>
              </a:rPr>
              <a:t>  program face </a:t>
            </a:r>
            <a:r>
              <a:rPr lang="fr-FR" altLang="fr-FR" sz="1600" noProof="0" dirty="0" smtClean="0">
                <a:solidFill>
                  <a:schemeClr val="accent6">
                    <a:lumMod val="75000"/>
                  </a:schemeClr>
                </a:solidFill>
                <a:latin typeface="+mj-lt"/>
              </a:rPr>
              <a:t>au numérique</a:t>
            </a:r>
            <a:endParaRPr lang="fr-FR" altLang="fr-FR" sz="1600" noProof="0" dirty="0" smtClean="0">
              <a:solidFill>
                <a:schemeClr val="accent6">
                  <a:lumMod val="75000"/>
                </a:schemeClr>
              </a:solidFill>
              <a:latin typeface="+mj-lt"/>
            </a:endParaRPr>
          </a:p>
          <a:p>
            <a:pPr marL="108000" marR="0" lvl="1" algn="l" defTabSz="457200" rtl="0" eaLnBrk="1" latinLnBrk="0" hangingPunct="1">
              <a:lnSpc>
                <a:spcPct val="100000"/>
              </a:lnSpc>
              <a:spcBef>
                <a:spcPts val="600"/>
              </a:spcBef>
              <a:spcAft>
                <a:spcPts val="600"/>
              </a:spcAft>
              <a:buClrTx/>
              <a:buSzTx/>
              <a:buAutoNum type="alphaLcPeriod"/>
              <a:tabLst/>
              <a:defRPr/>
            </a:pPr>
            <a:r>
              <a:rPr lang="fr-FR" altLang="fr-FR" sz="1600" dirty="0" smtClean="0">
                <a:solidFill>
                  <a:schemeClr val="tx1"/>
                </a:solidFill>
                <a:latin typeface="+mj-lt"/>
              </a:rPr>
              <a:t>Définition </a:t>
            </a:r>
            <a:r>
              <a:rPr lang="fr-FR" altLang="fr-FR" sz="1600" dirty="0">
                <a:solidFill>
                  <a:schemeClr val="tx1"/>
                </a:solidFill>
                <a:latin typeface="+mj-lt"/>
              </a:rPr>
              <a:t>de la </a:t>
            </a:r>
            <a:r>
              <a:rPr lang="fr-FR" altLang="fr-FR" sz="1600" dirty="0" smtClean="0">
                <a:solidFill>
                  <a:schemeClr val="tx1"/>
                </a:solidFill>
                <a:latin typeface="+mj-lt"/>
              </a:rPr>
              <a:t>FPTLV</a:t>
            </a:r>
          </a:p>
          <a:p>
            <a:pPr marL="108000" marR="0" lvl="1" algn="l" defTabSz="457200" rtl="0" eaLnBrk="1" latinLnBrk="0" hangingPunct="1">
              <a:lnSpc>
                <a:spcPct val="100000"/>
              </a:lnSpc>
              <a:spcBef>
                <a:spcPts val="600"/>
              </a:spcBef>
              <a:spcAft>
                <a:spcPts val="600"/>
              </a:spcAft>
              <a:buClrTx/>
              <a:buSzTx/>
              <a:buAutoNum type="alphaLcPeriod"/>
              <a:tabLst/>
              <a:defRPr/>
            </a:pPr>
            <a:r>
              <a:rPr lang="fr-FR" altLang="fr-FR" sz="1600" dirty="0" smtClean="0">
                <a:solidFill>
                  <a:schemeClr val="tx1"/>
                </a:solidFill>
                <a:latin typeface="+mj-lt"/>
              </a:rPr>
              <a:t>Définition </a:t>
            </a:r>
            <a:r>
              <a:rPr lang="fr-FR" altLang="fr-FR" sz="1600" dirty="0">
                <a:solidFill>
                  <a:schemeClr val="tx1"/>
                </a:solidFill>
                <a:latin typeface="+mj-lt"/>
              </a:rPr>
              <a:t>de l’e-formation ou </a:t>
            </a:r>
            <a:r>
              <a:rPr lang="fr-FR" altLang="fr-FR" sz="1600" dirty="0" smtClean="0">
                <a:solidFill>
                  <a:schemeClr val="tx1"/>
                </a:solidFill>
                <a:latin typeface="+mj-lt"/>
              </a:rPr>
              <a:t>e-learning</a:t>
            </a:r>
          </a:p>
          <a:p>
            <a:pPr marL="108000" marR="0" lvl="1" algn="l" defTabSz="457200" rtl="0" eaLnBrk="1" latinLnBrk="0" hangingPunct="1">
              <a:lnSpc>
                <a:spcPct val="100000"/>
              </a:lnSpc>
              <a:spcBef>
                <a:spcPts val="600"/>
              </a:spcBef>
              <a:spcAft>
                <a:spcPts val="600"/>
              </a:spcAft>
              <a:buClrTx/>
              <a:buSzTx/>
              <a:buAutoNum type="alphaLcPeriod"/>
              <a:tabLst/>
              <a:defRPr/>
            </a:pPr>
            <a:r>
              <a:rPr lang="fr-FR" altLang="fr-FR" sz="1600" dirty="0" smtClean="0">
                <a:solidFill>
                  <a:schemeClr val="tx1"/>
                </a:solidFill>
                <a:latin typeface="+mj-lt"/>
              </a:rPr>
              <a:t>La </a:t>
            </a:r>
            <a:r>
              <a:rPr lang="fr-FR" altLang="fr-FR" sz="1600" dirty="0">
                <a:solidFill>
                  <a:schemeClr val="tx1"/>
                </a:solidFill>
                <a:latin typeface="+mj-lt"/>
              </a:rPr>
              <a:t>provenance des modes de ressources en ligne</a:t>
            </a:r>
          </a:p>
          <a:p>
            <a:pPr marL="108000" lvl="1">
              <a:spcBef>
                <a:spcPts val="600"/>
              </a:spcBef>
              <a:spcAft>
                <a:spcPts val="600"/>
              </a:spcAft>
              <a:defRPr/>
            </a:pPr>
            <a:r>
              <a:rPr lang="fr-FR" altLang="fr-FR" sz="1600" dirty="0" smtClean="0">
                <a:solidFill>
                  <a:schemeClr val="accent6">
                    <a:lumMod val="75000"/>
                  </a:schemeClr>
                </a:solidFill>
                <a:latin typeface="+mj-lt"/>
              </a:rPr>
              <a:t>IV.	Les </a:t>
            </a:r>
            <a:r>
              <a:rPr lang="fr-FR" altLang="fr-FR" sz="1600" dirty="0" smtClean="0">
                <a:solidFill>
                  <a:schemeClr val="accent6">
                    <a:lumMod val="75000"/>
                  </a:schemeClr>
                </a:solidFill>
                <a:latin typeface="+mj-lt"/>
              </a:rPr>
              <a:t>évolutions récentes des outils de formations en ligne </a:t>
            </a:r>
            <a:endParaRPr lang="fr-FR" altLang="fr-FR" sz="1600" dirty="0">
              <a:solidFill>
                <a:schemeClr val="accent6">
                  <a:lumMod val="75000"/>
                </a:schemeClr>
              </a:solidFill>
              <a:latin typeface="+mj-lt"/>
            </a:endParaRPr>
          </a:p>
          <a:p>
            <a:pPr marL="108000" lvl="2">
              <a:spcBef>
                <a:spcPts val="600"/>
              </a:spcBef>
              <a:spcAft>
                <a:spcPts val="600"/>
              </a:spcAft>
              <a:buFont typeface="+mj-lt"/>
              <a:buAutoNum type="alphaLcPeriod"/>
              <a:defRPr/>
            </a:pPr>
            <a:r>
              <a:rPr lang="fr-FR" altLang="fr-FR" sz="1600" dirty="0" smtClean="0">
                <a:solidFill>
                  <a:schemeClr val="tx1"/>
                </a:solidFill>
                <a:latin typeface="+mj-lt"/>
              </a:rPr>
              <a:t>Les MOOC-Les SPOCS-Les COOC</a:t>
            </a:r>
          </a:p>
          <a:p>
            <a:pPr marL="108000" lvl="2">
              <a:spcBef>
                <a:spcPts val="600"/>
              </a:spcBef>
              <a:spcAft>
                <a:spcPts val="600"/>
              </a:spcAft>
              <a:buFont typeface="+mj-lt"/>
              <a:buAutoNum type="alphaLcPeriod"/>
              <a:defRPr/>
            </a:pPr>
            <a:r>
              <a:rPr lang="fr-FR" altLang="fr-FR" sz="1600" dirty="0" smtClean="0">
                <a:solidFill>
                  <a:schemeClr val="tx1"/>
                </a:solidFill>
                <a:latin typeface="+mj-lt"/>
              </a:rPr>
              <a:t>Les prérequis ou q</a:t>
            </a:r>
            <a:r>
              <a:rPr lang="fr-FR" altLang="fr-FR" sz="1600" dirty="0" smtClean="0">
                <a:solidFill>
                  <a:schemeClr val="tx1"/>
                </a:solidFill>
                <a:latin typeface="+mj-lt"/>
              </a:rPr>
              <a:t>uels </a:t>
            </a:r>
            <a:r>
              <a:rPr lang="fr-FR" altLang="fr-FR" sz="1600" dirty="0" smtClean="0">
                <a:solidFill>
                  <a:schemeClr val="tx1"/>
                </a:solidFill>
                <a:latin typeface="+mj-lt"/>
              </a:rPr>
              <a:t>enseignements choisir?</a:t>
            </a:r>
          </a:p>
          <a:p>
            <a:pPr marL="857250" lvl="2">
              <a:spcBef>
                <a:spcPts val="600"/>
              </a:spcBef>
              <a:spcAft>
                <a:spcPts val="600"/>
              </a:spcAft>
              <a:defRPr/>
            </a:pPr>
            <a:endParaRPr lang="fr-FR" altLang="fr-FR" sz="1600" dirty="0">
              <a:solidFill>
                <a:schemeClr val="tx1"/>
              </a:solidFill>
              <a:latin typeface="+mj-lt"/>
            </a:endParaRPr>
          </a:p>
        </p:txBody>
      </p:sp>
      <p:sp>
        <p:nvSpPr>
          <p:cNvPr id="6" name="Date Placeholder 3"/>
          <p:cNvSpPr txBox="1">
            <a:spLocks/>
          </p:cNvSpPr>
          <p:nvPr/>
        </p:nvSpPr>
        <p:spPr>
          <a:xfrm>
            <a:off x="1240957" y="638292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7" name="Footer Placeholder 4"/>
          <p:cNvSpPr txBox="1">
            <a:spLocks/>
          </p:cNvSpPr>
          <p:nvPr/>
        </p:nvSpPr>
        <p:spPr>
          <a:xfrm>
            <a:off x="2854524"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a:t>
            </a:r>
            <a:r>
              <a:rPr lang="fr-FR" altLang="fr-FR" dirty="0" err="1" smtClean="0"/>
              <a:t>Sirh</a:t>
            </a:r>
            <a:r>
              <a:rPr lang="fr-FR" altLang="fr-FR" dirty="0" smtClean="0"/>
              <a:t> </a:t>
            </a:r>
            <a:endParaRPr lang="fr-FR" altLang="fr-FR" dirty="0"/>
          </a:p>
        </p:txBody>
      </p:sp>
      <p:sp>
        <p:nvSpPr>
          <p:cNvPr id="8"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2</a:t>
            </a:fld>
            <a:endParaRPr lang="en-GB" altLang="en-GB" dirty="0"/>
          </a:p>
        </p:txBody>
      </p:sp>
      <p:sp>
        <p:nvSpPr>
          <p:cNvPr id="2" name="Rectangle 1"/>
          <p:cNvSpPr/>
          <p:nvPr/>
        </p:nvSpPr>
        <p:spPr>
          <a:xfrm>
            <a:off x="147159" y="84318"/>
            <a:ext cx="1943161" cy="701731"/>
          </a:xfrm>
          <a:prstGeom prst="rect">
            <a:avLst/>
          </a:prstGeom>
        </p:spPr>
        <p:txBody>
          <a:bodyPr wrap="none">
            <a:spAutoFit/>
          </a:bodyPr>
          <a:lstStyle/>
          <a:p>
            <a:pPr lvl="0">
              <a:lnSpc>
                <a:spcPct val="90000"/>
              </a:lnSpc>
              <a:spcBef>
                <a:spcPct val="0"/>
              </a:spcBef>
              <a:defRPr/>
            </a:pPr>
            <a:r>
              <a:rPr lang="fr-FR" altLang="fr-FR" sz="4400" dirty="0" smtClean="0">
                <a:solidFill>
                  <a:schemeClr val="accent6"/>
                </a:solidFill>
                <a:latin typeface="+mj-lt"/>
                <a:ea typeface="+mj-ea"/>
                <a:cs typeface="+mj-cs"/>
              </a:rPr>
              <a:t>I. Plan </a:t>
            </a:r>
            <a:endParaRPr lang="fr-FR" altLang="fr-FR" sz="4400" dirty="0">
              <a:solidFill>
                <a:schemeClr val="accent6"/>
              </a:solidFill>
              <a:latin typeface="+mj-lt"/>
              <a:ea typeface="+mj-ea"/>
              <a:cs typeface="+mj-cs"/>
            </a:endParaRPr>
          </a:p>
        </p:txBody>
      </p:sp>
      <p:sp>
        <p:nvSpPr>
          <p:cNvPr id="9" name="Espace réservé du contenu 2"/>
          <p:cNvSpPr txBox="1">
            <a:spLocks/>
          </p:cNvSpPr>
          <p:nvPr/>
        </p:nvSpPr>
        <p:spPr>
          <a:xfrm>
            <a:off x="4430879" y="672237"/>
            <a:ext cx="4173010" cy="5597209"/>
          </a:xfrm>
          <a:prstGeom prst="roundRect">
            <a:avLst>
              <a:gd name="adj" fmla="val 4183"/>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vert="horz" lIns="0" tIns="91440" rIns="0" bIns="0" numCol="1" rtlCol="0">
            <a:noAutofit/>
          </a:bodyPr>
          <a:lstStyle/>
          <a:p>
            <a:pPr marL="108000" lvl="1">
              <a:spcAft>
                <a:spcPts val="600"/>
              </a:spcAft>
              <a:buAutoNum type="romanUcPeriod" startAt="5"/>
              <a:defRPr/>
            </a:pPr>
            <a:r>
              <a:rPr lang="fr-FR" altLang="fr-FR" sz="1600" dirty="0" smtClean="0">
                <a:solidFill>
                  <a:schemeClr val="accent6">
                    <a:lumMod val="75000"/>
                  </a:schemeClr>
                </a:solidFill>
                <a:latin typeface="+mj-lt"/>
              </a:rPr>
              <a:t>Les </a:t>
            </a:r>
            <a:r>
              <a:rPr lang="fr-FR" altLang="fr-FR" sz="1600" dirty="0">
                <a:solidFill>
                  <a:schemeClr val="accent6">
                    <a:lumMod val="75000"/>
                  </a:schemeClr>
                </a:solidFill>
                <a:latin typeface="+mj-lt"/>
              </a:rPr>
              <a:t>enjeux de la fonction RH face à la FPTLV 2.0 </a:t>
            </a:r>
          </a:p>
          <a:p>
            <a:pPr marL="108000" lvl="1">
              <a:defRPr/>
            </a:pPr>
            <a:r>
              <a:rPr lang="fr-FR" altLang="fr-FR" sz="1600" dirty="0" smtClean="0">
                <a:solidFill>
                  <a:schemeClr val="tx1"/>
                </a:solidFill>
                <a:latin typeface="+mj-lt"/>
              </a:rPr>
              <a:t>a.	De l’entreprise </a:t>
            </a:r>
            <a:r>
              <a:rPr lang="fr-FR" altLang="fr-FR" sz="1600" dirty="0">
                <a:solidFill>
                  <a:schemeClr val="tx1"/>
                </a:solidFill>
                <a:latin typeface="+mj-lt"/>
              </a:rPr>
              <a:t>collective </a:t>
            </a:r>
            <a:r>
              <a:rPr lang="fr-FR" altLang="fr-FR" sz="1600" dirty="0" smtClean="0">
                <a:solidFill>
                  <a:schemeClr val="tx1"/>
                </a:solidFill>
                <a:latin typeface="+mj-lt"/>
              </a:rPr>
              <a:t>au management collaborative</a:t>
            </a:r>
            <a:r>
              <a:rPr lang="fr-FR" altLang="fr-FR" sz="1600" dirty="0" smtClean="0">
                <a:solidFill>
                  <a:schemeClr val="tx1"/>
                </a:solidFill>
                <a:latin typeface="+mj-lt"/>
              </a:rPr>
              <a:t>:</a:t>
            </a:r>
          </a:p>
          <a:p>
            <a:pPr marL="108000" lvl="1">
              <a:defRPr/>
            </a:pPr>
            <a:r>
              <a:rPr lang="fr-FR" altLang="fr-FR" sz="1600" dirty="0">
                <a:solidFill>
                  <a:schemeClr val="tx1"/>
                </a:solidFill>
                <a:latin typeface="+mj-lt"/>
              </a:rPr>
              <a:t>	</a:t>
            </a:r>
            <a:r>
              <a:rPr lang="fr-FR" altLang="fr-FR" sz="1600" dirty="0" smtClean="0">
                <a:solidFill>
                  <a:schemeClr val="tx1"/>
                </a:solidFill>
                <a:latin typeface="+mj-lt"/>
              </a:rPr>
              <a:t>les trois logiques de la formation</a:t>
            </a:r>
          </a:p>
          <a:p>
            <a:pPr marL="108000" lvl="1">
              <a:defRPr/>
            </a:pPr>
            <a:endParaRPr lang="fr-FR" altLang="fr-FR" sz="1600" dirty="0" smtClean="0">
              <a:solidFill>
                <a:schemeClr val="tx1"/>
              </a:solidFill>
              <a:latin typeface="+mj-lt"/>
            </a:endParaRPr>
          </a:p>
          <a:p>
            <a:pPr marL="108000" lvl="1">
              <a:spcAft>
                <a:spcPts val="600"/>
              </a:spcAft>
              <a:buAutoNum type="romanUcPeriod" startAt="6"/>
              <a:defRPr/>
            </a:pPr>
            <a:r>
              <a:rPr lang="fr-FR" altLang="fr-FR" sz="1600" dirty="0" smtClean="0">
                <a:solidFill>
                  <a:schemeClr val="accent6">
                    <a:lumMod val="75000"/>
                  </a:schemeClr>
                </a:solidFill>
                <a:latin typeface="+mj-lt"/>
              </a:rPr>
              <a:t>La fonction RH dans une organisation apprenante</a:t>
            </a:r>
          </a:p>
          <a:p>
            <a:pPr marL="108000" lvl="1">
              <a:spcAft>
                <a:spcPts val="600"/>
              </a:spcAft>
              <a:defRPr/>
            </a:pPr>
            <a:r>
              <a:rPr lang="fr-FR" altLang="fr-FR" sz="1600" dirty="0" smtClean="0">
                <a:solidFill>
                  <a:schemeClr val="tx1"/>
                </a:solidFill>
                <a:latin typeface="+mj-lt"/>
              </a:rPr>
              <a:t>a</a:t>
            </a:r>
            <a:r>
              <a:rPr lang="fr-FR" altLang="fr-FR" sz="1600" dirty="0" smtClean="0">
                <a:solidFill>
                  <a:schemeClr val="tx1"/>
                </a:solidFill>
                <a:latin typeface="+mj-lt"/>
              </a:rPr>
              <a:t>.	Concept </a:t>
            </a:r>
            <a:r>
              <a:rPr lang="fr-FR" altLang="fr-FR" sz="1600" dirty="0">
                <a:solidFill>
                  <a:schemeClr val="tx1"/>
                </a:solidFill>
                <a:latin typeface="+mj-lt"/>
              </a:rPr>
              <a:t>de </a:t>
            </a:r>
            <a:r>
              <a:rPr lang="fr-FR" altLang="fr-FR" sz="1600" dirty="0" err="1">
                <a:solidFill>
                  <a:schemeClr val="tx1"/>
                </a:solidFill>
                <a:latin typeface="+mj-lt"/>
              </a:rPr>
              <a:t>Argyris</a:t>
            </a:r>
            <a:r>
              <a:rPr lang="fr-FR" altLang="fr-FR" sz="1600" dirty="0">
                <a:solidFill>
                  <a:schemeClr val="tx1"/>
                </a:solidFill>
                <a:latin typeface="+mj-lt"/>
              </a:rPr>
              <a:t> et </a:t>
            </a:r>
            <a:r>
              <a:rPr lang="fr-FR" altLang="fr-FR" sz="1600" dirty="0" err="1" smtClean="0">
                <a:solidFill>
                  <a:schemeClr val="tx1"/>
                </a:solidFill>
                <a:latin typeface="+mj-lt"/>
              </a:rPr>
              <a:t>Senge</a:t>
            </a:r>
            <a:r>
              <a:rPr lang="fr-FR" altLang="fr-FR" sz="1600" dirty="0" smtClean="0">
                <a:solidFill>
                  <a:schemeClr val="tx1"/>
                </a:solidFill>
                <a:latin typeface="+mj-lt"/>
              </a:rPr>
              <a:t> </a:t>
            </a:r>
            <a:r>
              <a:rPr lang="fr-FR" altLang="fr-FR" sz="1600" dirty="0">
                <a:solidFill>
                  <a:schemeClr val="tx1"/>
                </a:solidFill>
                <a:latin typeface="+mj-lt"/>
              </a:rPr>
              <a:t>: les </a:t>
            </a:r>
            <a:r>
              <a:rPr lang="fr-FR" altLang="fr-FR" sz="1600" dirty="0" smtClean="0">
                <a:solidFill>
                  <a:schemeClr val="tx1"/>
                </a:solidFill>
                <a:latin typeface="+mj-lt"/>
              </a:rPr>
              <a:t>cinq </a:t>
            </a:r>
            <a:r>
              <a:rPr lang="fr-FR" altLang="fr-FR" sz="1600" dirty="0" smtClean="0">
                <a:solidFill>
                  <a:schemeClr val="tx1"/>
                </a:solidFill>
                <a:latin typeface="+mj-lt"/>
              </a:rPr>
              <a:t>activités.</a:t>
            </a:r>
            <a:endParaRPr lang="fr-FR" altLang="fr-FR" sz="1600" dirty="0">
              <a:solidFill>
                <a:schemeClr val="tx1"/>
              </a:solidFill>
              <a:latin typeface="+mj-lt"/>
            </a:endParaRPr>
          </a:p>
          <a:p>
            <a:pPr marL="108000" lvl="1">
              <a:spcAft>
                <a:spcPts val="600"/>
              </a:spcAft>
              <a:buAutoNum type="arabicPeriod"/>
              <a:defRPr/>
            </a:pPr>
            <a:r>
              <a:rPr lang="fr-FR" altLang="fr-FR" sz="1600" dirty="0" smtClean="0">
                <a:solidFill>
                  <a:schemeClr val="tx1"/>
                </a:solidFill>
                <a:latin typeface="+mj-lt"/>
              </a:rPr>
              <a:t>La </a:t>
            </a:r>
            <a:r>
              <a:rPr lang="fr-FR" altLang="fr-FR" sz="1600" dirty="0">
                <a:solidFill>
                  <a:schemeClr val="tx1"/>
                </a:solidFill>
                <a:latin typeface="+mj-lt"/>
              </a:rPr>
              <a:t>mise en œuvre de l’apprentissage dans </a:t>
            </a:r>
            <a:r>
              <a:rPr lang="fr-FR" altLang="fr-FR" sz="1600" dirty="0" smtClean="0">
                <a:solidFill>
                  <a:schemeClr val="tx1"/>
                </a:solidFill>
                <a:latin typeface="+mj-lt"/>
              </a:rPr>
              <a:t>l’organisation et les </a:t>
            </a:r>
            <a:r>
              <a:rPr lang="fr-FR" altLang="fr-FR" sz="1600" dirty="0">
                <a:solidFill>
                  <a:schemeClr val="tx1"/>
                </a:solidFill>
                <a:latin typeface="+mj-lt"/>
              </a:rPr>
              <a:t>deux dimensions déterminantes </a:t>
            </a:r>
            <a:endParaRPr lang="fr-FR" altLang="fr-FR" sz="1600" dirty="0" smtClean="0">
              <a:solidFill>
                <a:schemeClr val="tx1"/>
              </a:solidFill>
              <a:latin typeface="+mj-lt"/>
            </a:endParaRPr>
          </a:p>
          <a:p>
            <a:pPr marL="108000" lvl="1">
              <a:spcAft>
                <a:spcPts val="600"/>
              </a:spcAft>
              <a:buAutoNum type="arabicPeriod"/>
              <a:defRPr/>
            </a:pPr>
            <a:r>
              <a:rPr lang="fr-FR" altLang="fr-FR" sz="1600" dirty="0" smtClean="0">
                <a:solidFill>
                  <a:schemeClr val="tx1"/>
                </a:solidFill>
                <a:latin typeface="+mj-lt"/>
              </a:rPr>
              <a:t>Les </a:t>
            </a:r>
            <a:r>
              <a:rPr lang="fr-FR" altLang="fr-FR" sz="1600" dirty="0">
                <a:solidFill>
                  <a:schemeClr val="tx1"/>
                </a:solidFill>
                <a:latin typeface="+mj-lt"/>
              </a:rPr>
              <a:t>principaux </a:t>
            </a:r>
            <a:r>
              <a:rPr lang="fr-FR" altLang="fr-FR" sz="1600" dirty="0" smtClean="0">
                <a:solidFill>
                  <a:schemeClr val="tx1"/>
                </a:solidFill>
                <a:latin typeface="+mj-lt"/>
              </a:rPr>
              <a:t>obstacles </a:t>
            </a:r>
            <a:endParaRPr lang="fr-FR" altLang="fr-FR" sz="1600" dirty="0" smtClean="0">
              <a:solidFill>
                <a:schemeClr val="tx1"/>
              </a:solidFill>
              <a:latin typeface="+mj-lt"/>
            </a:endParaRPr>
          </a:p>
          <a:p>
            <a:pPr marL="108000" lvl="1">
              <a:spcAft>
                <a:spcPts val="600"/>
              </a:spcAft>
              <a:buAutoNum type="arabicPeriod"/>
              <a:defRPr/>
            </a:pPr>
            <a:r>
              <a:rPr lang="fr-FR" altLang="fr-FR" sz="1600" dirty="0" smtClean="0">
                <a:solidFill>
                  <a:schemeClr val="tx1"/>
                </a:solidFill>
                <a:latin typeface="+mj-lt"/>
              </a:rPr>
              <a:t>La mise en œuvre de l’apprentissage 2.0</a:t>
            </a:r>
            <a:endParaRPr lang="fr-FR" altLang="fr-FR" sz="1600" dirty="0">
              <a:solidFill>
                <a:schemeClr val="tx1"/>
              </a:solidFill>
              <a:latin typeface="+mj-lt"/>
            </a:endParaRPr>
          </a:p>
          <a:p>
            <a:pPr marL="108000" marR="0" lvl="0" defTabSz="457200" rtl="0" eaLnBrk="1" latinLnBrk="0" hangingPunct="1">
              <a:lnSpc>
                <a:spcPct val="100000"/>
              </a:lnSpc>
              <a:spcAft>
                <a:spcPts val="0"/>
              </a:spcAft>
              <a:buClrTx/>
              <a:buSzTx/>
              <a:buFont typeface="Arial"/>
              <a:buNone/>
              <a:tabLst/>
              <a:defRPr/>
            </a:pPr>
            <a:r>
              <a:rPr lang="fr-FR" altLang="fr-FR" sz="1600" b="1" noProof="0" dirty="0" smtClean="0">
                <a:solidFill>
                  <a:schemeClr val="accent6"/>
                </a:solidFill>
                <a:latin typeface="+mj-lt"/>
              </a:rPr>
              <a:t>	</a:t>
            </a:r>
          </a:p>
          <a:p>
            <a:pPr marL="108000" marR="0" lvl="0" defTabSz="457200" rtl="0" eaLnBrk="1" latinLnBrk="0" hangingPunct="1">
              <a:lnSpc>
                <a:spcPct val="100000"/>
              </a:lnSpc>
              <a:spcAft>
                <a:spcPts val="0"/>
              </a:spcAft>
              <a:buClrTx/>
              <a:buSzTx/>
              <a:buFont typeface="Arial"/>
              <a:buNone/>
              <a:tabLst/>
              <a:defRPr/>
            </a:pPr>
            <a:r>
              <a:rPr lang="fr-FR" altLang="fr-FR" sz="1600" b="1" noProof="0" dirty="0" smtClean="0">
                <a:solidFill>
                  <a:schemeClr val="accent6"/>
                </a:solidFill>
                <a:latin typeface="+mj-lt"/>
              </a:rPr>
              <a:t>         </a:t>
            </a:r>
            <a:r>
              <a:rPr kumimoji="0" lang="fr-FR" altLang="fr-FR" sz="1600" b="1" i="0" u="none" strike="noStrike" kern="1200" cap="none" spc="0" normalizeH="0" baseline="0" noProof="0" dirty="0" smtClean="0">
                <a:ln>
                  <a:noFill/>
                </a:ln>
                <a:solidFill>
                  <a:schemeClr val="accent6"/>
                </a:solidFill>
                <a:effectLst/>
                <a:uLnTx/>
                <a:uFillTx/>
                <a:latin typeface="+mj-lt"/>
              </a:rPr>
              <a:t>Conclusion</a:t>
            </a:r>
            <a:endParaRPr kumimoji="0" lang="fr-FR" altLang="fr-FR" sz="1600" b="1" i="0" u="none" strike="noStrike" kern="1200" cap="none" spc="0" normalizeH="0" baseline="0" noProof="0" dirty="0">
              <a:ln>
                <a:noFill/>
              </a:ln>
              <a:solidFill>
                <a:schemeClr val="accent6"/>
              </a:solidFill>
              <a:effectLst/>
              <a:uLnTx/>
              <a:uFillTx/>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Historique et contexte</a:t>
            </a:r>
            <a:endParaRPr lang="fr-FR" dirty="0"/>
          </a:p>
        </p:txBody>
      </p:sp>
      <p:sp>
        <p:nvSpPr>
          <p:cNvPr id="3" name="Sous-titre 2"/>
          <p:cNvSpPr>
            <a:spLocks noGrp="1"/>
          </p:cNvSpPr>
          <p:nvPr>
            <p:ph type="subTitle" idx="1"/>
          </p:nvPr>
        </p:nvSpPr>
        <p:spPr>
          <a:xfrm>
            <a:off x="0" y="3831770"/>
            <a:ext cx="3703308" cy="822960"/>
          </a:xfrm>
        </p:spPr>
        <p:txBody>
          <a:bodyPr/>
          <a:lstStyle/>
          <a:p>
            <a:r>
              <a:rPr lang="fr-FR" dirty="0"/>
              <a:t>L</a:t>
            </a:r>
            <a:r>
              <a:rPr lang="fr-FR" dirty="0" smtClean="0"/>
              <a:t>a </a:t>
            </a:r>
            <a:r>
              <a:rPr lang="fr-FR" dirty="0" smtClean="0"/>
              <a:t>fonction Rh face à la formation 2.0</a:t>
            </a:r>
            <a:endParaRPr lang="fr-FR" dirty="0"/>
          </a:p>
        </p:txBody>
      </p:sp>
      <p:sp>
        <p:nvSpPr>
          <p:cNvPr id="4" name="Date Placeholder 3"/>
          <p:cNvSpPr txBox="1">
            <a:spLocks/>
          </p:cNvSpPr>
          <p:nvPr/>
        </p:nvSpPr>
        <p:spPr>
          <a:xfrm>
            <a:off x="1240957" y="638292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5" name="Footer Placeholder 4"/>
          <p:cNvSpPr txBox="1">
            <a:spLocks/>
          </p:cNvSpPr>
          <p:nvPr/>
        </p:nvSpPr>
        <p:spPr>
          <a:xfrm>
            <a:off x="2854524"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a:t>
            </a:r>
            <a:r>
              <a:rPr lang="fr-FR" altLang="fr-FR" dirty="0" err="1" smtClean="0"/>
              <a:t>Sirh</a:t>
            </a:r>
            <a:r>
              <a:rPr lang="fr-FR" altLang="fr-FR" dirty="0" smtClean="0"/>
              <a:t> </a:t>
            </a:r>
            <a:endParaRPr lang="fr-FR" altLang="fr-FR" dirty="0"/>
          </a:p>
        </p:txBody>
      </p:sp>
      <p:sp>
        <p:nvSpPr>
          <p:cNvPr id="6"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3</a:t>
            </a:fld>
            <a:endParaRPr lang="en-GB" altLang="en-GB" dirty="0"/>
          </a:p>
        </p:txBody>
      </p:sp>
    </p:spTree>
    <p:extLst>
      <p:ext uri="{BB962C8B-B14F-4D97-AF65-F5344CB8AC3E}">
        <p14:creationId xmlns:p14="http://schemas.microsoft.com/office/powerpoint/2010/main" val="248071251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34"/>
          <p:cNvGrpSpPr>
            <a:grpSpLocks noChangeAspect="1"/>
          </p:cNvGrpSpPr>
          <p:nvPr/>
        </p:nvGrpSpPr>
        <p:grpSpPr>
          <a:xfrm flipH="1">
            <a:off x="456734" y="3299015"/>
            <a:ext cx="555072" cy="1122188"/>
            <a:chOff x="3343275" y="1143000"/>
            <a:chExt cx="2457450" cy="4572000"/>
          </a:xfrm>
          <a:solidFill>
            <a:schemeClr val="bg1"/>
          </a:solidFill>
        </p:grpSpPr>
        <p:sp>
          <p:nvSpPr>
            <p:cNvPr id="19" name="Freeform 5"/>
            <p:cNvSpPr>
              <a:spLocks/>
            </p:cNvSpPr>
            <p:nvPr/>
          </p:nvSpPr>
          <p:spPr>
            <a:xfrm>
              <a:off x="3813175" y="3629025"/>
              <a:ext cx="361950" cy="542925"/>
            </a:xfrm>
            <a:custGeom>
              <a:avLst/>
              <a:gdLst>
                <a:gd name="T0" fmla="*/ 196 w 228"/>
                <a:gd name="T1" fmla="*/ 28 h 342"/>
                <a:gd name="T2" fmla="*/ 88 w 228"/>
                <a:gd name="T3" fmla="*/ 2 h 342"/>
                <a:gd name="T4" fmla="*/ 88 w 228"/>
                <a:gd name="T5" fmla="*/ 2 h 342"/>
                <a:gd name="T6" fmla="*/ 80 w 228"/>
                <a:gd name="T7" fmla="*/ 0 h 342"/>
                <a:gd name="T8" fmla="*/ 72 w 228"/>
                <a:gd name="T9" fmla="*/ 0 h 342"/>
                <a:gd name="T10" fmla="*/ 64 w 228"/>
                <a:gd name="T11" fmla="*/ 2 h 342"/>
                <a:gd name="T12" fmla="*/ 58 w 228"/>
                <a:gd name="T13" fmla="*/ 6 h 342"/>
                <a:gd name="T14" fmla="*/ 52 w 228"/>
                <a:gd name="T15" fmla="*/ 10 h 342"/>
                <a:gd name="T16" fmla="*/ 46 w 228"/>
                <a:gd name="T17" fmla="*/ 16 h 342"/>
                <a:gd name="T18" fmla="*/ 44 w 228"/>
                <a:gd name="T19" fmla="*/ 24 h 342"/>
                <a:gd name="T20" fmla="*/ 42 w 228"/>
                <a:gd name="T21" fmla="*/ 32 h 342"/>
                <a:gd name="T22" fmla="*/ 0 w 228"/>
                <a:gd name="T23" fmla="*/ 264 h 342"/>
                <a:gd name="T24" fmla="*/ 0 w 228"/>
                <a:gd name="T25" fmla="*/ 264 h 342"/>
                <a:gd name="T26" fmla="*/ 0 w 228"/>
                <a:gd name="T27" fmla="*/ 272 h 342"/>
                <a:gd name="T28" fmla="*/ 2 w 228"/>
                <a:gd name="T29" fmla="*/ 280 h 342"/>
                <a:gd name="T30" fmla="*/ 4 w 228"/>
                <a:gd name="T31" fmla="*/ 288 h 342"/>
                <a:gd name="T32" fmla="*/ 8 w 228"/>
                <a:gd name="T33" fmla="*/ 296 h 342"/>
                <a:gd name="T34" fmla="*/ 12 w 228"/>
                <a:gd name="T35" fmla="*/ 302 h 342"/>
                <a:gd name="T36" fmla="*/ 18 w 228"/>
                <a:gd name="T37" fmla="*/ 308 h 342"/>
                <a:gd name="T38" fmla="*/ 26 w 228"/>
                <a:gd name="T39" fmla="*/ 312 h 342"/>
                <a:gd name="T40" fmla="*/ 34 w 228"/>
                <a:gd name="T41" fmla="*/ 314 h 342"/>
                <a:gd name="T42" fmla="*/ 142 w 228"/>
                <a:gd name="T43" fmla="*/ 340 h 342"/>
                <a:gd name="T44" fmla="*/ 142 w 228"/>
                <a:gd name="T45" fmla="*/ 340 h 342"/>
                <a:gd name="T46" fmla="*/ 150 w 228"/>
                <a:gd name="T47" fmla="*/ 342 h 342"/>
                <a:gd name="T48" fmla="*/ 156 w 228"/>
                <a:gd name="T49" fmla="*/ 342 h 342"/>
                <a:gd name="T50" fmla="*/ 164 w 228"/>
                <a:gd name="T51" fmla="*/ 340 h 342"/>
                <a:gd name="T52" fmla="*/ 170 w 228"/>
                <a:gd name="T53" fmla="*/ 336 h 342"/>
                <a:gd name="T54" fmla="*/ 176 w 228"/>
                <a:gd name="T55" fmla="*/ 332 h 342"/>
                <a:gd name="T56" fmla="*/ 182 w 228"/>
                <a:gd name="T57" fmla="*/ 326 h 342"/>
                <a:gd name="T58" fmla="*/ 186 w 228"/>
                <a:gd name="T59" fmla="*/ 318 h 342"/>
                <a:gd name="T60" fmla="*/ 188 w 228"/>
                <a:gd name="T61" fmla="*/ 310 h 342"/>
                <a:gd name="T62" fmla="*/ 228 w 228"/>
                <a:gd name="T63" fmla="*/ 78 h 342"/>
                <a:gd name="T64" fmla="*/ 228 w 228"/>
                <a:gd name="T65" fmla="*/ 78 h 342"/>
                <a:gd name="T66" fmla="*/ 228 w 228"/>
                <a:gd name="T67" fmla="*/ 70 h 342"/>
                <a:gd name="T68" fmla="*/ 228 w 228"/>
                <a:gd name="T69" fmla="*/ 62 h 342"/>
                <a:gd name="T70" fmla="*/ 224 w 228"/>
                <a:gd name="T71" fmla="*/ 54 h 342"/>
                <a:gd name="T72" fmla="*/ 222 w 228"/>
                <a:gd name="T73" fmla="*/ 46 h 342"/>
                <a:gd name="T74" fmla="*/ 216 w 228"/>
                <a:gd name="T75" fmla="*/ 40 h 342"/>
                <a:gd name="T76" fmla="*/ 210 w 228"/>
                <a:gd name="T77" fmla="*/ 34 h 342"/>
                <a:gd name="T78" fmla="*/ 204 w 228"/>
                <a:gd name="T79" fmla="*/ 30 h 342"/>
                <a:gd name="T80" fmla="*/ 196 w 228"/>
                <a:gd name="T81" fmla="*/ 28 h 342"/>
                <a:gd name="T82" fmla="*/ 196 w 228"/>
                <a:gd name="T83" fmla="*/ 2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342">
                  <a:moveTo>
                    <a:pt x="196" y="28"/>
                  </a:moveTo>
                  <a:lnTo>
                    <a:pt x="88" y="2"/>
                  </a:lnTo>
                  <a:lnTo>
                    <a:pt x="88" y="2"/>
                  </a:lnTo>
                  <a:lnTo>
                    <a:pt x="80" y="0"/>
                  </a:lnTo>
                  <a:lnTo>
                    <a:pt x="72" y="0"/>
                  </a:lnTo>
                  <a:lnTo>
                    <a:pt x="64" y="2"/>
                  </a:lnTo>
                  <a:lnTo>
                    <a:pt x="58" y="6"/>
                  </a:lnTo>
                  <a:lnTo>
                    <a:pt x="52" y="10"/>
                  </a:lnTo>
                  <a:lnTo>
                    <a:pt x="46" y="16"/>
                  </a:lnTo>
                  <a:lnTo>
                    <a:pt x="44" y="24"/>
                  </a:lnTo>
                  <a:lnTo>
                    <a:pt x="42" y="32"/>
                  </a:lnTo>
                  <a:lnTo>
                    <a:pt x="0" y="264"/>
                  </a:lnTo>
                  <a:lnTo>
                    <a:pt x="0" y="264"/>
                  </a:lnTo>
                  <a:lnTo>
                    <a:pt x="0" y="272"/>
                  </a:lnTo>
                  <a:lnTo>
                    <a:pt x="2" y="280"/>
                  </a:lnTo>
                  <a:lnTo>
                    <a:pt x="4" y="288"/>
                  </a:lnTo>
                  <a:lnTo>
                    <a:pt x="8" y="296"/>
                  </a:lnTo>
                  <a:lnTo>
                    <a:pt x="12" y="302"/>
                  </a:lnTo>
                  <a:lnTo>
                    <a:pt x="18" y="308"/>
                  </a:lnTo>
                  <a:lnTo>
                    <a:pt x="26" y="312"/>
                  </a:lnTo>
                  <a:lnTo>
                    <a:pt x="34" y="314"/>
                  </a:lnTo>
                  <a:lnTo>
                    <a:pt x="142" y="340"/>
                  </a:lnTo>
                  <a:lnTo>
                    <a:pt x="142" y="340"/>
                  </a:lnTo>
                  <a:lnTo>
                    <a:pt x="150" y="342"/>
                  </a:lnTo>
                  <a:lnTo>
                    <a:pt x="156" y="342"/>
                  </a:lnTo>
                  <a:lnTo>
                    <a:pt x="164" y="340"/>
                  </a:lnTo>
                  <a:lnTo>
                    <a:pt x="170" y="336"/>
                  </a:lnTo>
                  <a:lnTo>
                    <a:pt x="176" y="332"/>
                  </a:lnTo>
                  <a:lnTo>
                    <a:pt x="182" y="326"/>
                  </a:lnTo>
                  <a:lnTo>
                    <a:pt x="186" y="318"/>
                  </a:lnTo>
                  <a:lnTo>
                    <a:pt x="188" y="310"/>
                  </a:lnTo>
                  <a:lnTo>
                    <a:pt x="228" y="78"/>
                  </a:lnTo>
                  <a:lnTo>
                    <a:pt x="228" y="78"/>
                  </a:lnTo>
                  <a:lnTo>
                    <a:pt x="228" y="70"/>
                  </a:lnTo>
                  <a:lnTo>
                    <a:pt x="228" y="62"/>
                  </a:lnTo>
                  <a:lnTo>
                    <a:pt x="224" y="54"/>
                  </a:lnTo>
                  <a:lnTo>
                    <a:pt x="222" y="46"/>
                  </a:lnTo>
                  <a:lnTo>
                    <a:pt x="216" y="40"/>
                  </a:lnTo>
                  <a:lnTo>
                    <a:pt x="210" y="34"/>
                  </a:lnTo>
                  <a:lnTo>
                    <a:pt x="204" y="30"/>
                  </a:lnTo>
                  <a:lnTo>
                    <a:pt x="196" y="28"/>
                  </a:lnTo>
                  <a:lnTo>
                    <a:pt x="196"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a:xfrm>
              <a:off x="4257675" y="3073400"/>
              <a:ext cx="476250" cy="1209675"/>
            </a:xfrm>
            <a:custGeom>
              <a:avLst/>
              <a:gdLst>
                <a:gd name="T0" fmla="*/ 268 w 300"/>
                <a:gd name="T1" fmla="*/ 28 h 762"/>
                <a:gd name="T2" fmla="*/ 160 w 300"/>
                <a:gd name="T3" fmla="*/ 0 h 762"/>
                <a:gd name="T4" fmla="*/ 160 w 300"/>
                <a:gd name="T5" fmla="*/ 0 h 762"/>
                <a:gd name="T6" fmla="*/ 152 w 300"/>
                <a:gd name="T7" fmla="*/ 0 h 762"/>
                <a:gd name="T8" fmla="*/ 144 w 300"/>
                <a:gd name="T9" fmla="*/ 0 h 762"/>
                <a:gd name="T10" fmla="*/ 136 w 300"/>
                <a:gd name="T11" fmla="*/ 2 h 762"/>
                <a:gd name="T12" fmla="*/ 130 w 300"/>
                <a:gd name="T13" fmla="*/ 6 h 762"/>
                <a:gd name="T14" fmla="*/ 124 w 300"/>
                <a:gd name="T15" fmla="*/ 10 h 762"/>
                <a:gd name="T16" fmla="*/ 120 w 300"/>
                <a:gd name="T17" fmla="*/ 16 h 762"/>
                <a:gd name="T18" fmla="*/ 116 w 300"/>
                <a:gd name="T19" fmla="*/ 24 h 762"/>
                <a:gd name="T20" fmla="*/ 114 w 300"/>
                <a:gd name="T21" fmla="*/ 30 h 762"/>
                <a:gd name="T22" fmla="*/ 0 w 300"/>
                <a:gd name="T23" fmla="*/ 684 h 762"/>
                <a:gd name="T24" fmla="*/ 0 w 300"/>
                <a:gd name="T25" fmla="*/ 684 h 762"/>
                <a:gd name="T26" fmla="*/ 0 w 300"/>
                <a:gd name="T27" fmla="*/ 692 h 762"/>
                <a:gd name="T28" fmla="*/ 0 w 300"/>
                <a:gd name="T29" fmla="*/ 700 h 762"/>
                <a:gd name="T30" fmla="*/ 4 w 300"/>
                <a:gd name="T31" fmla="*/ 708 h 762"/>
                <a:gd name="T32" fmla="*/ 8 w 300"/>
                <a:gd name="T33" fmla="*/ 714 h 762"/>
                <a:gd name="T34" fmla="*/ 12 w 300"/>
                <a:gd name="T35" fmla="*/ 722 h 762"/>
                <a:gd name="T36" fmla="*/ 18 w 300"/>
                <a:gd name="T37" fmla="*/ 726 h 762"/>
                <a:gd name="T38" fmla="*/ 26 w 300"/>
                <a:gd name="T39" fmla="*/ 730 h 762"/>
                <a:gd name="T40" fmla="*/ 32 w 300"/>
                <a:gd name="T41" fmla="*/ 734 h 762"/>
                <a:gd name="T42" fmla="*/ 142 w 300"/>
                <a:gd name="T43" fmla="*/ 760 h 762"/>
                <a:gd name="T44" fmla="*/ 142 w 300"/>
                <a:gd name="T45" fmla="*/ 760 h 762"/>
                <a:gd name="T46" fmla="*/ 150 w 300"/>
                <a:gd name="T47" fmla="*/ 762 h 762"/>
                <a:gd name="T48" fmla="*/ 156 w 300"/>
                <a:gd name="T49" fmla="*/ 760 h 762"/>
                <a:gd name="T50" fmla="*/ 164 w 300"/>
                <a:gd name="T51" fmla="*/ 758 h 762"/>
                <a:gd name="T52" fmla="*/ 170 w 300"/>
                <a:gd name="T53" fmla="*/ 756 h 762"/>
                <a:gd name="T54" fmla="*/ 176 w 300"/>
                <a:gd name="T55" fmla="*/ 750 h 762"/>
                <a:gd name="T56" fmla="*/ 182 w 300"/>
                <a:gd name="T57" fmla="*/ 744 h 762"/>
                <a:gd name="T58" fmla="*/ 186 w 300"/>
                <a:gd name="T59" fmla="*/ 738 h 762"/>
                <a:gd name="T60" fmla="*/ 188 w 300"/>
                <a:gd name="T61" fmla="*/ 730 h 762"/>
                <a:gd name="T62" fmla="*/ 300 w 300"/>
                <a:gd name="T63" fmla="*/ 78 h 762"/>
                <a:gd name="T64" fmla="*/ 300 w 300"/>
                <a:gd name="T65" fmla="*/ 78 h 762"/>
                <a:gd name="T66" fmla="*/ 300 w 300"/>
                <a:gd name="T67" fmla="*/ 68 h 762"/>
                <a:gd name="T68" fmla="*/ 300 w 300"/>
                <a:gd name="T69" fmla="*/ 60 h 762"/>
                <a:gd name="T70" fmla="*/ 298 w 300"/>
                <a:gd name="T71" fmla="*/ 54 h 762"/>
                <a:gd name="T72" fmla="*/ 294 w 300"/>
                <a:gd name="T73" fmla="*/ 46 h 762"/>
                <a:gd name="T74" fmla="*/ 288 w 300"/>
                <a:gd name="T75" fmla="*/ 40 h 762"/>
                <a:gd name="T76" fmla="*/ 282 w 300"/>
                <a:gd name="T77" fmla="*/ 34 h 762"/>
                <a:gd name="T78" fmla="*/ 276 w 300"/>
                <a:gd name="T79" fmla="*/ 30 h 762"/>
                <a:gd name="T80" fmla="*/ 268 w 300"/>
                <a:gd name="T81" fmla="*/ 28 h 762"/>
                <a:gd name="T82" fmla="*/ 268 w 300"/>
                <a:gd name="T83" fmla="*/ 2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762">
                  <a:moveTo>
                    <a:pt x="268" y="28"/>
                  </a:moveTo>
                  <a:lnTo>
                    <a:pt x="160" y="0"/>
                  </a:lnTo>
                  <a:lnTo>
                    <a:pt x="160" y="0"/>
                  </a:lnTo>
                  <a:lnTo>
                    <a:pt x="152" y="0"/>
                  </a:lnTo>
                  <a:lnTo>
                    <a:pt x="144" y="0"/>
                  </a:lnTo>
                  <a:lnTo>
                    <a:pt x="136" y="2"/>
                  </a:lnTo>
                  <a:lnTo>
                    <a:pt x="130" y="6"/>
                  </a:lnTo>
                  <a:lnTo>
                    <a:pt x="124" y="10"/>
                  </a:lnTo>
                  <a:lnTo>
                    <a:pt x="120" y="16"/>
                  </a:lnTo>
                  <a:lnTo>
                    <a:pt x="116" y="24"/>
                  </a:lnTo>
                  <a:lnTo>
                    <a:pt x="114" y="30"/>
                  </a:lnTo>
                  <a:lnTo>
                    <a:pt x="0" y="684"/>
                  </a:lnTo>
                  <a:lnTo>
                    <a:pt x="0" y="684"/>
                  </a:lnTo>
                  <a:lnTo>
                    <a:pt x="0" y="692"/>
                  </a:lnTo>
                  <a:lnTo>
                    <a:pt x="0" y="700"/>
                  </a:lnTo>
                  <a:lnTo>
                    <a:pt x="4" y="708"/>
                  </a:lnTo>
                  <a:lnTo>
                    <a:pt x="8" y="714"/>
                  </a:lnTo>
                  <a:lnTo>
                    <a:pt x="12" y="722"/>
                  </a:lnTo>
                  <a:lnTo>
                    <a:pt x="18" y="726"/>
                  </a:lnTo>
                  <a:lnTo>
                    <a:pt x="26" y="730"/>
                  </a:lnTo>
                  <a:lnTo>
                    <a:pt x="32" y="734"/>
                  </a:lnTo>
                  <a:lnTo>
                    <a:pt x="142" y="760"/>
                  </a:lnTo>
                  <a:lnTo>
                    <a:pt x="142" y="760"/>
                  </a:lnTo>
                  <a:lnTo>
                    <a:pt x="150" y="762"/>
                  </a:lnTo>
                  <a:lnTo>
                    <a:pt x="156" y="760"/>
                  </a:lnTo>
                  <a:lnTo>
                    <a:pt x="164" y="758"/>
                  </a:lnTo>
                  <a:lnTo>
                    <a:pt x="170" y="756"/>
                  </a:lnTo>
                  <a:lnTo>
                    <a:pt x="176" y="750"/>
                  </a:lnTo>
                  <a:lnTo>
                    <a:pt x="182" y="744"/>
                  </a:lnTo>
                  <a:lnTo>
                    <a:pt x="186" y="738"/>
                  </a:lnTo>
                  <a:lnTo>
                    <a:pt x="188" y="730"/>
                  </a:lnTo>
                  <a:lnTo>
                    <a:pt x="300" y="78"/>
                  </a:lnTo>
                  <a:lnTo>
                    <a:pt x="300" y="78"/>
                  </a:lnTo>
                  <a:lnTo>
                    <a:pt x="300" y="68"/>
                  </a:lnTo>
                  <a:lnTo>
                    <a:pt x="300" y="60"/>
                  </a:lnTo>
                  <a:lnTo>
                    <a:pt x="298" y="54"/>
                  </a:lnTo>
                  <a:lnTo>
                    <a:pt x="294" y="46"/>
                  </a:lnTo>
                  <a:lnTo>
                    <a:pt x="288" y="40"/>
                  </a:lnTo>
                  <a:lnTo>
                    <a:pt x="282" y="34"/>
                  </a:lnTo>
                  <a:lnTo>
                    <a:pt x="276" y="30"/>
                  </a:lnTo>
                  <a:lnTo>
                    <a:pt x="268" y="28"/>
                  </a:lnTo>
                  <a:lnTo>
                    <a:pt x="26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noEditPoints="1"/>
            </p:cNvSpPr>
            <p:nvPr/>
          </p:nvSpPr>
          <p:spPr>
            <a:xfrm>
              <a:off x="3343275" y="1143000"/>
              <a:ext cx="2457450" cy="4572000"/>
            </a:xfrm>
            <a:custGeom>
              <a:avLst/>
              <a:gdLst>
                <a:gd name="T0" fmla="*/ 1500 w 1548"/>
                <a:gd name="T1" fmla="*/ 760 h 2880"/>
                <a:gd name="T2" fmla="*/ 1500 w 1548"/>
                <a:gd name="T3" fmla="*/ 690 h 2880"/>
                <a:gd name="T4" fmla="*/ 1468 w 1548"/>
                <a:gd name="T5" fmla="*/ 616 h 2880"/>
                <a:gd name="T6" fmla="*/ 1414 w 1548"/>
                <a:gd name="T7" fmla="*/ 570 h 2880"/>
                <a:gd name="T8" fmla="*/ 1190 w 1548"/>
                <a:gd name="T9" fmla="*/ 500 h 2880"/>
                <a:gd name="T10" fmla="*/ 1084 w 1548"/>
                <a:gd name="T11" fmla="*/ 26 h 2880"/>
                <a:gd name="T12" fmla="*/ 1046 w 1548"/>
                <a:gd name="T13" fmla="*/ 2 h 2880"/>
                <a:gd name="T14" fmla="*/ 1010 w 1548"/>
                <a:gd name="T15" fmla="*/ 6 h 2880"/>
                <a:gd name="T16" fmla="*/ 982 w 1548"/>
                <a:gd name="T17" fmla="*/ 30 h 2880"/>
                <a:gd name="T18" fmla="*/ 502 w 1548"/>
                <a:gd name="T19" fmla="*/ 322 h 2880"/>
                <a:gd name="T20" fmla="*/ 434 w 1548"/>
                <a:gd name="T21" fmla="*/ 320 h 2880"/>
                <a:gd name="T22" fmla="*/ 376 w 1548"/>
                <a:gd name="T23" fmla="*/ 348 h 2880"/>
                <a:gd name="T24" fmla="*/ 332 w 1548"/>
                <a:gd name="T25" fmla="*/ 402 h 2880"/>
                <a:gd name="T26" fmla="*/ 306 w 1548"/>
                <a:gd name="T27" fmla="*/ 476 h 2880"/>
                <a:gd name="T28" fmla="*/ 68 w 1548"/>
                <a:gd name="T29" fmla="*/ 1904 h 2880"/>
                <a:gd name="T30" fmla="*/ 82 w 1548"/>
                <a:gd name="T31" fmla="*/ 1982 h 2880"/>
                <a:gd name="T32" fmla="*/ 118 w 1548"/>
                <a:gd name="T33" fmla="*/ 2038 h 2880"/>
                <a:gd name="T34" fmla="*/ 180 w 1548"/>
                <a:gd name="T35" fmla="*/ 2082 h 2880"/>
                <a:gd name="T36" fmla="*/ 0 w 1548"/>
                <a:gd name="T37" fmla="*/ 2560 h 2880"/>
                <a:gd name="T38" fmla="*/ 18 w 1548"/>
                <a:gd name="T39" fmla="*/ 2602 h 2880"/>
                <a:gd name="T40" fmla="*/ 50 w 1548"/>
                <a:gd name="T41" fmla="*/ 2618 h 2880"/>
                <a:gd name="T42" fmla="*/ 80 w 1548"/>
                <a:gd name="T43" fmla="*/ 2616 h 2880"/>
                <a:gd name="T44" fmla="*/ 108 w 1548"/>
                <a:gd name="T45" fmla="*/ 2596 h 2880"/>
                <a:gd name="T46" fmla="*/ 980 w 1548"/>
                <a:gd name="T47" fmla="*/ 2290 h 2880"/>
                <a:gd name="T48" fmla="*/ 984 w 1548"/>
                <a:gd name="T49" fmla="*/ 2842 h 2880"/>
                <a:gd name="T50" fmla="*/ 1016 w 1548"/>
                <a:gd name="T51" fmla="*/ 2876 h 2880"/>
                <a:gd name="T52" fmla="*/ 1040 w 1548"/>
                <a:gd name="T53" fmla="*/ 2880 h 2880"/>
                <a:gd name="T54" fmla="*/ 1074 w 1548"/>
                <a:gd name="T55" fmla="*/ 2870 h 2880"/>
                <a:gd name="T56" fmla="*/ 1100 w 1548"/>
                <a:gd name="T57" fmla="*/ 2832 h 2880"/>
                <a:gd name="T58" fmla="*/ 1116 w 1548"/>
                <a:gd name="T59" fmla="*/ 2314 h 2880"/>
                <a:gd name="T60" fmla="*/ 1168 w 1548"/>
                <a:gd name="T61" fmla="*/ 2298 h 2880"/>
                <a:gd name="T62" fmla="*/ 1238 w 1548"/>
                <a:gd name="T63" fmla="*/ 2228 h 2880"/>
                <a:gd name="T64" fmla="*/ 1258 w 1548"/>
                <a:gd name="T65" fmla="*/ 2172 h 2880"/>
                <a:gd name="T66" fmla="*/ 1428 w 1548"/>
                <a:gd name="T67" fmla="*/ 2216 h 2880"/>
                <a:gd name="T68" fmla="*/ 1448 w 1548"/>
                <a:gd name="T69" fmla="*/ 2252 h 2880"/>
                <a:gd name="T70" fmla="*/ 1486 w 1548"/>
                <a:gd name="T71" fmla="*/ 2264 h 2880"/>
                <a:gd name="T72" fmla="*/ 1512 w 1548"/>
                <a:gd name="T73" fmla="*/ 2260 h 2880"/>
                <a:gd name="T74" fmla="*/ 1544 w 1548"/>
                <a:gd name="T75" fmla="*/ 2226 h 2880"/>
                <a:gd name="T76" fmla="*/ 1546 w 1548"/>
                <a:gd name="T77" fmla="*/ 2192 h 2880"/>
                <a:gd name="T78" fmla="*/ 1166 w 1548"/>
                <a:gd name="T79" fmla="*/ 2186 h 2880"/>
                <a:gd name="T80" fmla="*/ 1124 w 1548"/>
                <a:gd name="T81" fmla="*/ 2228 h 2880"/>
                <a:gd name="T82" fmla="*/ 1088 w 1548"/>
                <a:gd name="T83" fmla="*/ 2232 h 2880"/>
                <a:gd name="T84" fmla="*/ 184 w 1548"/>
                <a:gd name="T85" fmla="*/ 1990 h 2880"/>
                <a:gd name="T86" fmla="*/ 154 w 1548"/>
                <a:gd name="T87" fmla="*/ 1934 h 2880"/>
                <a:gd name="T88" fmla="*/ 152 w 1548"/>
                <a:gd name="T89" fmla="*/ 1868 h 2880"/>
                <a:gd name="T90" fmla="*/ 398 w 1548"/>
                <a:gd name="T91" fmla="*/ 458 h 2880"/>
                <a:gd name="T92" fmla="*/ 434 w 1548"/>
                <a:gd name="T93" fmla="*/ 408 h 2880"/>
                <a:gd name="T94" fmla="*/ 470 w 1548"/>
                <a:gd name="T95" fmla="*/ 400 h 2880"/>
                <a:gd name="T96" fmla="*/ 1346 w 1548"/>
                <a:gd name="T97" fmla="*/ 626 h 2880"/>
                <a:gd name="T98" fmla="*/ 1398 w 1548"/>
                <a:gd name="T99" fmla="*/ 664 h 2880"/>
                <a:gd name="T100" fmla="*/ 1420 w 1548"/>
                <a:gd name="T101" fmla="*/ 712 h 2880"/>
                <a:gd name="T102" fmla="*/ 1178 w 1548"/>
                <a:gd name="T103" fmla="*/ 21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8" h="2880">
                  <a:moveTo>
                    <a:pt x="1546" y="2192"/>
                  </a:moveTo>
                  <a:lnTo>
                    <a:pt x="1386" y="1430"/>
                  </a:lnTo>
                  <a:lnTo>
                    <a:pt x="1386" y="1430"/>
                  </a:lnTo>
                  <a:lnTo>
                    <a:pt x="1500" y="760"/>
                  </a:lnTo>
                  <a:lnTo>
                    <a:pt x="1500" y="760"/>
                  </a:lnTo>
                  <a:lnTo>
                    <a:pt x="1502" y="736"/>
                  </a:lnTo>
                  <a:lnTo>
                    <a:pt x="1502" y="712"/>
                  </a:lnTo>
                  <a:lnTo>
                    <a:pt x="1500" y="690"/>
                  </a:lnTo>
                  <a:lnTo>
                    <a:pt x="1494" y="668"/>
                  </a:lnTo>
                  <a:lnTo>
                    <a:pt x="1488" y="650"/>
                  </a:lnTo>
                  <a:lnTo>
                    <a:pt x="1478" y="632"/>
                  </a:lnTo>
                  <a:lnTo>
                    <a:pt x="1468" y="616"/>
                  </a:lnTo>
                  <a:lnTo>
                    <a:pt x="1456" y="602"/>
                  </a:lnTo>
                  <a:lnTo>
                    <a:pt x="1442" y="590"/>
                  </a:lnTo>
                  <a:lnTo>
                    <a:pt x="1428" y="578"/>
                  </a:lnTo>
                  <a:lnTo>
                    <a:pt x="1414" y="570"/>
                  </a:lnTo>
                  <a:lnTo>
                    <a:pt x="1400" y="560"/>
                  </a:lnTo>
                  <a:lnTo>
                    <a:pt x="1372" y="548"/>
                  </a:lnTo>
                  <a:lnTo>
                    <a:pt x="1348" y="540"/>
                  </a:lnTo>
                  <a:lnTo>
                    <a:pt x="1190" y="500"/>
                  </a:lnTo>
                  <a:lnTo>
                    <a:pt x="1094" y="48"/>
                  </a:lnTo>
                  <a:lnTo>
                    <a:pt x="1094" y="48"/>
                  </a:lnTo>
                  <a:lnTo>
                    <a:pt x="1090" y="36"/>
                  </a:lnTo>
                  <a:lnTo>
                    <a:pt x="1084" y="26"/>
                  </a:lnTo>
                  <a:lnTo>
                    <a:pt x="1078" y="18"/>
                  </a:lnTo>
                  <a:lnTo>
                    <a:pt x="1068" y="10"/>
                  </a:lnTo>
                  <a:lnTo>
                    <a:pt x="1058" y="4"/>
                  </a:lnTo>
                  <a:lnTo>
                    <a:pt x="1046" y="2"/>
                  </a:lnTo>
                  <a:lnTo>
                    <a:pt x="1034" y="0"/>
                  </a:lnTo>
                  <a:lnTo>
                    <a:pt x="1022" y="2"/>
                  </a:lnTo>
                  <a:lnTo>
                    <a:pt x="1022" y="2"/>
                  </a:lnTo>
                  <a:lnTo>
                    <a:pt x="1010" y="6"/>
                  </a:lnTo>
                  <a:lnTo>
                    <a:pt x="1000" y="12"/>
                  </a:lnTo>
                  <a:lnTo>
                    <a:pt x="990" y="20"/>
                  </a:lnTo>
                  <a:lnTo>
                    <a:pt x="982" y="30"/>
                  </a:lnTo>
                  <a:lnTo>
                    <a:pt x="982" y="30"/>
                  </a:lnTo>
                  <a:lnTo>
                    <a:pt x="978" y="38"/>
                  </a:lnTo>
                  <a:lnTo>
                    <a:pt x="834" y="408"/>
                  </a:lnTo>
                  <a:lnTo>
                    <a:pt x="502" y="322"/>
                  </a:lnTo>
                  <a:lnTo>
                    <a:pt x="502" y="322"/>
                  </a:lnTo>
                  <a:lnTo>
                    <a:pt x="484" y="318"/>
                  </a:lnTo>
                  <a:lnTo>
                    <a:pt x="468" y="318"/>
                  </a:lnTo>
                  <a:lnTo>
                    <a:pt x="450" y="318"/>
                  </a:lnTo>
                  <a:lnTo>
                    <a:pt x="434" y="320"/>
                  </a:lnTo>
                  <a:lnTo>
                    <a:pt x="420" y="324"/>
                  </a:lnTo>
                  <a:lnTo>
                    <a:pt x="404" y="330"/>
                  </a:lnTo>
                  <a:lnTo>
                    <a:pt x="390" y="338"/>
                  </a:lnTo>
                  <a:lnTo>
                    <a:pt x="376" y="348"/>
                  </a:lnTo>
                  <a:lnTo>
                    <a:pt x="364" y="360"/>
                  </a:lnTo>
                  <a:lnTo>
                    <a:pt x="352" y="372"/>
                  </a:lnTo>
                  <a:lnTo>
                    <a:pt x="342" y="386"/>
                  </a:lnTo>
                  <a:lnTo>
                    <a:pt x="332" y="402"/>
                  </a:lnTo>
                  <a:lnTo>
                    <a:pt x="324" y="418"/>
                  </a:lnTo>
                  <a:lnTo>
                    <a:pt x="316" y="436"/>
                  </a:lnTo>
                  <a:lnTo>
                    <a:pt x="310" y="456"/>
                  </a:lnTo>
                  <a:lnTo>
                    <a:pt x="306" y="476"/>
                  </a:lnTo>
                  <a:lnTo>
                    <a:pt x="70" y="1854"/>
                  </a:lnTo>
                  <a:lnTo>
                    <a:pt x="70" y="1854"/>
                  </a:lnTo>
                  <a:lnTo>
                    <a:pt x="68" y="1880"/>
                  </a:lnTo>
                  <a:lnTo>
                    <a:pt x="68" y="1904"/>
                  </a:lnTo>
                  <a:lnTo>
                    <a:pt x="68" y="1926"/>
                  </a:lnTo>
                  <a:lnTo>
                    <a:pt x="72" y="1946"/>
                  </a:lnTo>
                  <a:lnTo>
                    <a:pt x="76" y="1966"/>
                  </a:lnTo>
                  <a:lnTo>
                    <a:pt x="82" y="1982"/>
                  </a:lnTo>
                  <a:lnTo>
                    <a:pt x="90" y="1998"/>
                  </a:lnTo>
                  <a:lnTo>
                    <a:pt x="98" y="2014"/>
                  </a:lnTo>
                  <a:lnTo>
                    <a:pt x="108" y="2026"/>
                  </a:lnTo>
                  <a:lnTo>
                    <a:pt x="118" y="2038"/>
                  </a:lnTo>
                  <a:lnTo>
                    <a:pt x="128" y="2050"/>
                  </a:lnTo>
                  <a:lnTo>
                    <a:pt x="138" y="2058"/>
                  </a:lnTo>
                  <a:lnTo>
                    <a:pt x="160" y="2074"/>
                  </a:lnTo>
                  <a:lnTo>
                    <a:pt x="180" y="2082"/>
                  </a:lnTo>
                  <a:lnTo>
                    <a:pt x="4" y="2536"/>
                  </a:lnTo>
                  <a:lnTo>
                    <a:pt x="4" y="2536"/>
                  </a:lnTo>
                  <a:lnTo>
                    <a:pt x="0" y="2548"/>
                  </a:lnTo>
                  <a:lnTo>
                    <a:pt x="0" y="2560"/>
                  </a:lnTo>
                  <a:lnTo>
                    <a:pt x="2" y="2572"/>
                  </a:lnTo>
                  <a:lnTo>
                    <a:pt x="6" y="2582"/>
                  </a:lnTo>
                  <a:lnTo>
                    <a:pt x="10" y="2592"/>
                  </a:lnTo>
                  <a:lnTo>
                    <a:pt x="18" y="2602"/>
                  </a:lnTo>
                  <a:lnTo>
                    <a:pt x="28" y="2610"/>
                  </a:lnTo>
                  <a:lnTo>
                    <a:pt x="38" y="2614"/>
                  </a:lnTo>
                  <a:lnTo>
                    <a:pt x="38" y="2614"/>
                  </a:lnTo>
                  <a:lnTo>
                    <a:pt x="50" y="2618"/>
                  </a:lnTo>
                  <a:lnTo>
                    <a:pt x="62" y="2618"/>
                  </a:lnTo>
                  <a:lnTo>
                    <a:pt x="62" y="2618"/>
                  </a:lnTo>
                  <a:lnTo>
                    <a:pt x="70" y="2618"/>
                  </a:lnTo>
                  <a:lnTo>
                    <a:pt x="80" y="2616"/>
                  </a:lnTo>
                  <a:lnTo>
                    <a:pt x="88" y="2612"/>
                  </a:lnTo>
                  <a:lnTo>
                    <a:pt x="96" y="2608"/>
                  </a:lnTo>
                  <a:lnTo>
                    <a:pt x="102" y="2602"/>
                  </a:lnTo>
                  <a:lnTo>
                    <a:pt x="108" y="2596"/>
                  </a:lnTo>
                  <a:lnTo>
                    <a:pt x="114" y="2588"/>
                  </a:lnTo>
                  <a:lnTo>
                    <a:pt x="118" y="2580"/>
                  </a:lnTo>
                  <a:lnTo>
                    <a:pt x="300" y="2114"/>
                  </a:lnTo>
                  <a:lnTo>
                    <a:pt x="980" y="2290"/>
                  </a:lnTo>
                  <a:lnTo>
                    <a:pt x="978" y="2818"/>
                  </a:lnTo>
                  <a:lnTo>
                    <a:pt x="978" y="2818"/>
                  </a:lnTo>
                  <a:lnTo>
                    <a:pt x="980" y="2832"/>
                  </a:lnTo>
                  <a:lnTo>
                    <a:pt x="984" y="2842"/>
                  </a:lnTo>
                  <a:lnTo>
                    <a:pt x="988" y="2852"/>
                  </a:lnTo>
                  <a:lnTo>
                    <a:pt x="996" y="2862"/>
                  </a:lnTo>
                  <a:lnTo>
                    <a:pt x="1006" y="2870"/>
                  </a:lnTo>
                  <a:lnTo>
                    <a:pt x="1016" y="2876"/>
                  </a:lnTo>
                  <a:lnTo>
                    <a:pt x="1028" y="2878"/>
                  </a:lnTo>
                  <a:lnTo>
                    <a:pt x="1040" y="2880"/>
                  </a:lnTo>
                  <a:lnTo>
                    <a:pt x="1040" y="2880"/>
                  </a:lnTo>
                  <a:lnTo>
                    <a:pt x="1040" y="2880"/>
                  </a:lnTo>
                  <a:lnTo>
                    <a:pt x="1040" y="2880"/>
                  </a:lnTo>
                  <a:lnTo>
                    <a:pt x="1052" y="2878"/>
                  </a:lnTo>
                  <a:lnTo>
                    <a:pt x="1064" y="2876"/>
                  </a:lnTo>
                  <a:lnTo>
                    <a:pt x="1074" y="2870"/>
                  </a:lnTo>
                  <a:lnTo>
                    <a:pt x="1082" y="2862"/>
                  </a:lnTo>
                  <a:lnTo>
                    <a:pt x="1090" y="2854"/>
                  </a:lnTo>
                  <a:lnTo>
                    <a:pt x="1096" y="2842"/>
                  </a:lnTo>
                  <a:lnTo>
                    <a:pt x="1100" y="2832"/>
                  </a:lnTo>
                  <a:lnTo>
                    <a:pt x="1100" y="2820"/>
                  </a:lnTo>
                  <a:lnTo>
                    <a:pt x="1102" y="2316"/>
                  </a:lnTo>
                  <a:lnTo>
                    <a:pt x="1102" y="2316"/>
                  </a:lnTo>
                  <a:lnTo>
                    <a:pt x="1116" y="2314"/>
                  </a:lnTo>
                  <a:lnTo>
                    <a:pt x="1130" y="2312"/>
                  </a:lnTo>
                  <a:lnTo>
                    <a:pt x="1142" y="2308"/>
                  </a:lnTo>
                  <a:lnTo>
                    <a:pt x="1156" y="2304"/>
                  </a:lnTo>
                  <a:lnTo>
                    <a:pt x="1168" y="2298"/>
                  </a:lnTo>
                  <a:lnTo>
                    <a:pt x="1180" y="2290"/>
                  </a:lnTo>
                  <a:lnTo>
                    <a:pt x="1202" y="2274"/>
                  </a:lnTo>
                  <a:lnTo>
                    <a:pt x="1222" y="2252"/>
                  </a:lnTo>
                  <a:lnTo>
                    <a:pt x="1238" y="2228"/>
                  </a:lnTo>
                  <a:lnTo>
                    <a:pt x="1246" y="2214"/>
                  </a:lnTo>
                  <a:lnTo>
                    <a:pt x="1252" y="2200"/>
                  </a:lnTo>
                  <a:lnTo>
                    <a:pt x="1256" y="2186"/>
                  </a:lnTo>
                  <a:lnTo>
                    <a:pt x="1258" y="2172"/>
                  </a:lnTo>
                  <a:lnTo>
                    <a:pt x="1258" y="2172"/>
                  </a:lnTo>
                  <a:lnTo>
                    <a:pt x="1330" y="1756"/>
                  </a:lnTo>
                  <a:lnTo>
                    <a:pt x="1428" y="2216"/>
                  </a:lnTo>
                  <a:lnTo>
                    <a:pt x="1428" y="2216"/>
                  </a:lnTo>
                  <a:lnTo>
                    <a:pt x="1430" y="2226"/>
                  </a:lnTo>
                  <a:lnTo>
                    <a:pt x="1436" y="2236"/>
                  </a:lnTo>
                  <a:lnTo>
                    <a:pt x="1442" y="2244"/>
                  </a:lnTo>
                  <a:lnTo>
                    <a:pt x="1448" y="2252"/>
                  </a:lnTo>
                  <a:lnTo>
                    <a:pt x="1458" y="2258"/>
                  </a:lnTo>
                  <a:lnTo>
                    <a:pt x="1466" y="2262"/>
                  </a:lnTo>
                  <a:lnTo>
                    <a:pt x="1476" y="2264"/>
                  </a:lnTo>
                  <a:lnTo>
                    <a:pt x="1486" y="2264"/>
                  </a:lnTo>
                  <a:lnTo>
                    <a:pt x="1486" y="2264"/>
                  </a:lnTo>
                  <a:lnTo>
                    <a:pt x="1500" y="2264"/>
                  </a:lnTo>
                  <a:lnTo>
                    <a:pt x="1500" y="2264"/>
                  </a:lnTo>
                  <a:lnTo>
                    <a:pt x="1512" y="2260"/>
                  </a:lnTo>
                  <a:lnTo>
                    <a:pt x="1522" y="2254"/>
                  </a:lnTo>
                  <a:lnTo>
                    <a:pt x="1530" y="2246"/>
                  </a:lnTo>
                  <a:lnTo>
                    <a:pt x="1538" y="2238"/>
                  </a:lnTo>
                  <a:lnTo>
                    <a:pt x="1544" y="2226"/>
                  </a:lnTo>
                  <a:lnTo>
                    <a:pt x="1548" y="2216"/>
                  </a:lnTo>
                  <a:lnTo>
                    <a:pt x="1548" y="2204"/>
                  </a:lnTo>
                  <a:lnTo>
                    <a:pt x="1546" y="2192"/>
                  </a:lnTo>
                  <a:lnTo>
                    <a:pt x="1546" y="2192"/>
                  </a:lnTo>
                  <a:close/>
                  <a:moveTo>
                    <a:pt x="1178" y="2158"/>
                  </a:moveTo>
                  <a:lnTo>
                    <a:pt x="1178" y="2158"/>
                  </a:lnTo>
                  <a:lnTo>
                    <a:pt x="1174" y="2172"/>
                  </a:lnTo>
                  <a:lnTo>
                    <a:pt x="1166" y="2186"/>
                  </a:lnTo>
                  <a:lnTo>
                    <a:pt x="1158" y="2200"/>
                  </a:lnTo>
                  <a:lnTo>
                    <a:pt x="1148" y="2210"/>
                  </a:lnTo>
                  <a:lnTo>
                    <a:pt x="1138" y="2220"/>
                  </a:lnTo>
                  <a:lnTo>
                    <a:pt x="1124" y="2228"/>
                  </a:lnTo>
                  <a:lnTo>
                    <a:pt x="1112" y="2232"/>
                  </a:lnTo>
                  <a:lnTo>
                    <a:pt x="1098" y="2234"/>
                  </a:lnTo>
                  <a:lnTo>
                    <a:pt x="1098" y="2234"/>
                  </a:lnTo>
                  <a:lnTo>
                    <a:pt x="1088" y="2232"/>
                  </a:lnTo>
                  <a:lnTo>
                    <a:pt x="206" y="2004"/>
                  </a:lnTo>
                  <a:lnTo>
                    <a:pt x="206" y="2004"/>
                  </a:lnTo>
                  <a:lnTo>
                    <a:pt x="196" y="1998"/>
                  </a:lnTo>
                  <a:lnTo>
                    <a:pt x="184" y="1990"/>
                  </a:lnTo>
                  <a:lnTo>
                    <a:pt x="172" y="1976"/>
                  </a:lnTo>
                  <a:lnTo>
                    <a:pt x="162" y="1958"/>
                  </a:lnTo>
                  <a:lnTo>
                    <a:pt x="158" y="1948"/>
                  </a:lnTo>
                  <a:lnTo>
                    <a:pt x="154" y="1934"/>
                  </a:lnTo>
                  <a:lnTo>
                    <a:pt x="152" y="1920"/>
                  </a:lnTo>
                  <a:lnTo>
                    <a:pt x="150" y="1904"/>
                  </a:lnTo>
                  <a:lnTo>
                    <a:pt x="150" y="1886"/>
                  </a:lnTo>
                  <a:lnTo>
                    <a:pt x="152" y="1868"/>
                  </a:lnTo>
                  <a:lnTo>
                    <a:pt x="388" y="490"/>
                  </a:lnTo>
                  <a:lnTo>
                    <a:pt x="388" y="490"/>
                  </a:lnTo>
                  <a:lnTo>
                    <a:pt x="392" y="474"/>
                  </a:lnTo>
                  <a:lnTo>
                    <a:pt x="398" y="458"/>
                  </a:lnTo>
                  <a:lnTo>
                    <a:pt x="404" y="442"/>
                  </a:lnTo>
                  <a:lnTo>
                    <a:pt x="412" y="428"/>
                  </a:lnTo>
                  <a:lnTo>
                    <a:pt x="422" y="416"/>
                  </a:lnTo>
                  <a:lnTo>
                    <a:pt x="434" y="408"/>
                  </a:lnTo>
                  <a:lnTo>
                    <a:pt x="448" y="402"/>
                  </a:lnTo>
                  <a:lnTo>
                    <a:pt x="462" y="400"/>
                  </a:lnTo>
                  <a:lnTo>
                    <a:pt x="462" y="400"/>
                  </a:lnTo>
                  <a:lnTo>
                    <a:pt x="470" y="400"/>
                  </a:lnTo>
                  <a:lnTo>
                    <a:pt x="480" y="402"/>
                  </a:lnTo>
                  <a:lnTo>
                    <a:pt x="1328" y="620"/>
                  </a:lnTo>
                  <a:lnTo>
                    <a:pt x="1328" y="620"/>
                  </a:lnTo>
                  <a:lnTo>
                    <a:pt x="1346" y="626"/>
                  </a:lnTo>
                  <a:lnTo>
                    <a:pt x="1362" y="634"/>
                  </a:lnTo>
                  <a:lnTo>
                    <a:pt x="1380" y="646"/>
                  </a:lnTo>
                  <a:lnTo>
                    <a:pt x="1390" y="654"/>
                  </a:lnTo>
                  <a:lnTo>
                    <a:pt x="1398" y="664"/>
                  </a:lnTo>
                  <a:lnTo>
                    <a:pt x="1406" y="674"/>
                  </a:lnTo>
                  <a:lnTo>
                    <a:pt x="1412" y="686"/>
                  </a:lnTo>
                  <a:lnTo>
                    <a:pt x="1416" y="698"/>
                  </a:lnTo>
                  <a:lnTo>
                    <a:pt x="1420" y="712"/>
                  </a:lnTo>
                  <a:lnTo>
                    <a:pt x="1420" y="730"/>
                  </a:lnTo>
                  <a:lnTo>
                    <a:pt x="1418" y="748"/>
                  </a:lnTo>
                  <a:lnTo>
                    <a:pt x="1418" y="748"/>
                  </a:lnTo>
                  <a:lnTo>
                    <a:pt x="1178" y="2158"/>
                  </a:lnTo>
                  <a:lnTo>
                    <a:pt x="1178" y="21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a:xfrm>
              <a:off x="4702175" y="2359025"/>
              <a:ext cx="619125" cy="2032000"/>
            </a:xfrm>
            <a:custGeom>
              <a:avLst/>
              <a:gdLst>
                <a:gd name="T0" fmla="*/ 358 w 390"/>
                <a:gd name="T1" fmla="*/ 28 h 1280"/>
                <a:gd name="T2" fmla="*/ 248 w 390"/>
                <a:gd name="T3" fmla="*/ 2 h 1280"/>
                <a:gd name="T4" fmla="*/ 248 w 390"/>
                <a:gd name="T5" fmla="*/ 2 h 1280"/>
                <a:gd name="T6" fmla="*/ 240 w 390"/>
                <a:gd name="T7" fmla="*/ 0 h 1280"/>
                <a:gd name="T8" fmla="*/ 234 w 390"/>
                <a:gd name="T9" fmla="*/ 2 h 1280"/>
                <a:gd name="T10" fmla="*/ 226 w 390"/>
                <a:gd name="T11" fmla="*/ 4 h 1280"/>
                <a:gd name="T12" fmla="*/ 220 w 390"/>
                <a:gd name="T13" fmla="*/ 6 h 1280"/>
                <a:gd name="T14" fmla="*/ 214 w 390"/>
                <a:gd name="T15" fmla="*/ 12 h 1280"/>
                <a:gd name="T16" fmla="*/ 208 w 390"/>
                <a:gd name="T17" fmla="*/ 18 h 1280"/>
                <a:gd name="T18" fmla="*/ 206 w 390"/>
                <a:gd name="T19" fmla="*/ 24 h 1280"/>
                <a:gd name="T20" fmla="*/ 202 w 390"/>
                <a:gd name="T21" fmla="*/ 32 h 1280"/>
                <a:gd name="T22" fmla="*/ 0 w 390"/>
                <a:gd name="T23" fmla="*/ 1204 h 1280"/>
                <a:gd name="T24" fmla="*/ 0 w 390"/>
                <a:gd name="T25" fmla="*/ 1204 h 1280"/>
                <a:gd name="T26" fmla="*/ 0 w 390"/>
                <a:gd name="T27" fmla="*/ 1212 h 1280"/>
                <a:gd name="T28" fmla="*/ 2 w 390"/>
                <a:gd name="T29" fmla="*/ 1220 h 1280"/>
                <a:gd name="T30" fmla="*/ 4 w 390"/>
                <a:gd name="T31" fmla="*/ 1226 h 1280"/>
                <a:gd name="T32" fmla="*/ 8 w 390"/>
                <a:gd name="T33" fmla="*/ 1234 h 1280"/>
                <a:gd name="T34" fmla="*/ 12 w 390"/>
                <a:gd name="T35" fmla="*/ 1240 h 1280"/>
                <a:gd name="T36" fmla="*/ 18 w 390"/>
                <a:gd name="T37" fmla="*/ 1246 h 1280"/>
                <a:gd name="T38" fmla="*/ 26 w 390"/>
                <a:gd name="T39" fmla="*/ 1250 h 1280"/>
                <a:gd name="T40" fmla="*/ 32 w 390"/>
                <a:gd name="T41" fmla="*/ 1252 h 1280"/>
                <a:gd name="T42" fmla="*/ 142 w 390"/>
                <a:gd name="T43" fmla="*/ 1280 h 1280"/>
                <a:gd name="T44" fmla="*/ 142 w 390"/>
                <a:gd name="T45" fmla="*/ 1280 h 1280"/>
                <a:gd name="T46" fmla="*/ 150 w 390"/>
                <a:gd name="T47" fmla="*/ 1280 h 1280"/>
                <a:gd name="T48" fmla="*/ 156 w 390"/>
                <a:gd name="T49" fmla="*/ 1280 h 1280"/>
                <a:gd name="T50" fmla="*/ 164 w 390"/>
                <a:gd name="T51" fmla="*/ 1278 h 1280"/>
                <a:gd name="T52" fmla="*/ 170 w 390"/>
                <a:gd name="T53" fmla="*/ 1274 h 1280"/>
                <a:gd name="T54" fmla="*/ 176 w 390"/>
                <a:gd name="T55" fmla="*/ 1270 h 1280"/>
                <a:gd name="T56" fmla="*/ 182 w 390"/>
                <a:gd name="T57" fmla="*/ 1264 h 1280"/>
                <a:gd name="T58" fmla="*/ 184 w 390"/>
                <a:gd name="T59" fmla="*/ 1256 h 1280"/>
                <a:gd name="T60" fmla="*/ 188 w 390"/>
                <a:gd name="T61" fmla="*/ 1250 h 1280"/>
                <a:gd name="T62" fmla="*/ 390 w 390"/>
                <a:gd name="T63" fmla="*/ 78 h 1280"/>
                <a:gd name="T64" fmla="*/ 390 w 390"/>
                <a:gd name="T65" fmla="*/ 78 h 1280"/>
                <a:gd name="T66" fmla="*/ 390 w 390"/>
                <a:gd name="T67" fmla="*/ 70 h 1280"/>
                <a:gd name="T68" fmla="*/ 390 w 390"/>
                <a:gd name="T69" fmla="*/ 62 h 1280"/>
                <a:gd name="T70" fmla="*/ 386 w 390"/>
                <a:gd name="T71" fmla="*/ 54 h 1280"/>
                <a:gd name="T72" fmla="*/ 382 w 390"/>
                <a:gd name="T73" fmla="*/ 46 h 1280"/>
                <a:gd name="T74" fmla="*/ 378 w 390"/>
                <a:gd name="T75" fmla="*/ 40 h 1280"/>
                <a:gd name="T76" fmla="*/ 372 w 390"/>
                <a:gd name="T77" fmla="*/ 36 h 1280"/>
                <a:gd name="T78" fmla="*/ 364 w 390"/>
                <a:gd name="T79" fmla="*/ 32 h 1280"/>
                <a:gd name="T80" fmla="*/ 358 w 390"/>
                <a:gd name="T81" fmla="*/ 28 h 1280"/>
                <a:gd name="T82" fmla="*/ 358 w 390"/>
                <a:gd name="T83" fmla="*/ 2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280">
                  <a:moveTo>
                    <a:pt x="358" y="28"/>
                  </a:moveTo>
                  <a:lnTo>
                    <a:pt x="248" y="2"/>
                  </a:lnTo>
                  <a:lnTo>
                    <a:pt x="248" y="2"/>
                  </a:lnTo>
                  <a:lnTo>
                    <a:pt x="240" y="0"/>
                  </a:lnTo>
                  <a:lnTo>
                    <a:pt x="234" y="2"/>
                  </a:lnTo>
                  <a:lnTo>
                    <a:pt x="226" y="4"/>
                  </a:lnTo>
                  <a:lnTo>
                    <a:pt x="220" y="6"/>
                  </a:lnTo>
                  <a:lnTo>
                    <a:pt x="214" y="12"/>
                  </a:lnTo>
                  <a:lnTo>
                    <a:pt x="208" y="18"/>
                  </a:lnTo>
                  <a:lnTo>
                    <a:pt x="206" y="24"/>
                  </a:lnTo>
                  <a:lnTo>
                    <a:pt x="202" y="32"/>
                  </a:lnTo>
                  <a:lnTo>
                    <a:pt x="0" y="1204"/>
                  </a:lnTo>
                  <a:lnTo>
                    <a:pt x="0" y="1204"/>
                  </a:lnTo>
                  <a:lnTo>
                    <a:pt x="0" y="1212"/>
                  </a:lnTo>
                  <a:lnTo>
                    <a:pt x="2" y="1220"/>
                  </a:lnTo>
                  <a:lnTo>
                    <a:pt x="4" y="1226"/>
                  </a:lnTo>
                  <a:lnTo>
                    <a:pt x="8" y="1234"/>
                  </a:lnTo>
                  <a:lnTo>
                    <a:pt x="12" y="1240"/>
                  </a:lnTo>
                  <a:lnTo>
                    <a:pt x="18" y="1246"/>
                  </a:lnTo>
                  <a:lnTo>
                    <a:pt x="26" y="1250"/>
                  </a:lnTo>
                  <a:lnTo>
                    <a:pt x="32" y="1252"/>
                  </a:lnTo>
                  <a:lnTo>
                    <a:pt x="142" y="1280"/>
                  </a:lnTo>
                  <a:lnTo>
                    <a:pt x="142" y="1280"/>
                  </a:lnTo>
                  <a:lnTo>
                    <a:pt x="150" y="1280"/>
                  </a:lnTo>
                  <a:lnTo>
                    <a:pt x="156" y="1280"/>
                  </a:lnTo>
                  <a:lnTo>
                    <a:pt x="164" y="1278"/>
                  </a:lnTo>
                  <a:lnTo>
                    <a:pt x="170" y="1274"/>
                  </a:lnTo>
                  <a:lnTo>
                    <a:pt x="176" y="1270"/>
                  </a:lnTo>
                  <a:lnTo>
                    <a:pt x="182" y="1264"/>
                  </a:lnTo>
                  <a:lnTo>
                    <a:pt x="184" y="1256"/>
                  </a:lnTo>
                  <a:lnTo>
                    <a:pt x="188" y="1250"/>
                  </a:lnTo>
                  <a:lnTo>
                    <a:pt x="390" y="78"/>
                  </a:lnTo>
                  <a:lnTo>
                    <a:pt x="390" y="78"/>
                  </a:lnTo>
                  <a:lnTo>
                    <a:pt x="390" y="70"/>
                  </a:lnTo>
                  <a:lnTo>
                    <a:pt x="390" y="62"/>
                  </a:lnTo>
                  <a:lnTo>
                    <a:pt x="386" y="54"/>
                  </a:lnTo>
                  <a:lnTo>
                    <a:pt x="382" y="46"/>
                  </a:lnTo>
                  <a:lnTo>
                    <a:pt x="378" y="40"/>
                  </a:lnTo>
                  <a:lnTo>
                    <a:pt x="372" y="36"/>
                  </a:lnTo>
                  <a:lnTo>
                    <a:pt x="364" y="32"/>
                  </a:lnTo>
                  <a:lnTo>
                    <a:pt x="358" y="28"/>
                  </a:lnTo>
                  <a:lnTo>
                    <a:pt x="35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Rounded Rectangle 32"/>
          <p:cNvSpPr>
            <a:spLocks noChangeArrowheads="1"/>
          </p:cNvSpPr>
          <p:nvPr/>
        </p:nvSpPr>
        <p:spPr>
          <a:xfrm>
            <a:off x="269277" y="805644"/>
            <a:ext cx="6335953" cy="367549"/>
          </a:xfrm>
          <a:prstGeom prst="roundRect">
            <a:avLst>
              <a:gd name="adj" fmla="val 4966"/>
            </a:avLst>
          </a:prstGeom>
          <a:solidFill>
            <a:schemeClr val="tx2">
              <a:lumMod val="75000"/>
              <a:alpha val="95000"/>
            </a:schemeClr>
          </a:solidFill>
          <a:ln w="25400" algn="ctr">
            <a:solidFill>
              <a:schemeClr val="tx2">
                <a:lumMod val="75000"/>
              </a:schemeClr>
            </a:solidFill>
            <a:round/>
            <a:headEnd/>
            <a:tailEnd/>
          </a:ln>
        </p:spPr>
        <p:txBody>
          <a:bodyPr numCol="1" anchor="ctr"/>
          <a:lstStyle/>
          <a:p>
            <a:pPr>
              <a:defRPr/>
            </a:pPr>
            <a:endParaRPr lang="en-GB" altLang="en-GB" dirty="0">
              <a:solidFill>
                <a:schemeClr val="lt1"/>
              </a:solidFill>
              <a:latin typeface="+mn-lt"/>
            </a:endParaRPr>
          </a:p>
        </p:txBody>
      </p:sp>
      <p:sp>
        <p:nvSpPr>
          <p:cNvPr id="37" name="TextBox 36"/>
          <p:cNvSpPr txBox="1">
            <a:spLocks noChangeArrowheads="1"/>
          </p:cNvSpPr>
          <p:nvPr/>
        </p:nvSpPr>
        <p:spPr>
          <a:xfrm>
            <a:off x="269277" y="846321"/>
            <a:ext cx="659649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19ème siècle </a:t>
            </a:r>
            <a:endParaRPr lang="en-GB" altLang="en-GB" sz="1800" dirty="0">
              <a:solidFill>
                <a:schemeClr val="bg1"/>
              </a:solidFill>
              <a:latin typeface="Arial" charset="0"/>
              <a:cs typeface="Arial" charset="0"/>
            </a:endParaRPr>
          </a:p>
        </p:txBody>
      </p:sp>
      <p:sp>
        <p:nvSpPr>
          <p:cNvPr id="38" name="Rounded Rectangle 33"/>
          <p:cNvSpPr>
            <a:spLocks noChangeArrowheads="1"/>
          </p:cNvSpPr>
          <p:nvPr/>
        </p:nvSpPr>
        <p:spPr>
          <a:xfrm>
            <a:off x="334389" y="4389620"/>
            <a:ext cx="6346823" cy="364958"/>
          </a:xfrm>
          <a:prstGeom prst="roundRect">
            <a:avLst>
              <a:gd name="adj" fmla="val 5481"/>
            </a:avLst>
          </a:prstGeom>
          <a:solidFill>
            <a:schemeClr val="accent5">
              <a:lumMod val="50000"/>
            </a:schemeClr>
          </a:solidFill>
          <a:ln>
            <a:noFill/>
          </a:ln>
          <a:extLst/>
        </p:spPr>
        <p:txBody>
          <a:bodyPr numCol="1" anchor="ctr"/>
          <a:lstStyle/>
          <a:p>
            <a:endParaRPr lang="en-GB" altLang="en-GB">
              <a:solidFill>
                <a:srgbClr val="FFFFFF"/>
              </a:solidFill>
              <a:latin typeface="Arial" charset="0"/>
              <a:cs typeface="Arial" charset="0"/>
            </a:endParaRPr>
          </a:p>
        </p:txBody>
      </p:sp>
      <p:sp>
        <p:nvSpPr>
          <p:cNvPr id="39" name="TextBox 36"/>
          <p:cNvSpPr txBox="1">
            <a:spLocks noChangeArrowheads="1"/>
          </p:cNvSpPr>
          <p:nvPr/>
        </p:nvSpPr>
        <p:spPr>
          <a:xfrm>
            <a:off x="293761" y="4449605"/>
            <a:ext cx="5183085" cy="3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À </a:t>
            </a:r>
            <a:r>
              <a:rPr lang="en-GB" altLang="en-GB" sz="1800" dirty="0" err="1" smtClean="0">
                <a:solidFill>
                  <a:schemeClr val="bg1"/>
                </a:solidFill>
                <a:latin typeface="Arial" charset="0"/>
                <a:cs typeface="Arial" charset="0"/>
              </a:rPr>
              <a:t>partir</a:t>
            </a:r>
            <a:r>
              <a:rPr lang="en-GB" altLang="en-GB" sz="1800" dirty="0" smtClean="0">
                <a:solidFill>
                  <a:schemeClr val="bg1"/>
                </a:solidFill>
                <a:latin typeface="Arial" charset="0"/>
                <a:cs typeface="Arial" charset="0"/>
              </a:rPr>
              <a:t> des </a:t>
            </a:r>
            <a:r>
              <a:rPr lang="en-GB" altLang="en-GB" sz="1800" dirty="0" err="1" smtClean="0">
                <a:solidFill>
                  <a:schemeClr val="bg1"/>
                </a:solidFill>
                <a:latin typeface="Arial" charset="0"/>
                <a:cs typeface="Arial" charset="0"/>
              </a:rPr>
              <a:t>années</a:t>
            </a:r>
            <a:r>
              <a:rPr lang="en-GB" altLang="en-GB" sz="1800" dirty="0" smtClean="0">
                <a:solidFill>
                  <a:schemeClr val="bg1"/>
                </a:solidFill>
                <a:latin typeface="Arial" charset="0"/>
                <a:cs typeface="Arial" charset="0"/>
              </a:rPr>
              <a:t> 2000</a:t>
            </a:r>
            <a:endParaRPr lang="en-GB" altLang="en-GB" sz="1800" dirty="0">
              <a:solidFill>
                <a:schemeClr val="bg1"/>
              </a:solidFill>
              <a:latin typeface="Arial" charset="0"/>
              <a:cs typeface="Arial" charset="0"/>
            </a:endParaRPr>
          </a:p>
        </p:txBody>
      </p:sp>
      <p:sp>
        <p:nvSpPr>
          <p:cNvPr id="40" name="TextBox 36"/>
          <p:cNvSpPr txBox="1">
            <a:spLocks noChangeArrowheads="1"/>
          </p:cNvSpPr>
          <p:nvPr/>
        </p:nvSpPr>
        <p:spPr>
          <a:xfrm>
            <a:off x="209552" y="1237736"/>
            <a:ext cx="659649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smtClean="0">
                <a:latin typeface="Arial" charset="0"/>
                <a:cs typeface="Arial" charset="0"/>
              </a:rPr>
              <a:t>1794 Création </a:t>
            </a:r>
            <a:r>
              <a:rPr lang="fr-FR" altLang="en-GB" sz="1800" dirty="0">
                <a:latin typeface="Arial" charset="0"/>
                <a:cs typeface="Arial" charset="0"/>
              </a:rPr>
              <a:t>du CNAM </a:t>
            </a:r>
          </a:p>
          <a:p>
            <a:pPr eaLnBrk="1" hangingPunct="1">
              <a:lnSpc>
                <a:spcPts val="2000"/>
              </a:lnSpc>
            </a:pPr>
            <a:r>
              <a:rPr lang="fr-FR" altLang="en-GB" sz="1800" dirty="0">
                <a:latin typeface="Arial" charset="0"/>
                <a:cs typeface="Arial" charset="0"/>
              </a:rPr>
              <a:t>Création des écoles d’ingénieurs</a:t>
            </a:r>
          </a:p>
          <a:p>
            <a:pPr eaLnBrk="1" hangingPunct="1">
              <a:lnSpc>
                <a:spcPts val="2000"/>
              </a:lnSpc>
            </a:pPr>
            <a:r>
              <a:rPr lang="fr-FR" altLang="en-GB" sz="1800" dirty="0">
                <a:latin typeface="Arial" charset="0"/>
                <a:cs typeface="Arial" charset="0"/>
              </a:rPr>
              <a:t>(polytechnique, ponts et chaussé, mines)</a:t>
            </a:r>
            <a:endParaRPr lang="en-GB" altLang="en-GB" sz="1800" dirty="0">
              <a:latin typeface="Arial" charset="0"/>
              <a:cs typeface="Arial" charset="0"/>
            </a:endParaRPr>
          </a:p>
        </p:txBody>
      </p:sp>
      <p:sp>
        <p:nvSpPr>
          <p:cNvPr id="45" name="TextBox 36"/>
          <p:cNvSpPr txBox="1">
            <a:spLocks noChangeArrowheads="1"/>
          </p:cNvSpPr>
          <p:nvPr/>
        </p:nvSpPr>
        <p:spPr>
          <a:xfrm>
            <a:off x="293760" y="4824589"/>
            <a:ext cx="850455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a:latin typeface="Arial" charset="0"/>
                <a:cs typeface="Arial" charset="0"/>
              </a:rPr>
              <a:t>O</a:t>
            </a:r>
            <a:r>
              <a:rPr lang="fr-FR" altLang="en-GB" sz="1800" dirty="0" smtClean="0">
                <a:latin typeface="Arial" charset="0"/>
                <a:cs typeface="Arial" charset="0"/>
              </a:rPr>
              <a:t>bligation </a:t>
            </a:r>
            <a:r>
              <a:rPr lang="fr-FR" altLang="en-GB" sz="1800" dirty="0">
                <a:latin typeface="Arial" charset="0"/>
                <a:cs typeface="Arial" charset="0"/>
              </a:rPr>
              <a:t>de formation vers le  développement des compétences, notion de rationalisation</a:t>
            </a:r>
          </a:p>
          <a:p>
            <a:pPr eaLnBrk="1" hangingPunct="1">
              <a:lnSpc>
                <a:spcPts val="2000"/>
              </a:lnSpc>
            </a:pPr>
            <a:r>
              <a:rPr lang="fr-FR" altLang="en-GB" sz="1800" dirty="0" smtClean="0">
                <a:latin typeface="Arial" charset="0"/>
                <a:cs typeface="Arial" charset="0"/>
              </a:rPr>
              <a:t>2000 Traite </a:t>
            </a:r>
            <a:r>
              <a:rPr lang="fr-FR" altLang="en-GB" sz="1800" dirty="0">
                <a:latin typeface="Arial" charset="0"/>
                <a:cs typeface="Arial" charset="0"/>
              </a:rPr>
              <a:t>de Lisbonne, </a:t>
            </a:r>
            <a:r>
              <a:rPr lang="fr-FR" altLang="en-GB" sz="1800" dirty="0" smtClean="0">
                <a:latin typeface="Arial" charset="0"/>
                <a:cs typeface="Arial" charset="0"/>
              </a:rPr>
              <a:t>2002 VAE</a:t>
            </a:r>
            <a:r>
              <a:rPr lang="fr-FR" altLang="en-GB" sz="1800" dirty="0">
                <a:latin typeface="Arial" charset="0"/>
                <a:cs typeface="Arial" charset="0"/>
              </a:rPr>
              <a:t>, loi sur la FPTLV 2004 obligation de financer la formation , ANI de 2009 sur la FPTLV vers une </a:t>
            </a:r>
            <a:r>
              <a:rPr lang="fr-FR" altLang="en-GB" sz="1800" dirty="0" err="1">
                <a:latin typeface="Arial" charset="0"/>
                <a:cs typeface="Arial" charset="0"/>
              </a:rPr>
              <a:t>co</a:t>
            </a:r>
            <a:r>
              <a:rPr lang="fr-FR" altLang="en-GB" sz="1800" dirty="0">
                <a:latin typeface="Arial" charset="0"/>
                <a:cs typeface="Arial" charset="0"/>
              </a:rPr>
              <a:t>-construction entre salarié et employeur ( </a:t>
            </a:r>
            <a:r>
              <a:rPr lang="fr-FR" altLang="en-GB" sz="1800" dirty="0" err="1">
                <a:latin typeface="Arial" charset="0"/>
                <a:cs typeface="Arial" charset="0"/>
              </a:rPr>
              <a:t>Dif</a:t>
            </a:r>
            <a:r>
              <a:rPr lang="fr-FR" altLang="en-GB" sz="1800" dirty="0">
                <a:latin typeface="Arial" charset="0"/>
                <a:cs typeface="Arial" charset="0"/>
              </a:rPr>
              <a:t> puis CPF en 2015</a:t>
            </a:r>
          </a:p>
        </p:txBody>
      </p:sp>
      <p:sp>
        <p:nvSpPr>
          <p:cNvPr id="3" name="Rectangle 2"/>
          <p:cNvSpPr/>
          <p:nvPr/>
        </p:nvSpPr>
        <p:spPr>
          <a:xfrm>
            <a:off x="178938" y="2652395"/>
            <a:ext cx="8734197" cy="1754326"/>
          </a:xfrm>
          <a:prstGeom prst="rect">
            <a:avLst/>
          </a:prstGeom>
        </p:spPr>
        <p:txBody>
          <a:bodyPr wrap="square">
            <a:spAutoFit/>
          </a:bodyPr>
          <a:lstStyle/>
          <a:p>
            <a:r>
              <a:rPr lang="fr-FR" dirty="0" smtClean="0"/>
              <a:t>Palier </a:t>
            </a:r>
            <a:r>
              <a:rPr lang="fr-FR" dirty="0"/>
              <a:t>aux chômages et aux manques de qualifications</a:t>
            </a:r>
          </a:p>
          <a:p>
            <a:r>
              <a:rPr lang="fr-FR" dirty="0" smtClean="0">
                <a:solidFill>
                  <a:schemeClr val="tx2"/>
                </a:solidFill>
              </a:rPr>
              <a:t>De </a:t>
            </a:r>
            <a:r>
              <a:rPr lang="fr-FR" dirty="0">
                <a:solidFill>
                  <a:schemeClr val="tx2"/>
                </a:solidFill>
              </a:rPr>
              <a:t>la promotion sociale à l’éducation permanente </a:t>
            </a:r>
          </a:p>
          <a:p>
            <a:pPr marL="457200" indent="-457200">
              <a:buAutoNum type="arabicPlain" startAt="1968"/>
            </a:pPr>
            <a:r>
              <a:rPr lang="fr-FR" dirty="0"/>
              <a:t>:1</a:t>
            </a:r>
            <a:r>
              <a:rPr lang="fr-FR" baseline="30000" dirty="0"/>
              <a:t>ère</a:t>
            </a:r>
            <a:r>
              <a:rPr lang="fr-FR" dirty="0"/>
              <a:t> négociation </a:t>
            </a:r>
            <a:r>
              <a:rPr lang="fr-FR" dirty="0" smtClean="0"/>
              <a:t>syndicales </a:t>
            </a:r>
            <a:r>
              <a:rPr lang="fr-FR" dirty="0"/>
              <a:t>sur la formation Professionnelle</a:t>
            </a:r>
          </a:p>
          <a:p>
            <a:r>
              <a:rPr lang="fr-FR" dirty="0"/>
              <a:t>1971 :Loi Delors formation professionnelle dans le cadre de l éducation permanente</a:t>
            </a:r>
          </a:p>
          <a:p>
            <a:r>
              <a:rPr lang="fr-FR" dirty="0"/>
              <a:t>1972 : création des Greta</a:t>
            </a:r>
          </a:p>
          <a:p>
            <a:r>
              <a:rPr lang="fr-FR" dirty="0"/>
              <a:t>1993 . Création des OPCA</a:t>
            </a:r>
          </a:p>
        </p:txBody>
      </p:sp>
      <p:sp>
        <p:nvSpPr>
          <p:cNvPr id="23" name="Rounded Rectangle 33"/>
          <p:cNvSpPr>
            <a:spLocks noChangeArrowheads="1"/>
          </p:cNvSpPr>
          <p:nvPr/>
        </p:nvSpPr>
        <p:spPr>
          <a:xfrm>
            <a:off x="269277" y="2172587"/>
            <a:ext cx="6335953" cy="436365"/>
          </a:xfrm>
          <a:prstGeom prst="roundRect">
            <a:avLst>
              <a:gd name="adj" fmla="val 4966"/>
            </a:avLst>
          </a:prstGeom>
          <a:solidFill>
            <a:srgbClr val="F79646"/>
          </a:solidFill>
          <a:ln w="25400" algn="ctr">
            <a:noFill/>
            <a:round/>
            <a:headEnd/>
            <a:tailEnd/>
          </a:ln>
        </p:spPr>
        <p:txBody>
          <a:bodyPr numCol="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GB" sz="1800" b="0" i="0" u="none" strike="noStrike" kern="0" cap="none" spc="0" normalizeH="0" baseline="0" noProof="0" dirty="0">
              <a:ln>
                <a:noFill/>
              </a:ln>
              <a:solidFill>
                <a:prstClr val="white"/>
              </a:solidFill>
              <a:effectLst/>
              <a:uLnTx/>
              <a:uFillTx/>
            </a:endParaRPr>
          </a:p>
        </p:txBody>
      </p:sp>
      <p:sp>
        <p:nvSpPr>
          <p:cNvPr id="24" name="TextBox 36"/>
          <p:cNvSpPr txBox="1">
            <a:spLocks noChangeArrowheads="1"/>
          </p:cNvSpPr>
          <p:nvPr/>
        </p:nvSpPr>
        <p:spPr>
          <a:xfrm>
            <a:off x="334389" y="2260139"/>
            <a:ext cx="5996614"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prstClr val="white"/>
                </a:solidFill>
                <a:latin typeface="Arial" charset="0"/>
                <a:cs typeface="Arial" charset="0"/>
              </a:rPr>
              <a:t>Entre </a:t>
            </a:r>
            <a:r>
              <a:rPr lang="en-GB" altLang="en-GB" sz="1800" dirty="0" err="1" smtClean="0">
                <a:solidFill>
                  <a:prstClr val="white"/>
                </a:solidFill>
                <a:latin typeface="Arial" charset="0"/>
                <a:cs typeface="Arial" charset="0"/>
              </a:rPr>
              <a:t>deux</a:t>
            </a:r>
            <a:r>
              <a:rPr lang="en-GB" altLang="en-GB" sz="1800" dirty="0" smtClean="0">
                <a:solidFill>
                  <a:prstClr val="white"/>
                </a:solidFill>
                <a:latin typeface="Arial" charset="0"/>
                <a:cs typeface="Arial" charset="0"/>
              </a:rPr>
              <a:t> </a:t>
            </a:r>
            <a:r>
              <a:rPr lang="en-GB" altLang="en-GB" sz="1800" dirty="0" err="1" smtClean="0">
                <a:solidFill>
                  <a:prstClr val="white"/>
                </a:solidFill>
                <a:latin typeface="Arial" charset="0"/>
                <a:cs typeface="Arial" charset="0"/>
              </a:rPr>
              <a:t>guerres</a:t>
            </a:r>
            <a:r>
              <a:rPr lang="en-GB" altLang="en-GB" sz="1800" dirty="0" smtClean="0">
                <a:solidFill>
                  <a:prstClr val="white"/>
                </a:solidFill>
                <a:latin typeface="Arial" charset="0"/>
                <a:cs typeface="Arial" charset="0"/>
              </a:rPr>
              <a:t> et après-guerre</a:t>
            </a:r>
            <a:endParaRPr lang="en-GB" altLang="en-GB" sz="1800" dirty="0">
              <a:solidFill>
                <a:prstClr val="white"/>
              </a:solidFill>
              <a:latin typeface="Arial" charset="0"/>
              <a:cs typeface="Arial" charset="0"/>
            </a:endParaRPr>
          </a:p>
        </p:txBody>
      </p:sp>
      <p:sp>
        <p:nvSpPr>
          <p:cNvPr id="25" name="Titre 1"/>
          <p:cNvSpPr txBox="1">
            <a:spLocks/>
          </p:cNvSpPr>
          <p:nvPr/>
        </p:nvSpPr>
        <p:spPr>
          <a:xfrm>
            <a:off x="377823" y="291415"/>
            <a:ext cx="8412480" cy="1005840"/>
          </a:xfrm>
          <a:prstGeom prst="rect">
            <a:avLst/>
          </a:prstGeom>
        </p:spPr>
        <p:txBody>
          <a:bodyPr/>
          <a:lst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a:lstStyle>
          <a:p>
            <a:r>
              <a:rPr lang="fr-FR" smtClean="0"/>
              <a:t>II.Historique et contexte </a:t>
            </a:r>
            <a:endParaRPr lang="fr-FR" dirty="0"/>
          </a:p>
        </p:txBody>
      </p:sp>
      <p:sp>
        <p:nvSpPr>
          <p:cNvPr id="29" name="Date Placeholder 3"/>
          <p:cNvSpPr txBox="1">
            <a:spLocks/>
          </p:cNvSpPr>
          <p:nvPr/>
        </p:nvSpPr>
        <p:spPr>
          <a:xfrm>
            <a:off x="1240957" y="638292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30" name="Footer Placeholder 4"/>
          <p:cNvSpPr txBox="1">
            <a:spLocks/>
          </p:cNvSpPr>
          <p:nvPr/>
        </p:nvSpPr>
        <p:spPr>
          <a:xfrm>
            <a:off x="2854524"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a:t>
            </a:r>
            <a:r>
              <a:rPr lang="fr-FR" altLang="fr-FR" dirty="0" err="1" smtClean="0"/>
              <a:t>Sirh</a:t>
            </a:r>
            <a:r>
              <a:rPr lang="fr-FR" altLang="fr-FR" dirty="0" smtClean="0"/>
              <a:t> </a:t>
            </a:r>
            <a:endParaRPr lang="fr-FR" altLang="fr-FR" dirty="0"/>
          </a:p>
        </p:txBody>
      </p:sp>
      <p:sp>
        <p:nvSpPr>
          <p:cNvPr id="32"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GB" dirty="0"/>
              <a:t>4</a:t>
            </a:r>
          </a:p>
        </p:txBody>
      </p:sp>
    </p:spTree>
    <p:extLst>
      <p:ext uri="{BB962C8B-B14F-4D97-AF65-F5344CB8AC3E}">
        <p14:creationId xmlns:p14="http://schemas.microsoft.com/office/powerpoint/2010/main" val="7640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Formation Professionnelle Tout au Long de la Vie</a:t>
            </a:r>
            <a:endParaRPr lang="fr-FR" dirty="0"/>
          </a:p>
        </p:txBody>
      </p:sp>
      <p:sp>
        <p:nvSpPr>
          <p:cNvPr id="3" name="Sous-titre 2"/>
          <p:cNvSpPr>
            <a:spLocks noGrp="1"/>
          </p:cNvSpPr>
          <p:nvPr>
            <p:ph type="subTitle" idx="1"/>
          </p:nvPr>
        </p:nvSpPr>
        <p:spPr/>
        <p:txBody>
          <a:bodyPr/>
          <a:lstStyle/>
          <a:p>
            <a:r>
              <a:rPr lang="fr-FR" dirty="0" smtClean="0"/>
              <a:t>Face </a:t>
            </a:r>
            <a:r>
              <a:rPr lang="fr-FR" dirty="0" smtClean="0"/>
              <a:t>au numérique</a:t>
            </a:r>
            <a:endParaRPr lang="fr-FR" dirty="0"/>
          </a:p>
        </p:txBody>
      </p:sp>
      <p:sp>
        <p:nvSpPr>
          <p:cNvPr id="4" name="Date Placeholder 3"/>
          <p:cNvSpPr txBox="1">
            <a:spLocks/>
          </p:cNvSpPr>
          <p:nvPr/>
        </p:nvSpPr>
        <p:spPr>
          <a:xfrm>
            <a:off x="1240957" y="638292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5" name="Footer Placeholder 4"/>
          <p:cNvSpPr txBox="1">
            <a:spLocks/>
          </p:cNvSpPr>
          <p:nvPr/>
        </p:nvSpPr>
        <p:spPr>
          <a:xfrm>
            <a:off x="2854524"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a:t>
            </a:r>
            <a:r>
              <a:rPr lang="fr-FR" altLang="fr-FR" dirty="0" err="1" smtClean="0"/>
              <a:t>Sirh</a:t>
            </a:r>
            <a:r>
              <a:rPr lang="fr-FR" altLang="fr-FR" dirty="0" smtClean="0"/>
              <a:t> </a:t>
            </a:r>
            <a:endParaRPr lang="fr-FR" altLang="fr-FR" dirty="0"/>
          </a:p>
        </p:txBody>
      </p:sp>
      <p:sp>
        <p:nvSpPr>
          <p:cNvPr id="6"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GB" dirty="0" smtClean="0"/>
              <a:t>5</a:t>
            </a:r>
            <a:endParaRPr lang="en-GB" altLang="en-GB" dirty="0"/>
          </a:p>
        </p:txBody>
      </p:sp>
    </p:spTree>
    <p:extLst>
      <p:ext uri="{BB962C8B-B14F-4D97-AF65-F5344CB8AC3E}">
        <p14:creationId xmlns:p14="http://schemas.microsoft.com/office/powerpoint/2010/main" val="1722789636"/>
      </p:ext>
    </p:extLst>
  </p:cSld>
  <p:clrMapOvr>
    <a:masterClrMapping/>
  </p:clrMapOvr>
  <p:transition spd="slow">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34"/>
          <p:cNvGrpSpPr>
            <a:grpSpLocks noChangeAspect="1"/>
          </p:cNvGrpSpPr>
          <p:nvPr/>
        </p:nvGrpSpPr>
        <p:grpSpPr>
          <a:xfrm flipH="1">
            <a:off x="428453" y="3798636"/>
            <a:ext cx="555072" cy="1122188"/>
            <a:chOff x="3343275" y="1143000"/>
            <a:chExt cx="2457450" cy="4572000"/>
          </a:xfrm>
          <a:solidFill>
            <a:schemeClr val="bg1"/>
          </a:solidFill>
        </p:grpSpPr>
        <p:sp>
          <p:nvSpPr>
            <p:cNvPr id="19" name="Freeform 5"/>
            <p:cNvSpPr>
              <a:spLocks/>
            </p:cNvSpPr>
            <p:nvPr/>
          </p:nvSpPr>
          <p:spPr>
            <a:xfrm>
              <a:off x="3813175" y="3629025"/>
              <a:ext cx="361950" cy="542925"/>
            </a:xfrm>
            <a:custGeom>
              <a:avLst/>
              <a:gdLst>
                <a:gd name="T0" fmla="*/ 196 w 228"/>
                <a:gd name="T1" fmla="*/ 28 h 342"/>
                <a:gd name="T2" fmla="*/ 88 w 228"/>
                <a:gd name="T3" fmla="*/ 2 h 342"/>
                <a:gd name="T4" fmla="*/ 88 w 228"/>
                <a:gd name="T5" fmla="*/ 2 h 342"/>
                <a:gd name="T6" fmla="*/ 80 w 228"/>
                <a:gd name="T7" fmla="*/ 0 h 342"/>
                <a:gd name="T8" fmla="*/ 72 w 228"/>
                <a:gd name="T9" fmla="*/ 0 h 342"/>
                <a:gd name="T10" fmla="*/ 64 w 228"/>
                <a:gd name="T11" fmla="*/ 2 h 342"/>
                <a:gd name="T12" fmla="*/ 58 w 228"/>
                <a:gd name="T13" fmla="*/ 6 h 342"/>
                <a:gd name="T14" fmla="*/ 52 w 228"/>
                <a:gd name="T15" fmla="*/ 10 h 342"/>
                <a:gd name="T16" fmla="*/ 46 w 228"/>
                <a:gd name="T17" fmla="*/ 16 h 342"/>
                <a:gd name="T18" fmla="*/ 44 w 228"/>
                <a:gd name="T19" fmla="*/ 24 h 342"/>
                <a:gd name="T20" fmla="*/ 42 w 228"/>
                <a:gd name="T21" fmla="*/ 32 h 342"/>
                <a:gd name="T22" fmla="*/ 0 w 228"/>
                <a:gd name="T23" fmla="*/ 264 h 342"/>
                <a:gd name="T24" fmla="*/ 0 w 228"/>
                <a:gd name="T25" fmla="*/ 264 h 342"/>
                <a:gd name="T26" fmla="*/ 0 w 228"/>
                <a:gd name="T27" fmla="*/ 272 h 342"/>
                <a:gd name="T28" fmla="*/ 2 w 228"/>
                <a:gd name="T29" fmla="*/ 280 h 342"/>
                <a:gd name="T30" fmla="*/ 4 w 228"/>
                <a:gd name="T31" fmla="*/ 288 h 342"/>
                <a:gd name="T32" fmla="*/ 8 w 228"/>
                <a:gd name="T33" fmla="*/ 296 h 342"/>
                <a:gd name="T34" fmla="*/ 12 w 228"/>
                <a:gd name="T35" fmla="*/ 302 h 342"/>
                <a:gd name="T36" fmla="*/ 18 w 228"/>
                <a:gd name="T37" fmla="*/ 308 h 342"/>
                <a:gd name="T38" fmla="*/ 26 w 228"/>
                <a:gd name="T39" fmla="*/ 312 h 342"/>
                <a:gd name="T40" fmla="*/ 34 w 228"/>
                <a:gd name="T41" fmla="*/ 314 h 342"/>
                <a:gd name="T42" fmla="*/ 142 w 228"/>
                <a:gd name="T43" fmla="*/ 340 h 342"/>
                <a:gd name="T44" fmla="*/ 142 w 228"/>
                <a:gd name="T45" fmla="*/ 340 h 342"/>
                <a:gd name="T46" fmla="*/ 150 w 228"/>
                <a:gd name="T47" fmla="*/ 342 h 342"/>
                <a:gd name="T48" fmla="*/ 156 w 228"/>
                <a:gd name="T49" fmla="*/ 342 h 342"/>
                <a:gd name="T50" fmla="*/ 164 w 228"/>
                <a:gd name="T51" fmla="*/ 340 h 342"/>
                <a:gd name="T52" fmla="*/ 170 w 228"/>
                <a:gd name="T53" fmla="*/ 336 h 342"/>
                <a:gd name="T54" fmla="*/ 176 w 228"/>
                <a:gd name="T55" fmla="*/ 332 h 342"/>
                <a:gd name="T56" fmla="*/ 182 w 228"/>
                <a:gd name="T57" fmla="*/ 326 h 342"/>
                <a:gd name="T58" fmla="*/ 186 w 228"/>
                <a:gd name="T59" fmla="*/ 318 h 342"/>
                <a:gd name="T60" fmla="*/ 188 w 228"/>
                <a:gd name="T61" fmla="*/ 310 h 342"/>
                <a:gd name="T62" fmla="*/ 228 w 228"/>
                <a:gd name="T63" fmla="*/ 78 h 342"/>
                <a:gd name="T64" fmla="*/ 228 w 228"/>
                <a:gd name="T65" fmla="*/ 78 h 342"/>
                <a:gd name="T66" fmla="*/ 228 w 228"/>
                <a:gd name="T67" fmla="*/ 70 h 342"/>
                <a:gd name="T68" fmla="*/ 228 w 228"/>
                <a:gd name="T69" fmla="*/ 62 h 342"/>
                <a:gd name="T70" fmla="*/ 224 w 228"/>
                <a:gd name="T71" fmla="*/ 54 h 342"/>
                <a:gd name="T72" fmla="*/ 222 w 228"/>
                <a:gd name="T73" fmla="*/ 46 h 342"/>
                <a:gd name="T74" fmla="*/ 216 w 228"/>
                <a:gd name="T75" fmla="*/ 40 h 342"/>
                <a:gd name="T76" fmla="*/ 210 w 228"/>
                <a:gd name="T77" fmla="*/ 34 h 342"/>
                <a:gd name="T78" fmla="*/ 204 w 228"/>
                <a:gd name="T79" fmla="*/ 30 h 342"/>
                <a:gd name="T80" fmla="*/ 196 w 228"/>
                <a:gd name="T81" fmla="*/ 28 h 342"/>
                <a:gd name="T82" fmla="*/ 196 w 228"/>
                <a:gd name="T83" fmla="*/ 2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342">
                  <a:moveTo>
                    <a:pt x="196" y="28"/>
                  </a:moveTo>
                  <a:lnTo>
                    <a:pt x="88" y="2"/>
                  </a:lnTo>
                  <a:lnTo>
                    <a:pt x="88" y="2"/>
                  </a:lnTo>
                  <a:lnTo>
                    <a:pt x="80" y="0"/>
                  </a:lnTo>
                  <a:lnTo>
                    <a:pt x="72" y="0"/>
                  </a:lnTo>
                  <a:lnTo>
                    <a:pt x="64" y="2"/>
                  </a:lnTo>
                  <a:lnTo>
                    <a:pt x="58" y="6"/>
                  </a:lnTo>
                  <a:lnTo>
                    <a:pt x="52" y="10"/>
                  </a:lnTo>
                  <a:lnTo>
                    <a:pt x="46" y="16"/>
                  </a:lnTo>
                  <a:lnTo>
                    <a:pt x="44" y="24"/>
                  </a:lnTo>
                  <a:lnTo>
                    <a:pt x="42" y="32"/>
                  </a:lnTo>
                  <a:lnTo>
                    <a:pt x="0" y="264"/>
                  </a:lnTo>
                  <a:lnTo>
                    <a:pt x="0" y="264"/>
                  </a:lnTo>
                  <a:lnTo>
                    <a:pt x="0" y="272"/>
                  </a:lnTo>
                  <a:lnTo>
                    <a:pt x="2" y="280"/>
                  </a:lnTo>
                  <a:lnTo>
                    <a:pt x="4" y="288"/>
                  </a:lnTo>
                  <a:lnTo>
                    <a:pt x="8" y="296"/>
                  </a:lnTo>
                  <a:lnTo>
                    <a:pt x="12" y="302"/>
                  </a:lnTo>
                  <a:lnTo>
                    <a:pt x="18" y="308"/>
                  </a:lnTo>
                  <a:lnTo>
                    <a:pt x="26" y="312"/>
                  </a:lnTo>
                  <a:lnTo>
                    <a:pt x="34" y="314"/>
                  </a:lnTo>
                  <a:lnTo>
                    <a:pt x="142" y="340"/>
                  </a:lnTo>
                  <a:lnTo>
                    <a:pt x="142" y="340"/>
                  </a:lnTo>
                  <a:lnTo>
                    <a:pt x="150" y="342"/>
                  </a:lnTo>
                  <a:lnTo>
                    <a:pt x="156" y="342"/>
                  </a:lnTo>
                  <a:lnTo>
                    <a:pt x="164" y="340"/>
                  </a:lnTo>
                  <a:lnTo>
                    <a:pt x="170" y="336"/>
                  </a:lnTo>
                  <a:lnTo>
                    <a:pt x="176" y="332"/>
                  </a:lnTo>
                  <a:lnTo>
                    <a:pt x="182" y="326"/>
                  </a:lnTo>
                  <a:lnTo>
                    <a:pt x="186" y="318"/>
                  </a:lnTo>
                  <a:lnTo>
                    <a:pt x="188" y="310"/>
                  </a:lnTo>
                  <a:lnTo>
                    <a:pt x="228" y="78"/>
                  </a:lnTo>
                  <a:lnTo>
                    <a:pt x="228" y="78"/>
                  </a:lnTo>
                  <a:lnTo>
                    <a:pt x="228" y="70"/>
                  </a:lnTo>
                  <a:lnTo>
                    <a:pt x="228" y="62"/>
                  </a:lnTo>
                  <a:lnTo>
                    <a:pt x="224" y="54"/>
                  </a:lnTo>
                  <a:lnTo>
                    <a:pt x="222" y="46"/>
                  </a:lnTo>
                  <a:lnTo>
                    <a:pt x="216" y="40"/>
                  </a:lnTo>
                  <a:lnTo>
                    <a:pt x="210" y="34"/>
                  </a:lnTo>
                  <a:lnTo>
                    <a:pt x="204" y="30"/>
                  </a:lnTo>
                  <a:lnTo>
                    <a:pt x="196" y="28"/>
                  </a:lnTo>
                  <a:lnTo>
                    <a:pt x="196"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a:xfrm>
              <a:off x="4257675" y="3073400"/>
              <a:ext cx="476250" cy="1209675"/>
            </a:xfrm>
            <a:custGeom>
              <a:avLst/>
              <a:gdLst>
                <a:gd name="T0" fmla="*/ 268 w 300"/>
                <a:gd name="T1" fmla="*/ 28 h 762"/>
                <a:gd name="T2" fmla="*/ 160 w 300"/>
                <a:gd name="T3" fmla="*/ 0 h 762"/>
                <a:gd name="T4" fmla="*/ 160 w 300"/>
                <a:gd name="T5" fmla="*/ 0 h 762"/>
                <a:gd name="T6" fmla="*/ 152 w 300"/>
                <a:gd name="T7" fmla="*/ 0 h 762"/>
                <a:gd name="T8" fmla="*/ 144 w 300"/>
                <a:gd name="T9" fmla="*/ 0 h 762"/>
                <a:gd name="T10" fmla="*/ 136 w 300"/>
                <a:gd name="T11" fmla="*/ 2 h 762"/>
                <a:gd name="T12" fmla="*/ 130 w 300"/>
                <a:gd name="T13" fmla="*/ 6 h 762"/>
                <a:gd name="T14" fmla="*/ 124 w 300"/>
                <a:gd name="T15" fmla="*/ 10 h 762"/>
                <a:gd name="T16" fmla="*/ 120 w 300"/>
                <a:gd name="T17" fmla="*/ 16 h 762"/>
                <a:gd name="T18" fmla="*/ 116 w 300"/>
                <a:gd name="T19" fmla="*/ 24 h 762"/>
                <a:gd name="T20" fmla="*/ 114 w 300"/>
                <a:gd name="T21" fmla="*/ 30 h 762"/>
                <a:gd name="T22" fmla="*/ 0 w 300"/>
                <a:gd name="T23" fmla="*/ 684 h 762"/>
                <a:gd name="T24" fmla="*/ 0 w 300"/>
                <a:gd name="T25" fmla="*/ 684 h 762"/>
                <a:gd name="T26" fmla="*/ 0 w 300"/>
                <a:gd name="T27" fmla="*/ 692 h 762"/>
                <a:gd name="T28" fmla="*/ 0 w 300"/>
                <a:gd name="T29" fmla="*/ 700 h 762"/>
                <a:gd name="T30" fmla="*/ 4 w 300"/>
                <a:gd name="T31" fmla="*/ 708 h 762"/>
                <a:gd name="T32" fmla="*/ 8 w 300"/>
                <a:gd name="T33" fmla="*/ 714 h 762"/>
                <a:gd name="T34" fmla="*/ 12 w 300"/>
                <a:gd name="T35" fmla="*/ 722 h 762"/>
                <a:gd name="T36" fmla="*/ 18 w 300"/>
                <a:gd name="T37" fmla="*/ 726 h 762"/>
                <a:gd name="T38" fmla="*/ 26 w 300"/>
                <a:gd name="T39" fmla="*/ 730 h 762"/>
                <a:gd name="T40" fmla="*/ 32 w 300"/>
                <a:gd name="T41" fmla="*/ 734 h 762"/>
                <a:gd name="T42" fmla="*/ 142 w 300"/>
                <a:gd name="T43" fmla="*/ 760 h 762"/>
                <a:gd name="T44" fmla="*/ 142 w 300"/>
                <a:gd name="T45" fmla="*/ 760 h 762"/>
                <a:gd name="T46" fmla="*/ 150 w 300"/>
                <a:gd name="T47" fmla="*/ 762 h 762"/>
                <a:gd name="T48" fmla="*/ 156 w 300"/>
                <a:gd name="T49" fmla="*/ 760 h 762"/>
                <a:gd name="T50" fmla="*/ 164 w 300"/>
                <a:gd name="T51" fmla="*/ 758 h 762"/>
                <a:gd name="T52" fmla="*/ 170 w 300"/>
                <a:gd name="T53" fmla="*/ 756 h 762"/>
                <a:gd name="T54" fmla="*/ 176 w 300"/>
                <a:gd name="T55" fmla="*/ 750 h 762"/>
                <a:gd name="T56" fmla="*/ 182 w 300"/>
                <a:gd name="T57" fmla="*/ 744 h 762"/>
                <a:gd name="T58" fmla="*/ 186 w 300"/>
                <a:gd name="T59" fmla="*/ 738 h 762"/>
                <a:gd name="T60" fmla="*/ 188 w 300"/>
                <a:gd name="T61" fmla="*/ 730 h 762"/>
                <a:gd name="T62" fmla="*/ 300 w 300"/>
                <a:gd name="T63" fmla="*/ 78 h 762"/>
                <a:gd name="T64" fmla="*/ 300 w 300"/>
                <a:gd name="T65" fmla="*/ 78 h 762"/>
                <a:gd name="T66" fmla="*/ 300 w 300"/>
                <a:gd name="T67" fmla="*/ 68 h 762"/>
                <a:gd name="T68" fmla="*/ 300 w 300"/>
                <a:gd name="T69" fmla="*/ 60 h 762"/>
                <a:gd name="T70" fmla="*/ 298 w 300"/>
                <a:gd name="T71" fmla="*/ 54 h 762"/>
                <a:gd name="T72" fmla="*/ 294 w 300"/>
                <a:gd name="T73" fmla="*/ 46 h 762"/>
                <a:gd name="T74" fmla="*/ 288 w 300"/>
                <a:gd name="T75" fmla="*/ 40 h 762"/>
                <a:gd name="T76" fmla="*/ 282 w 300"/>
                <a:gd name="T77" fmla="*/ 34 h 762"/>
                <a:gd name="T78" fmla="*/ 276 w 300"/>
                <a:gd name="T79" fmla="*/ 30 h 762"/>
                <a:gd name="T80" fmla="*/ 268 w 300"/>
                <a:gd name="T81" fmla="*/ 28 h 762"/>
                <a:gd name="T82" fmla="*/ 268 w 300"/>
                <a:gd name="T83" fmla="*/ 2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762">
                  <a:moveTo>
                    <a:pt x="268" y="28"/>
                  </a:moveTo>
                  <a:lnTo>
                    <a:pt x="160" y="0"/>
                  </a:lnTo>
                  <a:lnTo>
                    <a:pt x="160" y="0"/>
                  </a:lnTo>
                  <a:lnTo>
                    <a:pt x="152" y="0"/>
                  </a:lnTo>
                  <a:lnTo>
                    <a:pt x="144" y="0"/>
                  </a:lnTo>
                  <a:lnTo>
                    <a:pt x="136" y="2"/>
                  </a:lnTo>
                  <a:lnTo>
                    <a:pt x="130" y="6"/>
                  </a:lnTo>
                  <a:lnTo>
                    <a:pt x="124" y="10"/>
                  </a:lnTo>
                  <a:lnTo>
                    <a:pt x="120" y="16"/>
                  </a:lnTo>
                  <a:lnTo>
                    <a:pt x="116" y="24"/>
                  </a:lnTo>
                  <a:lnTo>
                    <a:pt x="114" y="30"/>
                  </a:lnTo>
                  <a:lnTo>
                    <a:pt x="0" y="684"/>
                  </a:lnTo>
                  <a:lnTo>
                    <a:pt x="0" y="684"/>
                  </a:lnTo>
                  <a:lnTo>
                    <a:pt x="0" y="692"/>
                  </a:lnTo>
                  <a:lnTo>
                    <a:pt x="0" y="700"/>
                  </a:lnTo>
                  <a:lnTo>
                    <a:pt x="4" y="708"/>
                  </a:lnTo>
                  <a:lnTo>
                    <a:pt x="8" y="714"/>
                  </a:lnTo>
                  <a:lnTo>
                    <a:pt x="12" y="722"/>
                  </a:lnTo>
                  <a:lnTo>
                    <a:pt x="18" y="726"/>
                  </a:lnTo>
                  <a:lnTo>
                    <a:pt x="26" y="730"/>
                  </a:lnTo>
                  <a:lnTo>
                    <a:pt x="32" y="734"/>
                  </a:lnTo>
                  <a:lnTo>
                    <a:pt x="142" y="760"/>
                  </a:lnTo>
                  <a:lnTo>
                    <a:pt x="142" y="760"/>
                  </a:lnTo>
                  <a:lnTo>
                    <a:pt x="150" y="762"/>
                  </a:lnTo>
                  <a:lnTo>
                    <a:pt x="156" y="760"/>
                  </a:lnTo>
                  <a:lnTo>
                    <a:pt x="164" y="758"/>
                  </a:lnTo>
                  <a:lnTo>
                    <a:pt x="170" y="756"/>
                  </a:lnTo>
                  <a:lnTo>
                    <a:pt x="176" y="750"/>
                  </a:lnTo>
                  <a:lnTo>
                    <a:pt x="182" y="744"/>
                  </a:lnTo>
                  <a:lnTo>
                    <a:pt x="186" y="738"/>
                  </a:lnTo>
                  <a:lnTo>
                    <a:pt x="188" y="730"/>
                  </a:lnTo>
                  <a:lnTo>
                    <a:pt x="300" y="78"/>
                  </a:lnTo>
                  <a:lnTo>
                    <a:pt x="300" y="78"/>
                  </a:lnTo>
                  <a:lnTo>
                    <a:pt x="300" y="68"/>
                  </a:lnTo>
                  <a:lnTo>
                    <a:pt x="300" y="60"/>
                  </a:lnTo>
                  <a:lnTo>
                    <a:pt x="298" y="54"/>
                  </a:lnTo>
                  <a:lnTo>
                    <a:pt x="294" y="46"/>
                  </a:lnTo>
                  <a:lnTo>
                    <a:pt x="288" y="40"/>
                  </a:lnTo>
                  <a:lnTo>
                    <a:pt x="282" y="34"/>
                  </a:lnTo>
                  <a:lnTo>
                    <a:pt x="276" y="30"/>
                  </a:lnTo>
                  <a:lnTo>
                    <a:pt x="268" y="28"/>
                  </a:lnTo>
                  <a:lnTo>
                    <a:pt x="26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noEditPoints="1"/>
            </p:cNvSpPr>
            <p:nvPr/>
          </p:nvSpPr>
          <p:spPr>
            <a:xfrm>
              <a:off x="3343275" y="1143000"/>
              <a:ext cx="2457450" cy="4572000"/>
            </a:xfrm>
            <a:custGeom>
              <a:avLst/>
              <a:gdLst>
                <a:gd name="T0" fmla="*/ 1500 w 1548"/>
                <a:gd name="T1" fmla="*/ 760 h 2880"/>
                <a:gd name="T2" fmla="*/ 1500 w 1548"/>
                <a:gd name="T3" fmla="*/ 690 h 2880"/>
                <a:gd name="T4" fmla="*/ 1468 w 1548"/>
                <a:gd name="T5" fmla="*/ 616 h 2880"/>
                <a:gd name="T6" fmla="*/ 1414 w 1548"/>
                <a:gd name="T7" fmla="*/ 570 h 2880"/>
                <a:gd name="T8" fmla="*/ 1190 w 1548"/>
                <a:gd name="T9" fmla="*/ 500 h 2880"/>
                <a:gd name="T10" fmla="*/ 1084 w 1548"/>
                <a:gd name="T11" fmla="*/ 26 h 2880"/>
                <a:gd name="T12" fmla="*/ 1046 w 1548"/>
                <a:gd name="T13" fmla="*/ 2 h 2880"/>
                <a:gd name="T14" fmla="*/ 1010 w 1548"/>
                <a:gd name="T15" fmla="*/ 6 h 2880"/>
                <a:gd name="T16" fmla="*/ 982 w 1548"/>
                <a:gd name="T17" fmla="*/ 30 h 2880"/>
                <a:gd name="T18" fmla="*/ 502 w 1548"/>
                <a:gd name="T19" fmla="*/ 322 h 2880"/>
                <a:gd name="T20" fmla="*/ 434 w 1548"/>
                <a:gd name="T21" fmla="*/ 320 h 2880"/>
                <a:gd name="T22" fmla="*/ 376 w 1548"/>
                <a:gd name="T23" fmla="*/ 348 h 2880"/>
                <a:gd name="T24" fmla="*/ 332 w 1548"/>
                <a:gd name="T25" fmla="*/ 402 h 2880"/>
                <a:gd name="T26" fmla="*/ 306 w 1548"/>
                <a:gd name="T27" fmla="*/ 476 h 2880"/>
                <a:gd name="T28" fmla="*/ 68 w 1548"/>
                <a:gd name="T29" fmla="*/ 1904 h 2880"/>
                <a:gd name="T30" fmla="*/ 82 w 1548"/>
                <a:gd name="T31" fmla="*/ 1982 h 2880"/>
                <a:gd name="T32" fmla="*/ 118 w 1548"/>
                <a:gd name="T33" fmla="*/ 2038 h 2880"/>
                <a:gd name="T34" fmla="*/ 180 w 1548"/>
                <a:gd name="T35" fmla="*/ 2082 h 2880"/>
                <a:gd name="T36" fmla="*/ 0 w 1548"/>
                <a:gd name="T37" fmla="*/ 2560 h 2880"/>
                <a:gd name="T38" fmla="*/ 18 w 1548"/>
                <a:gd name="T39" fmla="*/ 2602 h 2880"/>
                <a:gd name="T40" fmla="*/ 50 w 1548"/>
                <a:gd name="T41" fmla="*/ 2618 h 2880"/>
                <a:gd name="T42" fmla="*/ 80 w 1548"/>
                <a:gd name="T43" fmla="*/ 2616 h 2880"/>
                <a:gd name="T44" fmla="*/ 108 w 1548"/>
                <a:gd name="T45" fmla="*/ 2596 h 2880"/>
                <a:gd name="T46" fmla="*/ 980 w 1548"/>
                <a:gd name="T47" fmla="*/ 2290 h 2880"/>
                <a:gd name="T48" fmla="*/ 984 w 1548"/>
                <a:gd name="T49" fmla="*/ 2842 h 2880"/>
                <a:gd name="T50" fmla="*/ 1016 w 1548"/>
                <a:gd name="T51" fmla="*/ 2876 h 2880"/>
                <a:gd name="T52" fmla="*/ 1040 w 1548"/>
                <a:gd name="T53" fmla="*/ 2880 h 2880"/>
                <a:gd name="T54" fmla="*/ 1074 w 1548"/>
                <a:gd name="T55" fmla="*/ 2870 h 2880"/>
                <a:gd name="T56" fmla="*/ 1100 w 1548"/>
                <a:gd name="T57" fmla="*/ 2832 h 2880"/>
                <a:gd name="T58" fmla="*/ 1116 w 1548"/>
                <a:gd name="T59" fmla="*/ 2314 h 2880"/>
                <a:gd name="T60" fmla="*/ 1168 w 1548"/>
                <a:gd name="T61" fmla="*/ 2298 h 2880"/>
                <a:gd name="T62" fmla="*/ 1238 w 1548"/>
                <a:gd name="T63" fmla="*/ 2228 h 2880"/>
                <a:gd name="T64" fmla="*/ 1258 w 1548"/>
                <a:gd name="T65" fmla="*/ 2172 h 2880"/>
                <a:gd name="T66" fmla="*/ 1428 w 1548"/>
                <a:gd name="T67" fmla="*/ 2216 h 2880"/>
                <a:gd name="T68" fmla="*/ 1448 w 1548"/>
                <a:gd name="T69" fmla="*/ 2252 h 2880"/>
                <a:gd name="T70" fmla="*/ 1486 w 1548"/>
                <a:gd name="T71" fmla="*/ 2264 h 2880"/>
                <a:gd name="T72" fmla="*/ 1512 w 1548"/>
                <a:gd name="T73" fmla="*/ 2260 h 2880"/>
                <a:gd name="T74" fmla="*/ 1544 w 1548"/>
                <a:gd name="T75" fmla="*/ 2226 h 2880"/>
                <a:gd name="T76" fmla="*/ 1546 w 1548"/>
                <a:gd name="T77" fmla="*/ 2192 h 2880"/>
                <a:gd name="T78" fmla="*/ 1166 w 1548"/>
                <a:gd name="T79" fmla="*/ 2186 h 2880"/>
                <a:gd name="T80" fmla="*/ 1124 w 1548"/>
                <a:gd name="T81" fmla="*/ 2228 h 2880"/>
                <a:gd name="T82" fmla="*/ 1088 w 1548"/>
                <a:gd name="T83" fmla="*/ 2232 h 2880"/>
                <a:gd name="T84" fmla="*/ 184 w 1548"/>
                <a:gd name="T85" fmla="*/ 1990 h 2880"/>
                <a:gd name="T86" fmla="*/ 154 w 1548"/>
                <a:gd name="T87" fmla="*/ 1934 h 2880"/>
                <a:gd name="T88" fmla="*/ 152 w 1548"/>
                <a:gd name="T89" fmla="*/ 1868 h 2880"/>
                <a:gd name="T90" fmla="*/ 398 w 1548"/>
                <a:gd name="T91" fmla="*/ 458 h 2880"/>
                <a:gd name="T92" fmla="*/ 434 w 1548"/>
                <a:gd name="T93" fmla="*/ 408 h 2880"/>
                <a:gd name="T94" fmla="*/ 470 w 1548"/>
                <a:gd name="T95" fmla="*/ 400 h 2880"/>
                <a:gd name="T96" fmla="*/ 1346 w 1548"/>
                <a:gd name="T97" fmla="*/ 626 h 2880"/>
                <a:gd name="T98" fmla="*/ 1398 w 1548"/>
                <a:gd name="T99" fmla="*/ 664 h 2880"/>
                <a:gd name="T100" fmla="*/ 1420 w 1548"/>
                <a:gd name="T101" fmla="*/ 712 h 2880"/>
                <a:gd name="T102" fmla="*/ 1178 w 1548"/>
                <a:gd name="T103" fmla="*/ 21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8" h="2880">
                  <a:moveTo>
                    <a:pt x="1546" y="2192"/>
                  </a:moveTo>
                  <a:lnTo>
                    <a:pt x="1386" y="1430"/>
                  </a:lnTo>
                  <a:lnTo>
                    <a:pt x="1386" y="1430"/>
                  </a:lnTo>
                  <a:lnTo>
                    <a:pt x="1500" y="760"/>
                  </a:lnTo>
                  <a:lnTo>
                    <a:pt x="1500" y="760"/>
                  </a:lnTo>
                  <a:lnTo>
                    <a:pt x="1502" y="736"/>
                  </a:lnTo>
                  <a:lnTo>
                    <a:pt x="1502" y="712"/>
                  </a:lnTo>
                  <a:lnTo>
                    <a:pt x="1500" y="690"/>
                  </a:lnTo>
                  <a:lnTo>
                    <a:pt x="1494" y="668"/>
                  </a:lnTo>
                  <a:lnTo>
                    <a:pt x="1488" y="650"/>
                  </a:lnTo>
                  <a:lnTo>
                    <a:pt x="1478" y="632"/>
                  </a:lnTo>
                  <a:lnTo>
                    <a:pt x="1468" y="616"/>
                  </a:lnTo>
                  <a:lnTo>
                    <a:pt x="1456" y="602"/>
                  </a:lnTo>
                  <a:lnTo>
                    <a:pt x="1442" y="590"/>
                  </a:lnTo>
                  <a:lnTo>
                    <a:pt x="1428" y="578"/>
                  </a:lnTo>
                  <a:lnTo>
                    <a:pt x="1414" y="570"/>
                  </a:lnTo>
                  <a:lnTo>
                    <a:pt x="1400" y="560"/>
                  </a:lnTo>
                  <a:lnTo>
                    <a:pt x="1372" y="548"/>
                  </a:lnTo>
                  <a:lnTo>
                    <a:pt x="1348" y="540"/>
                  </a:lnTo>
                  <a:lnTo>
                    <a:pt x="1190" y="500"/>
                  </a:lnTo>
                  <a:lnTo>
                    <a:pt x="1094" y="48"/>
                  </a:lnTo>
                  <a:lnTo>
                    <a:pt x="1094" y="48"/>
                  </a:lnTo>
                  <a:lnTo>
                    <a:pt x="1090" y="36"/>
                  </a:lnTo>
                  <a:lnTo>
                    <a:pt x="1084" y="26"/>
                  </a:lnTo>
                  <a:lnTo>
                    <a:pt x="1078" y="18"/>
                  </a:lnTo>
                  <a:lnTo>
                    <a:pt x="1068" y="10"/>
                  </a:lnTo>
                  <a:lnTo>
                    <a:pt x="1058" y="4"/>
                  </a:lnTo>
                  <a:lnTo>
                    <a:pt x="1046" y="2"/>
                  </a:lnTo>
                  <a:lnTo>
                    <a:pt x="1034" y="0"/>
                  </a:lnTo>
                  <a:lnTo>
                    <a:pt x="1022" y="2"/>
                  </a:lnTo>
                  <a:lnTo>
                    <a:pt x="1022" y="2"/>
                  </a:lnTo>
                  <a:lnTo>
                    <a:pt x="1010" y="6"/>
                  </a:lnTo>
                  <a:lnTo>
                    <a:pt x="1000" y="12"/>
                  </a:lnTo>
                  <a:lnTo>
                    <a:pt x="990" y="20"/>
                  </a:lnTo>
                  <a:lnTo>
                    <a:pt x="982" y="30"/>
                  </a:lnTo>
                  <a:lnTo>
                    <a:pt x="982" y="30"/>
                  </a:lnTo>
                  <a:lnTo>
                    <a:pt x="978" y="38"/>
                  </a:lnTo>
                  <a:lnTo>
                    <a:pt x="834" y="408"/>
                  </a:lnTo>
                  <a:lnTo>
                    <a:pt x="502" y="322"/>
                  </a:lnTo>
                  <a:lnTo>
                    <a:pt x="502" y="322"/>
                  </a:lnTo>
                  <a:lnTo>
                    <a:pt x="484" y="318"/>
                  </a:lnTo>
                  <a:lnTo>
                    <a:pt x="468" y="318"/>
                  </a:lnTo>
                  <a:lnTo>
                    <a:pt x="450" y="318"/>
                  </a:lnTo>
                  <a:lnTo>
                    <a:pt x="434" y="320"/>
                  </a:lnTo>
                  <a:lnTo>
                    <a:pt x="420" y="324"/>
                  </a:lnTo>
                  <a:lnTo>
                    <a:pt x="404" y="330"/>
                  </a:lnTo>
                  <a:lnTo>
                    <a:pt x="390" y="338"/>
                  </a:lnTo>
                  <a:lnTo>
                    <a:pt x="376" y="348"/>
                  </a:lnTo>
                  <a:lnTo>
                    <a:pt x="364" y="360"/>
                  </a:lnTo>
                  <a:lnTo>
                    <a:pt x="352" y="372"/>
                  </a:lnTo>
                  <a:lnTo>
                    <a:pt x="342" y="386"/>
                  </a:lnTo>
                  <a:lnTo>
                    <a:pt x="332" y="402"/>
                  </a:lnTo>
                  <a:lnTo>
                    <a:pt x="324" y="418"/>
                  </a:lnTo>
                  <a:lnTo>
                    <a:pt x="316" y="436"/>
                  </a:lnTo>
                  <a:lnTo>
                    <a:pt x="310" y="456"/>
                  </a:lnTo>
                  <a:lnTo>
                    <a:pt x="306" y="476"/>
                  </a:lnTo>
                  <a:lnTo>
                    <a:pt x="70" y="1854"/>
                  </a:lnTo>
                  <a:lnTo>
                    <a:pt x="70" y="1854"/>
                  </a:lnTo>
                  <a:lnTo>
                    <a:pt x="68" y="1880"/>
                  </a:lnTo>
                  <a:lnTo>
                    <a:pt x="68" y="1904"/>
                  </a:lnTo>
                  <a:lnTo>
                    <a:pt x="68" y="1926"/>
                  </a:lnTo>
                  <a:lnTo>
                    <a:pt x="72" y="1946"/>
                  </a:lnTo>
                  <a:lnTo>
                    <a:pt x="76" y="1966"/>
                  </a:lnTo>
                  <a:lnTo>
                    <a:pt x="82" y="1982"/>
                  </a:lnTo>
                  <a:lnTo>
                    <a:pt x="90" y="1998"/>
                  </a:lnTo>
                  <a:lnTo>
                    <a:pt x="98" y="2014"/>
                  </a:lnTo>
                  <a:lnTo>
                    <a:pt x="108" y="2026"/>
                  </a:lnTo>
                  <a:lnTo>
                    <a:pt x="118" y="2038"/>
                  </a:lnTo>
                  <a:lnTo>
                    <a:pt x="128" y="2050"/>
                  </a:lnTo>
                  <a:lnTo>
                    <a:pt x="138" y="2058"/>
                  </a:lnTo>
                  <a:lnTo>
                    <a:pt x="160" y="2074"/>
                  </a:lnTo>
                  <a:lnTo>
                    <a:pt x="180" y="2082"/>
                  </a:lnTo>
                  <a:lnTo>
                    <a:pt x="4" y="2536"/>
                  </a:lnTo>
                  <a:lnTo>
                    <a:pt x="4" y="2536"/>
                  </a:lnTo>
                  <a:lnTo>
                    <a:pt x="0" y="2548"/>
                  </a:lnTo>
                  <a:lnTo>
                    <a:pt x="0" y="2560"/>
                  </a:lnTo>
                  <a:lnTo>
                    <a:pt x="2" y="2572"/>
                  </a:lnTo>
                  <a:lnTo>
                    <a:pt x="6" y="2582"/>
                  </a:lnTo>
                  <a:lnTo>
                    <a:pt x="10" y="2592"/>
                  </a:lnTo>
                  <a:lnTo>
                    <a:pt x="18" y="2602"/>
                  </a:lnTo>
                  <a:lnTo>
                    <a:pt x="28" y="2610"/>
                  </a:lnTo>
                  <a:lnTo>
                    <a:pt x="38" y="2614"/>
                  </a:lnTo>
                  <a:lnTo>
                    <a:pt x="38" y="2614"/>
                  </a:lnTo>
                  <a:lnTo>
                    <a:pt x="50" y="2618"/>
                  </a:lnTo>
                  <a:lnTo>
                    <a:pt x="62" y="2618"/>
                  </a:lnTo>
                  <a:lnTo>
                    <a:pt x="62" y="2618"/>
                  </a:lnTo>
                  <a:lnTo>
                    <a:pt x="70" y="2618"/>
                  </a:lnTo>
                  <a:lnTo>
                    <a:pt x="80" y="2616"/>
                  </a:lnTo>
                  <a:lnTo>
                    <a:pt x="88" y="2612"/>
                  </a:lnTo>
                  <a:lnTo>
                    <a:pt x="96" y="2608"/>
                  </a:lnTo>
                  <a:lnTo>
                    <a:pt x="102" y="2602"/>
                  </a:lnTo>
                  <a:lnTo>
                    <a:pt x="108" y="2596"/>
                  </a:lnTo>
                  <a:lnTo>
                    <a:pt x="114" y="2588"/>
                  </a:lnTo>
                  <a:lnTo>
                    <a:pt x="118" y="2580"/>
                  </a:lnTo>
                  <a:lnTo>
                    <a:pt x="300" y="2114"/>
                  </a:lnTo>
                  <a:lnTo>
                    <a:pt x="980" y="2290"/>
                  </a:lnTo>
                  <a:lnTo>
                    <a:pt x="978" y="2818"/>
                  </a:lnTo>
                  <a:lnTo>
                    <a:pt x="978" y="2818"/>
                  </a:lnTo>
                  <a:lnTo>
                    <a:pt x="980" y="2832"/>
                  </a:lnTo>
                  <a:lnTo>
                    <a:pt x="984" y="2842"/>
                  </a:lnTo>
                  <a:lnTo>
                    <a:pt x="988" y="2852"/>
                  </a:lnTo>
                  <a:lnTo>
                    <a:pt x="996" y="2862"/>
                  </a:lnTo>
                  <a:lnTo>
                    <a:pt x="1006" y="2870"/>
                  </a:lnTo>
                  <a:lnTo>
                    <a:pt x="1016" y="2876"/>
                  </a:lnTo>
                  <a:lnTo>
                    <a:pt x="1028" y="2878"/>
                  </a:lnTo>
                  <a:lnTo>
                    <a:pt x="1040" y="2880"/>
                  </a:lnTo>
                  <a:lnTo>
                    <a:pt x="1040" y="2880"/>
                  </a:lnTo>
                  <a:lnTo>
                    <a:pt x="1040" y="2880"/>
                  </a:lnTo>
                  <a:lnTo>
                    <a:pt x="1040" y="2880"/>
                  </a:lnTo>
                  <a:lnTo>
                    <a:pt x="1052" y="2878"/>
                  </a:lnTo>
                  <a:lnTo>
                    <a:pt x="1064" y="2876"/>
                  </a:lnTo>
                  <a:lnTo>
                    <a:pt x="1074" y="2870"/>
                  </a:lnTo>
                  <a:lnTo>
                    <a:pt x="1082" y="2862"/>
                  </a:lnTo>
                  <a:lnTo>
                    <a:pt x="1090" y="2854"/>
                  </a:lnTo>
                  <a:lnTo>
                    <a:pt x="1096" y="2842"/>
                  </a:lnTo>
                  <a:lnTo>
                    <a:pt x="1100" y="2832"/>
                  </a:lnTo>
                  <a:lnTo>
                    <a:pt x="1100" y="2820"/>
                  </a:lnTo>
                  <a:lnTo>
                    <a:pt x="1102" y="2316"/>
                  </a:lnTo>
                  <a:lnTo>
                    <a:pt x="1102" y="2316"/>
                  </a:lnTo>
                  <a:lnTo>
                    <a:pt x="1116" y="2314"/>
                  </a:lnTo>
                  <a:lnTo>
                    <a:pt x="1130" y="2312"/>
                  </a:lnTo>
                  <a:lnTo>
                    <a:pt x="1142" y="2308"/>
                  </a:lnTo>
                  <a:lnTo>
                    <a:pt x="1156" y="2304"/>
                  </a:lnTo>
                  <a:lnTo>
                    <a:pt x="1168" y="2298"/>
                  </a:lnTo>
                  <a:lnTo>
                    <a:pt x="1180" y="2290"/>
                  </a:lnTo>
                  <a:lnTo>
                    <a:pt x="1202" y="2274"/>
                  </a:lnTo>
                  <a:lnTo>
                    <a:pt x="1222" y="2252"/>
                  </a:lnTo>
                  <a:lnTo>
                    <a:pt x="1238" y="2228"/>
                  </a:lnTo>
                  <a:lnTo>
                    <a:pt x="1246" y="2214"/>
                  </a:lnTo>
                  <a:lnTo>
                    <a:pt x="1252" y="2200"/>
                  </a:lnTo>
                  <a:lnTo>
                    <a:pt x="1256" y="2186"/>
                  </a:lnTo>
                  <a:lnTo>
                    <a:pt x="1258" y="2172"/>
                  </a:lnTo>
                  <a:lnTo>
                    <a:pt x="1258" y="2172"/>
                  </a:lnTo>
                  <a:lnTo>
                    <a:pt x="1330" y="1756"/>
                  </a:lnTo>
                  <a:lnTo>
                    <a:pt x="1428" y="2216"/>
                  </a:lnTo>
                  <a:lnTo>
                    <a:pt x="1428" y="2216"/>
                  </a:lnTo>
                  <a:lnTo>
                    <a:pt x="1430" y="2226"/>
                  </a:lnTo>
                  <a:lnTo>
                    <a:pt x="1436" y="2236"/>
                  </a:lnTo>
                  <a:lnTo>
                    <a:pt x="1442" y="2244"/>
                  </a:lnTo>
                  <a:lnTo>
                    <a:pt x="1448" y="2252"/>
                  </a:lnTo>
                  <a:lnTo>
                    <a:pt x="1458" y="2258"/>
                  </a:lnTo>
                  <a:lnTo>
                    <a:pt x="1466" y="2262"/>
                  </a:lnTo>
                  <a:lnTo>
                    <a:pt x="1476" y="2264"/>
                  </a:lnTo>
                  <a:lnTo>
                    <a:pt x="1486" y="2264"/>
                  </a:lnTo>
                  <a:lnTo>
                    <a:pt x="1486" y="2264"/>
                  </a:lnTo>
                  <a:lnTo>
                    <a:pt x="1500" y="2264"/>
                  </a:lnTo>
                  <a:lnTo>
                    <a:pt x="1500" y="2264"/>
                  </a:lnTo>
                  <a:lnTo>
                    <a:pt x="1512" y="2260"/>
                  </a:lnTo>
                  <a:lnTo>
                    <a:pt x="1522" y="2254"/>
                  </a:lnTo>
                  <a:lnTo>
                    <a:pt x="1530" y="2246"/>
                  </a:lnTo>
                  <a:lnTo>
                    <a:pt x="1538" y="2238"/>
                  </a:lnTo>
                  <a:lnTo>
                    <a:pt x="1544" y="2226"/>
                  </a:lnTo>
                  <a:lnTo>
                    <a:pt x="1548" y="2216"/>
                  </a:lnTo>
                  <a:lnTo>
                    <a:pt x="1548" y="2204"/>
                  </a:lnTo>
                  <a:lnTo>
                    <a:pt x="1546" y="2192"/>
                  </a:lnTo>
                  <a:lnTo>
                    <a:pt x="1546" y="2192"/>
                  </a:lnTo>
                  <a:close/>
                  <a:moveTo>
                    <a:pt x="1178" y="2158"/>
                  </a:moveTo>
                  <a:lnTo>
                    <a:pt x="1178" y="2158"/>
                  </a:lnTo>
                  <a:lnTo>
                    <a:pt x="1174" y="2172"/>
                  </a:lnTo>
                  <a:lnTo>
                    <a:pt x="1166" y="2186"/>
                  </a:lnTo>
                  <a:lnTo>
                    <a:pt x="1158" y="2200"/>
                  </a:lnTo>
                  <a:lnTo>
                    <a:pt x="1148" y="2210"/>
                  </a:lnTo>
                  <a:lnTo>
                    <a:pt x="1138" y="2220"/>
                  </a:lnTo>
                  <a:lnTo>
                    <a:pt x="1124" y="2228"/>
                  </a:lnTo>
                  <a:lnTo>
                    <a:pt x="1112" y="2232"/>
                  </a:lnTo>
                  <a:lnTo>
                    <a:pt x="1098" y="2234"/>
                  </a:lnTo>
                  <a:lnTo>
                    <a:pt x="1098" y="2234"/>
                  </a:lnTo>
                  <a:lnTo>
                    <a:pt x="1088" y="2232"/>
                  </a:lnTo>
                  <a:lnTo>
                    <a:pt x="206" y="2004"/>
                  </a:lnTo>
                  <a:lnTo>
                    <a:pt x="206" y="2004"/>
                  </a:lnTo>
                  <a:lnTo>
                    <a:pt x="196" y="1998"/>
                  </a:lnTo>
                  <a:lnTo>
                    <a:pt x="184" y="1990"/>
                  </a:lnTo>
                  <a:lnTo>
                    <a:pt x="172" y="1976"/>
                  </a:lnTo>
                  <a:lnTo>
                    <a:pt x="162" y="1958"/>
                  </a:lnTo>
                  <a:lnTo>
                    <a:pt x="158" y="1948"/>
                  </a:lnTo>
                  <a:lnTo>
                    <a:pt x="154" y="1934"/>
                  </a:lnTo>
                  <a:lnTo>
                    <a:pt x="152" y="1920"/>
                  </a:lnTo>
                  <a:lnTo>
                    <a:pt x="150" y="1904"/>
                  </a:lnTo>
                  <a:lnTo>
                    <a:pt x="150" y="1886"/>
                  </a:lnTo>
                  <a:lnTo>
                    <a:pt x="152" y="1868"/>
                  </a:lnTo>
                  <a:lnTo>
                    <a:pt x="388" y="490"/>
                  </a:lnTo>
                  <a:lnTo>
                    <a:pt x="388" y="490"/>
                  </a:lnTo>
                  <a:lnTo>
                    <a:pt x="392" y="474"/>
                  </a:lnTo>
                  <a:lnTo>
                    <a:pt x="398" y="458"/>
                  </a:lnTo>
                  <a:lnTo>
                    <a:pt x="404" y="442"/>
                  </a:lnTo>
                  <a:lnTo>
                    <a:pt x="412" y="428"/>
                  </a:lnTo>
                  <a:lnTo>
                    <a:pt x="422" y="416"/>
                  </a:lnTo>
                  <a:lnTo>
                    <a:pt x="434" y="408"/>
                  </a:lnTo>
                  <a:lnTo>
                    <a:pt x="448" y="402"/>
                  </a:lnTo>
                  <a:lnTo>
                    <a:pt x="462" y="400"/>
                  </a:lnTo>
                  <a:lnTo>
                    <a:pt x="462" y="400"/>
                  </a:lnTo>
                  <a:lnTo>
                    <a:pt x="470" y="400"/>
                  </a:lnTo>
                  <a:lnTo>
                    <a:pt x="480" y="402"/>
                  </a:lnTo>
                  <a:lnTo>
                    <a:pt x="1328" y="620"/>
                  </a:lnTo>
                  <a:lnTo>
                    <a:pt x="1328" y="620"/>
                  </a:lnTo>
                  <a:lnTo>
                    <a:pt x="1346" y="626"/>
                  </a:lnTo>
                  <a:lnTo>
                    <a:pt x="1362" y="634"/>
                  </a:lnTo>
                  <a:lnTo>
                    <a:pt x="1380" y="646"/>
                  </a:lnTo>
                  <a:lnTo>
                    <a:pt x="1390" y="654"/>
                  </a:lnTo>
                  <a:lnTo>
                    <a:pt x="1398" y="664"/>
                  </a:lnTo>
                  <a:lnTo>
                    <a:pt x="1406" y="674"/>
                  </a:lnTo>
                  <a:lnTo>
                    <a:pt x="1412" y="686"/>
                  </a:lnTo>
                  <a:lnTo>
                    <a:pt x="1416" y="698"/>
                  </a:lnTo>
                  <a:lnTo>
                    <a:pt x="1420" y="712"/>
                  </a:lnTo>
                  <a:lnTo>
                    <a:pt x="1420" y="730"/>
                  </a:lnTo>
                  <a:lnTo>
                    <a:pt x="1418" y="748"/>
                  </a:lnTo>
                  <a:lnTo>
                    <a:pt x="1418" y="748"/>
                  </a:lnTo>
                  <a:lnTo>
                    <a:pt x="1178" y="2158"/>
                  </a:lnTo>
                  <a:lnTo>
                    <a:pt x="1178" y="21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a:xfrm>
              <a:off x="4702175" y="2359025"/>
              <a:ext cx="619125" cy="2032000"/>
            </a:xfrm>
            <a:custGeom>
              <a:avLst/>
              <a:gdLst>
                <a:gd name="T0" fmla="*/ 358 w 390"/>
                <a:gd name="T1" fmla="*/ 28 h 1280"/>
                <a:gd name="T2" fmla="*/ 248 w 390"/>
                <a:gd name="T3" fmla="*/ 2 h 1280"/>
                <a:gd name="T4" fmla="*/ 248 w 390"/>
                <a:gd name="T5" fmla="*/ 2 h 1280"/>
                <a:gd name="T6" fmla="*/ 240 w 390"/>
                <a:gd name="T7" fmla="*/ 0 h 1280"/>
                <a:gd name="T8" fmla="*/ 234 w 390"/>
                <a:gd name="T9" fmla="*/ 2 h 1280"/>
                <a:gd name="T10" fmla="*/ 226 w 390"/>
                <a:gd name="T11" fmla="*/ 4 h 1280"/>
                <a:gd name="T12" fmla="*/ 220 w 390"/>
                <a:gd name="T13" fmla="*/ 6 h 1280"/>
                <a:gd name="T14" fmla="*/ 214 w 390"/>
                <a:gd name="T15" fmla="*/ 12 h 1280"/>
                <a:gd name="T16" fmla="*/ 208 w 390"/>
                <a:gd name="T17" fmla="*/ 18 h 1280"/>
                <a:gd name="T18" fmla="*/ 206 w 390"/>
                <a:gd name="T19" fmla="*/ 24 h 1280"/>
                <a:gd name="T20" fmla="*/ 202 w 390"/>
                <a:gd name="T21" fmla="*/ 32 h 1280"/>
                <a:gd name="T22" fmla="*/ 0 w 390"/>
                <a:gd name="T23" fmla="*/ 1204 h 1280"/>
                <a:gd name="T24" fmla="*/ 0 w 390"/>
                <a:gd name="T25" fmla="*/ 1204 h 1280"/>
                <a:gd name="T26" fmla="*/ 0 w 390"/>
                <a:gd name="T27" fmla="*/ 1212 h 1280"/>
                <a:gd name="T28" fmla="*/ 2 w 390"/>
                <a:gd name="T29" fmla="*/ 1220 h 1280"/>
                <a:gd name="T30" fmla="*/ 4 w 390"/>
                <a:gd name="T31" fmla="*/ 1226 h 1280"/>
                <a:gd name="T32" fmla="*/ 8 w 390"/>
                <a:gd name="T33" fmla="*/ 1234 h 1280"/>
                <a:gd name="T34" fmla="*/ 12 w 390"/>
                <a:gd name="T35" fmla="*/ 1240 h 1280"/>
                <a:gd name="T36" fmla="*/ 18 w 390"/>
                <a:gd name="T37" fmla="*/ 1246 h 1280"/>
                <a:gd name="T38" fmla="*/ 26 w 390"/>
                <a:gd name="T39" fmla="*/ 1250 h 1280"/>
                <a:gd name="T40" fmla="*/ 32 w 390"/>
                <a:gd name="T41" fmla="*/ 1252 h 1280"/>
                <a:gd name="T42" fmla="*/ 142 w 390"/>
                <a:gd name="T43" fmla="*/ 1280 h 1280"/>
                <a:gd name="T44" fmla="*/ 142 w 390"/>
                <a:gd name="T45" fmla="*/ 1280 h 1280"/>
                <a:gd name="T46" fmla="*/ 150 w 390"/>
                <a:gd name="T47" fmla="*/ 1280 h 1280"/>
                <a:gd name="T48" fmla="*/ 156 w 390"/>
                <a:gd name="T49" fmla="*/ 1280 h 1280"/>
                <a:gd name="T50" fmla="*/ 164 w 390"/>
                <a:gd name="T51" fmla="*/ 1278 h 1280"/>
                <a:gd name="T52" fmla="*/ 170 w 390"/>
                <a:gd name="T53" fmla="*/ 1274 h 1280"/>
                <a:gd name="T54" fmla="*/ 176 w 390"/>
                <a:gd name="T55" fmla="*/ 1270 h 1280"/>
                <a:gd name="T56" fmla="*/ 182 w 390"/>
                <a:gd name="T57" fmla="*/ 1264 h 1280"/>
                <a:gd name="T58" fmla="*/ 184 w 390"/>
                <a:gd name="T59" fmla="*/ 1256 h 1280"/>
                <a:gd name="T60" fmla="*/ 188 w 390"/>
                <a:gd name="T61" fmla="*/ 1250 h 1280"/>
                <a:gd name="T62" fmla="*/ 390 w 390"/>
                <a:gd name="T63" fmla="*/ 78 h 1280"/>
                <a:gd name="T64" fmla="*/ 390 w 390"/>
                <a:gd name="T65" fmla="*/ 78 h 1280"/>
                <a:gd name="T66" fmla="*/ 390 w 390"/>
                <a:gd name="T67" fmla="*/ 70 h 1280"/>
                <a:gd name="T68" fmla="*/ 390 w 390"/>
                <a:gd name="T69" fmla="*/ 62 h 1280"/>
                <a:gd name="T70" fmla="*/ 386 w 390"/>
                <a:gd name="T71" fmla="*/ 54 h 1280"/>
                <a:gd name="T72" fmla="*/ 382 w 390"/>
                <a:gd name="T73" fmla="*/ 46 h 1280"/>
                <a:gd name="T74" fmla="*/ 378 w 390"/>
                <a:gd name="T75" fmla="*/ 40 h 1280"/>
                <a:gd name="T76" fmla="*/ 372 w 390"/>
                <a:gd name="T77" fmla="*/ 36 h 1280"/>
                <a:gd name="T78" fmla="*/ 364 w 390"/>
                <a:gd name="T79" fmla="*/ 32 h 1280"/>
                <a:gd name="T80" fmla="*/ 358 w 390"/>
                <a:gd name="T81" fmla="*/ 28 h 1280"/>
                <a:gd name="T82" fmla="*/ 358 w 390"/>
                <a:gd name="T83" fmla="*/ 2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280">
                  <a:moveTo>
                    <a:pt x="358" y="28"/>
                  </a:moveTo>
                  <a:lnTo>
                    <a:pt x="248" y="2"/>
                  </a:lnTo>
                  <a:lnTo>
                    <a:pt x="248" y="2"/>
                  </a:lnTo>
                  <a:lnTo>
                    <a:pt x="240" y="0"/>
                  </a:lnTo>
                  <a:lnTo>
                    <a:pt x="234" y="2"/>
                  </a:lnTo>
                  <a:lnTo>
                    <a:pt x="226" y="4"/>
                  </a:lnTo>
                  <a:lnTo>
                    <a:pt x="220" y="6"/>
                  </a:lnTo>
                  <a:lnTo>
                    <a:pt x="214" y="12"/>
                  </a:lnTo>
                  <a:lnTo>
                    <a:pt x="208" y="18"/>
                  </a:lnTo>
                  <a:lnTo>
                    <a:pt x="206" y="24"/>
                  </a:lnTo>
                  <a:lnTo>
                    <a:pt x="202" y="32"/>
                  </a:lnTo>
                  <a:lnTo>
                    <a:pt x="0" y="1204"/>
                  </a:lnTo>
                  <a:lnTo>
                    <a:pt x="0" y="1204"/>
                  </a:lnTo>
                  <a:lnTo>
                    <a:pt x="0" y="1212"/>
                  </a:lnTo>
                  <a:lnTo>
                    <a:pt x="2" y="1220"/>
                  </a:lnTo>
                  <a:lnTo>
                    <a:pt x="4" y="1226"/>
                  </a:lnTo>
                  <a:lnTo>
                    <a:pt x="8" y="1234"/>
                  </a:lnTo>
                  <a:lnTo>
                    <a:pt x="12" y="1240"/>
                  </a:lnTo>
                  <a:lnTo>
                    <a:pt x="18" y="1246"/>
                  </a:lnTo>
                  <a:lnTo>
                    <a:pt x="26" y="1250"/>
                  </a:lnTo>
                  <a:lnTo>
                    <a:pt x="32" y="1252"/>
                  </a:lnTo>
                  <a:lnTo>
                    <a:pt x="142" y="1280"/>
                  </a:lnTo>
                  <a:lnTo>
                    <a:pt x="142" y="1280"/>
                  </a:lnTo>
                  <a:lnTo>
                    <a:pt x="150" y="1280"/>
                  </a:lnTo>
                  <a:lnTo>
                    <a:pt x="156" y="1280"/>
                  </a:lnTo>
                  <a:lnTo>
                    <a:pt x="164" y="1278"/>
                  </a:lnTo>
                  <a:lnTo>
                    <a:pt x="170" y="1274"/>
                  </a:lnTo>
                  <a:lnTo>
                    <a:pt x="176" y="1270"/>
                  </a:lnTo>
                  <a:lnTo>
                    <a:pt x="182" y="1264"/>
                  </a:lnTo>
                  <a:lnTo>
                    <a:pt x="184" y="1256"/>
                  </a:lnTo>
                  <a:lnTo>
                    <a:pt x="188" y="1250"/>
                  </a:lnTo>
                  <a:lnTo>
                    <a:pt x="390" y="78"/>
                  </a:lnTo>
                  <a:lnTo>
                    <a:pt x="390" y="78"/>
                  </a:lnTo>
                  <a:lnTo>
                    <a:pt x="390" y="70"/>
                  </a:lnTo>
                  <a:lnTo>
                    <a:pt x="390" y="62"/>
                  </a:lnTo>
                  <a:lnTo>
                    <a:pt x="386" y="54"/>
                  </a:lnTo>
                  <a:lnTo>
                    <a:pt x="382" y="46"/>
                  </a:lnTo>
                  <a:lnTo>
                    <a:pt x="378" y="40"/>
                  </a:lnTo>
                  <a:lnTo>
                    <a:pt x="372" y="36"/>
                  </a:lnTo>
                  <a:lnTo>
                    <a:pt x="364" y="32"/>
                  </a:lnTo>
                  <a:lnTo>
                    <a:pt x="358" y="28"/>
                  </a:lnTo>
                  <a:lnTo>
                    <a:pt x="358"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34"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35"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6</a:t>
            </a:fld>
            <a:endParaRPr lang="en-GB" altLang="en-GB" dirty="0"/>
          </a:p>
        </p:txBody>
      </p:sp>
      <p:sp>
        <p:nvSpPr>
          <p:cNvPr id="31" name="Rounded Rectangle 32"/>
          <p:cNvSpPr>
            <a:spLocks noChangeArrowheads="1"/>
          </p:cNvSpPr>
          <p:nvPr/>
        </p:nvSpPr>
        <p:spPr>
          <a:xfrm>
            <a:off x="269277" y="805644"/>
            <a:ext cx="6335953" cy="367549"/>
          </a:xfrm>
          <a:prstGeom prst="roundRect">
            <a:avLst>
              <a:gd name="adj" fmla="val 4966"/>
            </a:avLst>
          </a:prstGeom>
          <a:solidFill>
            <a:schemeClr val="tx2">
              <a:lumMod val="75000"/>
              <a:alpha val="95000"/>
            </a:schemeClr>
          </a:solidFill>
          <a:ln w="25400" algn="ctr">
            <a:solidFill>
              <a:schemeClr val="tx2">
                <a:lumMod val="75000"/>
              </a:schemeClr>
            </a:solidFill>
            <a:round/>
            <a:headEnd/>
            <a:tailEnd/>
          </a:ln>
        </p:spPr>
        <p:txBody>
          <a:bodyPr numCol="1" anchor="ctr"/>
          <a:lstStyle/>
          <a:p>
            <a:pPr>
              <a:defRPr/>
            </a:pPr>
            <a:endParaRPr lang="en-GB" altLang="en-GB" dirty="0">
              <a:solidFill>
                <a:schemeClr val="lt1"/>
              </a:solidFill>
              <a:latin typeface="+mn-lt"/>
            </a:endParaRPr>
          </a:p>
        </p:txBody>
      </p:sp>
      <p:sp>
        <p:nvSpPr>
          <p:cNvPr id="37" name="TextBox 36"/>
          <p:cNvSpPr txBox="1">
            <a:spLocks noChangeArrowheads="1"/>
          </p:cNvSpPr>
          <p:nvPr/>
        </p:nvSpPr>
        <p:spPr>
          <a:xfrm>
            <a:off x="269277" y="846321"/>
            <a:ext cx="659649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a.	</a:t>
            </a:r>
            <a:r>
              <a:rPr lang="en-GB" altLang="en-GB" sz="1800" dirty="0" err="1" smtClean="0">
                <a:solidFill>
                  <a:schemeClr val="bg1"/>
                </a:solidFill>
                <a:latin typeface="Arial" charset="0"/>
                <a:cs typeface="Arial" charset="0"/>
              </a:rPr>
              <a:t>Apprentissage</a:t>
            </a:r>
            <a:r>
              <a:rPr lang="en-GB" altLang="en-GB" sz="1800" dirty="0" smtClean="0">
                <a:solidFill>
                  <a:schemeClr val="bg1"/>
                </a:solidFill>
                <a:latin typeface="Arial" charset="0"/>
                <a:cs typeface="Arial" charset="0"/>
              </a:rPr>
              <a:t> </a:t>
            </a:r>
            <a:endParaRPr lang="en-GB" altLang="en-GB" sz="1800" dirty="0">
              <a:solidFill>
                <a:schemeClr val="bg1"/>
              </a:solidFill>
              <a:latin typeface="Arial" charset="0"/>
              <a:cs typeface="Arial" charset="0"/>
            </a:endParaRPr>
          </a:p>
        </p:txBody>
      </p:sp>
      <p:sp>
        <p:nvSpPr>
          <p:cNvPr id="38" name="Rounded Rectangle 33"/>
          <p:cNvSpPr>
            <a:spLocks noChangeArrowheads="1"/>
          </p:cNvSpPr>
          <p:nvPr/>
        </p:nvSpPr>
        <p:spPr>
          <a:xfrm>
            <a:off x="281624" y="4379745"/>
            <a:ext cx="6346823" cy="364958"/>
          </a:xfrm>
          <a:prstGeom prst="roundRect">
            <a:avLst>
              <a:gd name="adj" fmla="val 5481"/>
            </a:avLst>
          </a:prstGeom>
          <a:solidFill>
            <a:schemeClr val="accent5">
              <a:lumMod val="50000"/>
            </a:schemeClr>
          </a:solidFill>
          <a:ln>
            <a:noFill/>
          </a:ln>
          <a:extLst/>
        </p:spPr>
        <p:txBody>
          <a:bodyPr numCol="1" anchor="ctr"/>
          <a:lstStyle/>
          <a:p>
            <a:endParaRPr lang="en-GB" altLang="en-GB">
              <a:solidFill>
                <a:srgbClr val="FFFFFF"/>
              </a:solidFill>
              <a:latin typeface="Arial" charset="0"/>
              <a:cs typeface="Arial" charset="0"/>
            </a:endParaRPr>
          </a:p>
        </p:txBody>
      </p:sp>
      <p:sp>
        <p:nvSpPr>
          <p:cNvPr id="39" name="TextBox 36"/>
          <p:cNvSpPr txBox="1">
            <a:spLocks noChangeArrowheads="1"/>
          </p:cNvSpPr>
          <p:nvPr/>
        </p:nvSpPr>
        <p:spPr>
          <a:xfrm>
            <a:off x="240996" y="4439730"/>
            <a:ext cx="5183085" cy="3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schemeClr val="bg1"/>
                </a:solidFill>
                <a:latin typeface="Arial" charset="0"/>
                <a:cs typeface="Arial" charset="0"/>
              </a:rPr>
              <a:t>c.	Provenance du e-learning </a:t>
            </a:r>
            <a:endParaRPr lang="en-GB" altLang="en-GB" sz="1800" dirty="0">
              <a:solidFill>
                <a:schemeClr val="bg1"/>
              </a:solidFill>
              <a:latin typeface="Arial" charset="0"/>
              <a:cs typeface="Arial" charset="0"/>
            </a:endParaRPr>
          </a:p>
        </p:txBody>
      </p:sp>
      <p:sp>
        <p:nvSpPr>
          <p:cNvPr id="40" name="TextBox 36"/>
          <p:cNvSpPr txBox="1">
            <a:spLocks noChangeArrowheads="1"/>
          </p:cNvSpPr>
          <p:nvPr/>
        </p:nvSpPr>
        <p:spPr>
          <a:xfrm>
            <a:off x="209552" y="1237736"/>
            <a:ext cx="659649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a:latin typeface="Arial" charset="0"/>
                <a:cs typeface="Arial" charset="0"/>
              </a:rPr>
              <a:t>activités ayant pour but d’améliorer ses connaissances et compétences liée à la vie sociale ou économique </a:t>
            </a:r>
          </a:p>
        </p:txBody>
      </p:sp>
      <p:sp>
        <p:nvSpPr>
          <p:cNvPr id="45" name="TextBox 36"/>
          <p:cNvSpPr txBox="1">
            <a:spLocks noChangeArrowheads="1"/>
          </p:cNvSpPr>
          <p:nvPr/>
        </p:nvSpPr>
        <p:spPr>
          <a:xfrm>
            <a:off x="240996" y="4825346"/>
            <a:ext cx="8504553"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r>
              <a:rPr lang="fr-FR" sz="1800" dirty="0" smtClean="0">
                <a:latin typeface="+mn-lt"/>
              </a:rPr>
              <a:t>USA </a:t>
            </a:r>
            <a:r>
              <a:rPr lang="fr-FR" sz="1800" dirty="0">
                <a:latin typeface="+mn-lt"/>
              </a:rPr>
              <a:t>80% Créé dans les campus virtuels , espaces virtuels du programme Socrate : Comenius, Erasmus, minerval, lingua, Grundtvig</a:t>
            </a:r>
          </a:p>
          <a:p>
            <a:r>
              <a:rPr lang="fr-FR" sz="1600" dirty="0">
                <a:latin typeface="+mn-lt"/>
              </a:rPr>
              <a:t>En France : création du CNED en 1939 avant le réseau internet (1964 – modèle </a:t>
            </a:r>
            <a:r>
              <a:rPr lang="fr-FR" sz="1600" dirty="0" smtClean="0">
                <a:latin typeface="+mn-lt"/>
              </a:rPr>
              <a:t>Baran)</a:t>
            </a:r>
          </a:p>
          <a:p>
            <a:r>
              <a:rPr lang="fr-FR" sz="1600" dirty="0" smtClean="0">
                <a:latin typeface="+mn-lt"/>
              </a:rPr>
              <a:t>2013 : 1</a:t>
            </a:r>
            <a:r>
              <a:rPr lang="fr-FR" sz="1600" baseline="30000" dirty="0" smtClean="0">
                <a:latin typeface="+mn-lt"/>
              </a:rPr>
              <a:t>er</a:t>
            </a:r>
            <a:r>
              <a:rPr lang="fr-FR" sz="1600" dirty="0" smtClean="0">
                <a:latin typeface="+mn-lt"/>
              </a:rPr>
              <a:t> cours en ligne en France</a:t>
            </a:r>
            <a:endParaRPr lang="fr-FR" sz="1600" dirty="0">
              <a:latin typeface="+mn-lt"/>
            </a:endParaRPr>
          </a:p>
          <a:p>
            <a:endParaRPr lang="fr-FR" sz="1800" dirty="0">
              <a:latin typeface="+mn-lt"/>
            </a:endParaRPr>
          </a:p>
        </p:txBody>
      </p:sp>
      <p:sp>
        <p:nvSpPr>
          <p:cNvPr id="3" name="Rectangle 2"/>
          <p:cNvSpPr/>
          <p:nvPr/>
        </p:nvSpPr>
        <p:spPr>
          <a:xfrm>
            <a:off x="150657" y="3152016"/>
            <a:ext cx="8734197" cy="1200329"/>
          </a:xfrm>
          <a:prstGeom prst="rect">
            <a:avLst/>
          </a:prstGeom>
        </p:spPr>
        <p:txBody>
          <a:bodyPr wrap="square">
            <a:spAutoFit/>
          </a:bodyPr>
          <a:lstStyle/>
          <a:p>
            <a:r>
              <a:rPr lang="fr-FR" dirty="0" smtClean="0"/>
              <a:t>Solutions </a:t>
            </a:r>
            <a:r>
              <a:rPr lang="fr-FR" dirty="0"/>
              <a:t>et moyens électroniques : ubiquité synergie entre pratique et technologies pour tout public </a:t>
            </a:r>
            <a:r>
              <a:rPr lang="fr-FR" dirty="0" smtClean="0"/>
              <a:t>: </a:t>
            </a:r>
            <a:r>
              <a:rPr lang="fr-FR" dirty="0"/>
              <a:t>Catalogues en </a:t>
            </a:r>
            <a:r>
              <a:rPr lang="fr-FR" dirty="0" smtClean="0"/>
              <a:t>ligne, Webinaires, Formations </a:t>
            </a:r>
            <a:r>
              <a:rPr lang="fr-FR" dirty="0"/>
              <a:t>par </a:t>
            </a:r>
            <a:r>
              <a:rPr lang="fr-FR" dirty="0" smtClean="0"/>
              <a:t>module, Plateformes</a:t>
            </a:r>
            <a:endParaRPr lang="fr-FR" dirty="0"/>
          </a:p>
          <a:p>
            <a:endParaRPr lang="fr-FR" dirty="0"/>
          </a:p>
        </p:txBody>
      </p:sp>
      <p:sp>
        <p:nvSpPr>
          <p:cNvPr id="23" name="Rounded Rectangle 33"/>
          <p:cNvSpPr>
            <a:spLocks noChangeArrowheads="1"/>
          </p:cNvSpPr>
          <p:nvPr/>
        </p:nvSpPr>
        <p:spPr>
          <a:xfrm>
            <a:off x="240996" y="2672208"/>
            <a:ext cx="6335953" cy="436365"/>
          </a:xfrm>
          <a:prstGeom prst="roundRect">
            <a:avLst>
              <a:gd name="adj" fmla="val 4966"/>
            </a:avLst>
          </a:prstGeom>
          <a:solidFill>
            <a:srgbClr val="F79646"/>
          </a:solidFill>
          <a:ln w="25400" algn="ctr">
            <a:noFill/>
            <a:round/>
            <a:headEnd/>
            <a:tailEnd/>
          </a:ln>
        </p:spPr>
        <p:txBody>
          <a:bodyPr numCol="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GB" sz="1800" b="0" i="0" u="none" strike="noStrike" kern="0" cap="none" spc="0" normalizeH="0" baseline="0" noProof="0" dirty="0">
              <a:ln>
                <a:noFill/>
              </a:ln>
              <a:solidFill>
                <a:prstClr val="white"/>
              </a:solidFill>
              <a:effectLst/>
              <a:uLnTx/>
              <a:uFillTx/>
            </a:endParaRPr>
          </a:p>
        </p:txBody>
      </p:sp>
      <p:sp>
        <p:nvSpPr>
          <p:cNvPr id="24" name="TextBox 36"/>
          <p:cNvSpPr txBox="1">
            <a:spLocks noChangeArrowheads="1"/>
          </p:cNvSpPr>
          <p:nvPr/>
        </p:nvSpPr>
        <p:spPr>
          <a:xfrm>
            <a:off x="306108" y="2759760"/>
            <a:ext cx="5996614"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en-GB" altLang="en-GB" sz="1800" dirty="0" smtClean="0">
                <a:solidFill>
                  <a:prstClr val="white"/>
                </a:solidFill>
                <a:latin typeface="Arial" charset="0"/>
                <a:cs typeface="Arial" charset="0"/>
              </a:rPr>
              <a:t>b.	E-learning </a:t>
            </a:r>
            <a:endParaRPr lang="en-GB" altLang="en-GB" sz="1800" dirty="0">
              <a:solidFill>
                <a:prstClr val="white"/>
              </a:solidFill>
              <a:latin typeface="Arial" charset="0"/>
              <a:cs typeface="Arial" charset="0"/>
            </a:endParaRPr>
          </a:p>
        </p:txBody>
      </p:sp>
      <p:sp>
        <p:nvSpPr>
          <p:cNvPr id="25" name="Titre 1"/>
          <p:cNvSpPr txBox="1">
            <a:spLocks/>
          </p:cNvSpPr>
          <p:nvPr/>
        </p:nvSpPr>
        <p:spPr>
          <a:xfrm>
            <a:off x="76165" y="160289"/>
            <a:ext cx="8412480" cy="1005840"/>
          </a:xfrm>
          <a:prstGeom prst="rect">
            <a:avLst/>
          </a:prstGeom>
        </p:spPr>
        <p:txBody>
          <a:bodyPr/>
          <a:lstStyle>
            <a:lvl1pPr algn="l" defTabSz="4572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dirty="0"/>
              <a:t>III. La FPTLV </a:t>
            </a:r>
            <a:r>
              <a:rPr lang="en-US" dirty="0" err="1"/>
              <a:t>ou</a:t>
            </a:r>
            <a:r>
              <a:rPr lang="en-US" dirty="0"/>
              <a:t> Long L</a:t>
            </a:r>
            <a:r>
              <a:rPr lang="en-US" dirty="0" smtClean="0"/>
              <a:t>ife </a:t>
            </a:r>
            <a:r>
              <a:rPr lang="en-US" dirty="0"/>
              <a:t>Learning Program</a:t>
            </a:r>
            <a:endParaRPr lang="fr-FR" dirty="0"/>
          </a:p>
        </p:txBody>
      </p:sp>
      <p:sp>
        <p:nvSpPr>
          <p:cNvPr id="26" name="Rectangle 25"/>
          <p:cNvSpPr/>
          <p:nvPr/>
        </p:nvSpPr>
        <p:spPr>
          <a:xfrm>
            <a:off x="397165" y="5444154"/>
            <a:ext cx="6362114" cy="369332"/>
          </a:xfrm>
          <a:prstGeom prst="rect">
            <a:avLst/>
          </a:prstGeom>
        </p:spPr>
        <p:txBody>
          <a:bodyPr wrap="square">
            <a:spAutoFit/>
          </a:bodyPr>
          <a:lstStyle/>
          <a:p>
            <a:endParaRPr lang="fr-FR" dirty="0"/>
          </a:p>
        </p:txBody>
      </p:sp>
      <p:pic>
        <p:nvPicPr>
          <p:cNvPr id="2" name="Image 1"/>
          <p:cNvPicPr>
            <a:picLocks noChangeAspect="1"/>
          </p:cNvPicPr>
          <p:nvPr/>
        </p:nvPicPr>
        <p:blipFill>
          <a:blip r:embed="rId3"/>
          <a:stretch>
            <a:fillRect/>
          </a:stretch>
        </p:blipFill>
        <p:spPr>
          <a:xfrm>
            <a:off x="6806050" y="1246772"/>
            <a:ext cx="1547307" cy="1157116"/>
          </a:xfrm>
          <a:prstGeom prst="rect">
            <a:avLst/>
          </a:prstGeom>
        </p:spPr>
      </p:pic>
      <p:pic>
        <p:nvPicPr>
          <p:cNvPr id="6" name="Image 5"/>
          <p:cNvPicPr>
            <a:picLocks noChangeAspect="1"/>
          </p:cNvPicPr>
          <p:nvPr/>
        </p:nvPicPr>
        <p:blipFill>
          <a:blip r:embed="rId4"/>
          <a:stretch>
            <a:fillRect/>
          </a:stretch>
        </p:blipFill>
        <p:spPr>
          <a:xfrm>
            <a:off x="2733874" y="1828309"/>
            <a:ext cx="963251" cy="487722"/>
          </a:xfrm>
          <a:prstGeom prst="rect">
            <a:avLst/>
          </a:prstGeom>
        </p:spPr>
      </p:pic>
      <p:pic>
        <p:nvPicPr>
          <p:cNvPr id="7" name="Image 6"/>
          <p:cNvPicPr>
            <a:picLocks noChangeAspect="1"/>
          </p:cNvPicPr>
          <p:nvPr/>
        </p:nvPicPr>
        <p:blipFill>
          <a:blip r:embed="rId5"/>
          <a:stretch>
            <a:fillRect/>
          </a:stretch>
        </p:blipFill>
        <p:spPr>
          <a:xfrm>
            <a:off x="4659649" y="1767818"/>
            <a:ext cx="1010411" cy="574447"/>
          </a:xfrm>
          <a:prstGeom prst="rect">
            <a:avLst/>
          </a:prstGeom>
        </p:spPr>
      </p:pic>
      <p:sp>
        <p:nvSpPr>
          <p:cNvPr id="27" name="TextBox 36"/>
          <p:cNvSpPr txBox="1">
            <a:spLocks noChangeArrowheads="1"/>
          </p:cNvSpPr>
          <p:nvPr/>
        </p:nvSpPr>
        <p:spPr>
          <a:xfrm>
            <a:off x="400172" y="2323293"/>
            <a:ext cx="103270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smtClean="0">
                <a:latin typeface="Arial" charset="0"/>
                <a:cs typeface="Arial" charset="0"/>
              </a:rPr>
              <a:t>Formel </a:t>
            </a:r>
            <a:endParaRPr lang="fr-FR" altLang="en-GB" sz="1800" dirty="0">
              <a:latin typeface="Arial" charset="0"/>
              <a:cs typeface="Arial" charset="0"/>
            </a:endParaRPr>
          </a:p>
        </p:txBody>
      </p:sp>
      <p:sp>
        <p:nvSpPr>
          <p:cNvPr id="28" name="TextBox 36"/>
          <p:cNvSpPr txBox="1">
            <a:spLocks noChangeArrowheads="1"/>
          </p:cNvSpPr>
          <p:nvPr/>
        </p:nvSpPr>
        <p:spPr>
          <a:xfrm>
            <a:off x="2664422" y="2342265"/>
            <a:ext cx="1417383"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smtClean="0">
                <a:latin typeface="Arial" charset="0"/>
                <a:cs typeface="Arial" charset="0"/>
              </a:rPr>
              <a:t>Non formel </a:t>
            </a:r>
            <a:endParaRPr lang="fr-FR" altLang="en-GB" sz="1800" dirty="0">
              <a:latin typeface="Arial" charset="0"/>
              <a:cs typeface="Arial" charset="0"/>
            </a:endParaRPr>
          </a:p>
        </p:txBody>
      </p:sp>
      <p:sp>
        <p:nvSpPr>
          <p:cNvPr id="29" name="TextBox 36"/>
          <p:cNvSpPr txBox="1">
            <a:spLocks noChangeArrowheads="1"/>
          </p:cNvSpPr>
          <p:nvPr/>
        </p:nvSpPr>
        <p:spPr>
          <a:xfrm>
            <a:off x="4517755" y="2332830"/>
            <a:ext cx="1417383"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1400">
                <a:solidFill>
                  <a:schemeClr val="tx1"/>
                </a:solidFill>
                <a:latin typeface="Xerox Sans" pitchFamily="50" charset="0"/>
              </a:defRPr>
            </a:lvl1pPr>
            <a:lvl2pPr marL="742950" indent="-285750" eaLnBrk="0" hangingPunct="0">
              <a:defRPr sz="1400">
                <a:solidFill>
                  <a:schemeClr val="tx1"/>
                </a:solidFill>
                <a:latin typeface="Xerox Sans" pitchFamily="50" charset="0"/>
              </a:defRPr>
            </a:lvl2pPr>
            <a:lvl3pPr marL="1143000" indent="-228600" eaLnBrk="0" hangingPunct="0">
              <a:defRPr sz="1400">
                <a:solidFill>
                  <a:schemeClr val="tx1"/>
                </a:solidFill>
                <a:latin typeface="Xerox Sans" pitchFamily="50" charset="0"/>
              </a:defRPr>
            </a:lvl3pPr>
            <a:lvl4pPr marL="1600200" indent="-228600" eaLnBrk="0" hangingPunct="0">
              <a:defRPr sz="1400">
                <a:solidFill>
                  <a:schemeClr val="tx1"/>
                </a:solidFill>
                <a:latin typeface="Xerox Sans" pitchFamily="50" charset="0"/>
              </a:defRPr>
            </a:lvl4pPr>
            <a:lvl5pPr marL="2057400" indent="-228600" eaLnBrk="0" hangingPunct="0">
              <a:defRPr sz="1400">
                <a:solidFill>
                  <a:schemeClr val="tx1"/>
                </a:solidFill>
                <a:latin typeface="Xerox Sans" pitchFamily="50" charset="0"/>
              </a:defRPr>
            </a:lvl5pPr>
            <a:lvl6pPr marL="2514600" indent="-228600" algn="ctr" eaLnBrk="0" fontAlgn="base" hangingPunct="0">
              <a:spcBef>
                <a:spcPct val="0"/>
              </a:spcBef>
              <a:spcAft>
                <a:spcPct val="0"/>
              </a:spcAft>
              <a:defRPr sz="1400">
                <a:solidFill>
                  <a:schemeClr val="tx1"/>
                </a:solidFill>
                <a:latin typeface="Xerox Sans" pitchFamily="50" charset="0"/>
              </a:defRPr>
            </a:lvl6pPr>
            <a:lvl7pPr marL="2971800" indent="-228600" algn="ctr" eaLnBrk="0" fontAlgn="base" hangingPunct="0">
              <a:spcBef>
                <a:spcPct val="0"/>
              </a:spcBef>
              <a:spcAft>
                <a:spcPct val="0"/>
              </a:spcAft>
              <a:defRPr sz="1400">
                <a:solidFill>
                  <a:schemeClr val="tx1"/>
                </a:solidFill>
                <a:latin typeface="Xerox Sans" pitchFamily="50" charset="0"/>
              </a:defRPr>
            </a:lvl7pPr>
            <a:lvl8pPr marL="3429000" indent="-228600" algn="ctr" eaLnBrk="0" fontAlgn="base" hangingPunct="0">
              <a:spcBef>
                <a:spcPct val="0"/>
              </a:spcBef>
              <a:spcAft>
                <a:spcPct val="0"/>
              </a:spcAft>
              <a:defRPr sz="1400">
                <a:solidFill>
                  <a:schemeClr val="tx1"/>
                </a:solidFill>
                <a:latin typeface="Xerox Sans" pitchFamily="50" charset="0"/>
              </a:defRPr>
            </a:lvl8pPr>
            <a:lvl9pPr marL="3886200" indent="-228600" algn="ctr" eaLnBrk="0" fontAlgn="base" hangingPunct="0">
              <a:spcBef>
                <a:spcPct val="0"/>
              </a:spcBef>
              <a:spcAft>
                <a:spcPct val="0"/>
              </a:spcAft>
              <a:defRPr sz="1400">
                <a:solidFill>
                  <a:schemeClr val="tx1"/>
                </a:solidFill>
                <a:latin typeface="Xerox Sans" pitchFamily="50" charset="0"/>
              </a:defRPr>
            </a:lvl9pPr>
          </a:lstStyle>
          <a:p>
            <a:pPr eaLnBrk="1" hangingPunct="1">
              <a:lnSpc>
                <a:spcPts val="2000"/>
              </a:lnSpc>
            </a:pPr>
            <a:r>
              <a:rPr lang="fr-FR" altLang="en-GB" sz="1800" dirty="0" smtClean="0">
                <a:latin typeface="Arial" charset="0"/>
                <a:cs typeface="Arial" charset="0"/>
              </a:rPr>
              <a:t>Informel </a:t>
            </a:r>
            <a:endParaRPr lang="fr-FR" altLang="en-GB" sz="1800" dirty="0">
              <a:latin typeface="Arial" charset="0"/>
              <a:cs typeface="Arial" charset="0"/>
            </a:endParaRPr>
          </a:p>
        </p:txBody>
      </p:sp>
      <p:pic>
        <p:nvPicPr>
          <p:cNvPr id="10" name="Image 9"/>
          <p:cNvPicPr>
            <a:picLocks noChangeAspect="1"/>
          </p:cNvPicPr>
          <p:nvPr/>
        </p:nvPicPr>
        <p:blipFill>
          <a:blip r:embed="rId6"/>
          <a:stretch>
            <a:fillRect/>
          </a:stretch>
        </p:blipFill>
        <p:spPr>
          <a:xfrm>
            <a:off x="453178" y="1697561"/>
            <a:ext cx="828867" cy="618470"/>
          </a:xfrm>
          <a:prstGeom prst="rect">
            <a:avLst/>
          </a:prstGeom>
        </p:spPr>
      </p:pic>
    </p:spTree>
    <p:extLst>
      <p:ext uri="{BB962C8B-B14F-4D97-AF65-F5344CB8AC3E}">
        <p14:creationId xmlns:p14="http://schemas.microsoft.com/office/powerpoint/2010/main" val="62430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p:cNvGrpSpPr/>
          <p:nvPr/>
        </p:nvGrpSpPr>
        <p:grpSpPr>
          <a:xfrm>
            <a:off x="0" y="3525955"/>
            <a:ext cx="6393656" cy="3007854"/>
            <a:chOff x="0" y="1697145"/>
            <a:chExt cx="3840480" cy="3007854"/>
          </a:xfrm>
        </p:grpSpPr>
        <p:sp>
          <p:nvSpPr>
            <p:cNvPr id="7" name="Round Single Corner Rectangle 8"/>
            <p:cNvSpPr/>
            <p:nvPr/>
          </p:nvSpPr>
          <p:spPr>
            <a:xfrm>
              <a:off x="0" y="1697145"/>
              <a:ext cx="3840480" cy="2011680"/>
            </a:xfrm>
            <a:prstGeom prst="round1Rect">
              <a:avLst>
                <a:gd name="adj" fmla="val 61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sp>
          <p:nvSpPr>
            <p:cNvPr id="8" name="Round Single Corner Rectangle 9"/>
            <p:cNvSpPr/>
            <p:nvPr/>
          </p:nvSpPr>
          <p:spPr>
            <a:xfrm flipV="1">
              <a:off x="0" y="3699159"/>
              <a:ext cx="3840480" cy="1005840"/>
            </a:xfrm>
            <a:prstGeom prst="round1Rect">
              <a:avLst>
                <a:gd name="adj" fmla="val 12005"/>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FFFF"/>
                </a:solidFill>
              </a:endParaRPr>
            </a:p>
          </p:txBody>
        </p:sp>
      </p:grpSp>
      <p:sp>
        <p:nvSpPr>
          <p:cNvPr id="9" name="Title 1"/>
          <p:cNvSpPr txBox="1">
            <a:spLocks/>
          </p:cNvSpPr>
          <p:nvPr/>
        </p:nvSpPr>
        <p:spPr>
          <a:xfrm>
            <a:off x="228588" y="3719742"/>
            <a:ext cx="6165068" cy="1737360"/>
          </a:xfrm>
          <a:prstGeom prst="rect">
            <a:avLst/>
          </a:prstGeom>
        </p:spPr>
        <p:txBody>
          <a:bodyPr vert="horz" lIns="0" tIns="0" rIns="0" bIns="0" numCol="1" rtlCol="0" anchor="t">
            <a:noAutofit/>
          </a:bodyPr>
          <a:lstStyle>
            <a:lvl1pPr algn="l" defTabSz="457200" rtl="0" eaLnBrk="1" latinLnBrk="0" hangingPunct="1">
              <a:lnSpc>
                <a:spcPct val="90000"/>
              </a:lnSpc>
              <a:spcBef>
                <a:spcPct val="0"/>
              </a:spcBef>
              <a:buNone/>
              <a:defRPr sz="2800" kern="1200">
                <a:solidFill>
                  <a:schemeClr val="bg1"/>
                </a:solidFill>
                <a:latin typeface="+mj-lt"/>
                <a:ea typeface="+mj-ea"/>
                <a:cs typeface="+mj-cs"/>
              </a:defRPr>
            </a:lvl1pPr>
          </a:lstStyle>
          <a:p>
            <a:r>
              <a:rPr lang="fr-FR" altLang="fr-FR" dirty="0" smtClean="0"/>
              <a:t>Les évolutions récentes des </a:t>
            </a:r>
            <a:endParaRPr lang="fr-FR" altLang="fr-FR" dirty="0" smtClean="0"/>
          </a:p>
          <a:p>
            <a:r>
              <a:rPr lang="fr-FR" altLang="fr-FR" dirty="0" smtClean="0"/>
              <a:t>MOOC </a:t>
            </a:r>
            <a:r>
              <a:rPr lang="fr-FR" altLang="fr-FR" dirty="0" smtClean="0"/>
              <a:t>- SPOC - COOC</a:t>
            </a:r>
            <a:endParaRPr lang="en-US" dirty="0"/>
          </a:p>
        </p:txBody>
      </p:sp>
      <p:sp>
        <p:nvSpPr>
          <p:cNvPr id="10" name="Subtitle 2"/>
          <p:cNvSpPr txBox="1">
            <a:spLocks/>
          </p:cNvSpPr>
          <p:nvPr/>
        </p:nvSpPr>
        <p:spPr>
          <a:xfrm>
            <a:off x="228587" y="5660580"/>
            <a:ext cx="4588509" cy="822960"/>
          </a:xfrm>
          <a:prstGeom prst="rect">
            <a:avLst/>
          </a:prstGeom>
        </p:spPr>
        <p:txBody>
          <a:bodyPr vert="horz" lIns="0" tIns="0" rIns="0" bIns="0" numCol="1" rtlCol="0">
            <a:noAutofit/>
          </a:bodyPr>
          <a:lstStyle>
            <a:lvl1pPr marL="0" indent="0" algn="l" defTabSz="457200" rtl="0" eaLnBrk="1" latinLnBrk="0" hangingPunct="1">
              <a:spcBef>
                <a:spcPts val="0"/>
              </a:spcBef>
              <a:spcAft>
                <a:spcPts val="0"/>
              </a:spcAft>
              <a:buFont typeface="Arial"/>
              <a:buNone/>
              <a:defRPr sz="1700" kern="1200">
                <a:solidFill>
                  <a:schemeClr val="tx1"/>
                </a:solidFill>
                <a:latin typeface="+mn-lt"/>
                <a:ea typeface="+mn-ea"/>
                <a:cs typeface="+mn-cs"/>
              </a:defRPr>
            </a:lvl1pPr>
            <a:lvl2pPr marL="457200" indent="0" algn="ctr" defTabSz="457200" rtl="0" eaLnBrk="1" latinLnBrk="0" hangingPunct="1">
              <a:spcBef>
                <a:spcPts val="600"/>
              </a:spcBef>
              <a:spcAft>
                <a:spcPts val="600"/>
              </a:spcAft>
              <a:buFont typeface="Arial" pitchFamily="34" charset="0"/>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0"/>
              </a:spcBef>
              <a:spcAft>
                <a:spcPts val="600"/>
              </a:spcAft>
              <a:buFont typeface="Museo Sans For Dell" pitchFamily="2" charset="0"/>
              <a:buNone/>
              <a:defRPr sz="1600" kern="1200">
                <a:solidFill>
                  <a:schemeClr val="tx1">
                    <a:tint val="75000"/>
                  </a:schemeClr>
                </a:solidFill>
                <a:latin typeface="+mn-lt"/>
                <a:ea typeface="+mn-ea"/>
                <a:cs typeface="+mn-cs"/>
              </a:defRPr>
            </a:lvl3pPr>
            <a:lvl4pPr marL="1371600" indent="0" algn="ctr" defTabSz="457200" rtl="0" eaLnBrk="1" latinLnBrk="0" hangingPunct="1">
              <a:spcBef>
                <a:spcPts val="0"/>
              </a:spcBef>
              <a:spcAft>
                <a:spcPts val="600"/>
              </a:spcAft>
              <a:buFont typeface="Arial"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spcBef>
                <a:spcPts val="0"/>
              </a:spcBef>
              <a:spcAft>
                <a:spcPts val="600"/>
              </a:spcAft>
              <a:buFont typeface="Museo Sans For Dell" pitchFamily="2"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altLang="fr-FR" dirty="0" smtClean="0"/>
              <a:t>Les prérequis ou comment choisir la formation</a:t>
            </a:r>
            <a:endParaRPr lang="en-US" dirty="0"/>
          </a:p>
        </p:txBody>
      </p:sp>
      <p:sp>
        <p:nvSpPr>
          <p:cNvPr id="11"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12"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13"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GB" dirty="0" smtClean="0"/>
              <a:t>7</a:t>
            </a:r>
            <a:endParaRPr lang="en-GB" altLang="en-GB" dirty="0"/>
          </a:p>
        </p:txBody>
      </p:sp>
    </p:spTree>
    <p:extLst>
      <p:ext uri="{BB962C8B-B14F-4D97-AF65-F5344CB8AC3E}">
        <p14:creationId xmlns:p14="http://schemas.microsoft.com/office/powerpoint/2010/main" val="2369394987"/>
      </p:ext>
    </p:extLst>
  </p:cSld>
  <p:clrMapOvr>
    <a:masterClrMapping/>
  </p:clrMapOvr>
  <p:transition spd="slow">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txBox="1">
            <a:spLocks/>
          </p:cNvSpPr>
          <p:nvPr/>
        </p:nvSpPr>
        <p:spPr>
          <a:xfrm>
            <a:off x="4563463" y="1289165"/>
            <a:ext cx="7460390" cy="3367501"/>
          </a:xfrm>
          <a:prstGeom prst="roundRect">
            <a:avLst>
              <a:gd name="adj" fmla="val 4329"/>
            </a:avLst>
          </a:prstGeom>
          <a:ln>
            <a:noFill/>
          </a:ln>
        </p:spPr>
        <p:txBody>
          <a:bodyPr/>
          <a:lst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rgbClr val="000000"/>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800" b="1" dirty="0" smtClean="0">
                <a:solidFill>
                  <a:schemeClr val="accent6">
                    <a:lumMod val="75000"/>
                  </a:schemeClr>
                </a:solidFill>
                <a:latin typeface="+mj-lt"/>
                <a:cs typeface="Segoe UI" panose="020B0502040204020203" pitchFamily="34" charset="0"/>
              </a:rPr>
              <a:t>inconvénients</a:t>
            </a:r>
          </a:p>
          <a:p>
            <a:pPr lvl="1"/>
            <a:r>
              <a:rPr lang="fr-FR" dirty="0"/>
              <a:t>Impersonnel, abandon isolement pas de tuteur</a:t>
            </a:r>
          </a:p>
          <a:p>
            <a:pPr lvl="1"/>
            <a:r>
              <a:rPr lang="fr-FR" dirty="0"/>
              <a:t>Problèmes techniques </a:t>
            </a:r>
          </a:p>
          <a:p>
            <a:pPr lvl="1"/>
            <a:r>
              <a:rPr lang="fr-FR" dirty="0"/>
              <a:t>Contraire à une expérience du monde </a:t>
            </a:r>
            <a:r>
              <a:rPr lang="fr-FR" dirty="0" smtClean="0"/>
              <a:t>réel</a:t>
            </a:r>
          </a:p>
          <a:p>
            <a:pPr marL="0" lvl="1" indent="0">
              <a:buNone/>
            </a:pPr>
            <a:r>
              <a:rPr lang="fr-FR" dirty="0" smtClean="0"/>
              <a:t> </a:t>
            </a:r>
            <a:r>
              <a:rPr lang="fr-FR" dirty="0"/>
              <a:t>ou </a:t>
            </a:r>
            <a:r>
              <a:rPr lang="fr-FR" dirty="0" smtClean="0"/>
              <a:t>expérience</a:t>
            </a:r>
            <a:endParaRPr lang="fr-FR" dirty="0"/>
          </a:p>
          <a:p>
            <a:pPr lvl="1"/>
            <a:r>
              <a:rPr lang="fr-FR" dirty="0"/>
              <a:t>Pas indéfiniment gratuit </a:t>
            </a:r>
          </a:p>
          <a:p>
            <a:pPr lvl="1"/>
            <a:r>
              <a:rPr lang="fr-FR" dirty="0"/>
              <a:t>Entreprise malhonnête</a:t>
            </a:r>
          </a:p>
          <a:p>
            <a:pPr lvl="1"/>
            <a:r>
              <a:rPr lang="fr-FR" altLang="fr-FR" dirty="0"/>
              <a:t>Nécessite d’être responsable de sa </a:t>
            </a:r>
            <a:r>
              <a:rPr lang="fr-FR" altLang="fr-FR" dirty="0" smtClean="0"/>
              <a:t>formation</a:t>
            </a:r>
          </a:p>
          <a:p>
            <a:pPr lvl="1"/>
            <a:r>
              <a:rPr lang="fr-FR" dirty="0"/>
              <a:t>P</a:t>
            </a:r>
            <a:r>
              <a:rPr lang="fr-FR" dirty="0" smtClean="0"/>
              <a:t>as </a:t>
            </a:r>
            <a:r>
              <a:rPr lang="fr-FR" dirty="0"/>
              <a:t>de </a:t>
            </a:r>
            <a:r>
              <a:rPr lang="fr-FR" dirty="0" smtClean="0"/>
              <a:t>mesure sur le </a:t>
            </a:r>
            <a:r>
              <a:rPr lang="fr-FR" dirty="0"/>
              <a:t>nombre de collaborateurs </a:t>
            </a:r>
            <a:endParaRPr lang="fr-FR" dirty="0" smtClean="0"/>
          </a:p>
          <a:p>
            <a:pPr marL="0" lvl="1" indent="0">
              <a:buNone/>
            </a:pPr>
            <a:r>
              <a:rPr lang="fr-FR" dirty="0" smtClean="0"/>
              <a:t>ayant </a:t>
            </a:r>
            <a:r>
              <a:rPr lang="fr-FR" dirty="0"/>
              <a:t>suivi la </a:t>
            </a:r>
            <a:r>
              <a:rPr lang="fr-FR" dirty="0" smtClean="0"/>
              <a:t>formation</a:t>
            </a:r>
          </a:p>
          <a:p>
            <a:pPr lvl="1"/>
            <a:r>
              <a:rPr lang="fr-FR" dirty="0"/>
              <a:t>P</a:t>
            </a:r>
            <a:r>
              <a:rPr lang="fr-FR" dirty="0" smtClean="0"/>
              <a:t>as </a:t>
            </a:r>
            <a:r>
              <a:rPr lang="fr-FR" dirty="0"/>
              <a:t>d’évaluation </a:t>
            </a:r>
            <a:r>
              <a:rPr lang="fr-FR" dirty="0" smtClean="0"/>
              <a:t>des </a:t>
            </a:r>
            <a:r>
              <a:rPr lang="fr-FR" dirty="0"/>
              <a:t>compétences acquises </a:t>
            </a:r>
            <a:endParaRPr lang="fr-FR" dirty="0" smtClean="0"/>
          </a:p>
          <a:p>
            <a:pPr marL="0" lvl="1" indent="0">
              <a:buNone/>
            </a:pPr>
            <a:r>
              <a:rPr lang="fr-FR" dirty="0" smtClean="0"/>
              <a:t>et de suivi</a:t>
            </a:r>
            <a:endParaRPr lang="fr-FR" altLang="fr-FR" dirty="0"/>
          </a:p>
          <a:p>
            <a:endParaRPr lang="fr-FR" sz="1600" dirty="0">
              <a:solidFill>
                <a:schemeClr val="tx1"/>
              </a:solidFill>
              <a:latin typeface="+mj-lt"/>
              <a:cs typeface="Segoe UI" panose="020B0502040204020203" pitchFamily="34" charset="0"/>
            </a:endParaRPr>
          </a:p>
          <a:p>
            <a:endParaRPr lang="fr-FR" sz="1400" dirty="0">
              <a:latin typeface="+mj-lt"/>
              <a:cs typeface="Segoe UI" panose="020B0502040204020203" pitchFamily="34" charset="0"/>
            </a:endParaRPr>
          </a:p>
          <a:p>
            <a:endParaRPr lang="fr-FR" sz="1400" dirty="0">
              <a:latin typeface="+mj-lt"/>
              <a:cs typeface="Segoe UI" panose="020B0502040204020203" pitchFamily="34" charset="0"/>
            </a:endParaRPr>
          </a:p>
          <a:p>
            <a:endParaRPr lang="fr-FR" sz="1400" dirty="0">
              <a:latin typeface="+mj-lt"/>
              <a:cs typeface="Segoe UI" panose="020B0502040204020203" pitchFamily="34" charset="0"/>
            </a:endParaRPr>
          </a:p>
        </p:txBody>
      </p:sp>
      <p:sp>
        <p:nvSpPr>
          <p:cNvPr id="5" name="Titre 1"/>
          <p:cNvSpPr txBox="1">
            <a:spLocks/>
          </p:cNvSpPr>
          <p:nvPr/>
        </p:nvSpPr>
        <p:spPr>
          <a:xfrm>
            <a:off x="207992" y="291106"/>
            <a:ext cx="8229600" cy="607432"/>
          </a:xfrm>
          <a:prstGeom prst="rect">
            <a:avLst/>
          </a:prstGeom>
        </p:spPr>
        <p:txBody>
          <a:bodyPr vert="horz" lIns="0" tIns="0" rIns="0" bIns="0" numCol="1" rtlCol="0" anchor="t">
            <a:normAutofit fontScale="85000" lnSpcReduction="10000"/>
          </a:bodyPr>
          <a:lstStyle/>
          <a:p>
            <a:pPr lvl="0">
              <a:lnSpc>
                <a:spcPct val="90000"/>
              </a:lnSpc>
              <a:spcBef>
                <a:spcPct val="0"/>
              </a:spcBef>
              <a:defRPr/>
            </a:pPr>
            <a:r>
              <a:rPr lang="fr-FR" altLang="fr-FR" sz="3200" dirty="0" smtClean="0">
                <a:solidFill>
                  <a:schemeClr val="accent6"/>
                </a:solidFill>
                <a:latin typeface="Segoe UI" panose="020B0502040204020203" pitchFamily="34" charset="0"/>
                <a:ea typeface="+mj-ea"/>
                <a:cs typeface="Segoe UI" panose="020B0502040204020203" pitchFamily="34" charset="0"/>
              </a:rPr>
              <a:t>IV. Les </a:t>
            </a:r>
            <a:r>
              <a:rPr lang="fr-FR" altLang="fr-FR" sz="3200" dirty="0">
                <a:solidFill>
                  <a:schemeClr val="accent6"/>
                </a:solidFill>
                <a:latin typeface="Segoe UI" panose="020B0502040204020203" pitchFamily="34" charset="0"/>
                <a:ea typeface="+mj-ea"/>
                <a:cs typeface="Segoe UI" panose="020B0502040204020203" pitchFamily="34" charset="0"/>
              </a:rPr>
              <a:t>évolutions récentes des MOOC - SPOC - COOC</a:t>
            </a:r>
          </a:p>
        </p:txBody>
      </p:sp>
      <p:graphicFrame>
        <p:nvGraphicFramePr>
          <p:cNvPr id="10" name="Diagramme 9"/>
          <p:cNvGraphicFramePr/>
          <p:nvPr>
            <p:extLst>
              <p:ext uri="{D42A27DB-BD31-4B8C-83A1-F6EECF244321}">
                <p14:modId xmlns:p14="http://schemas.microsoft.com/office/powerpoint/2010/main" val="1324527639"/>
              </p:ext>
            </p:extLst>
          </p:nvPr>
        </p:nvGraphicFramePr>
        <p:xfrm>
          <a:off x="-892547" y="1279608"/>
          <a:ext cx="6397801" cy="453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207992" y="863019"/>
            <a:ext cx="5824030" cy="461665"/>
          </a:xfrm>
          <a:prstGeom prst="rect">
            <a:avLst/>
          </a:prstGeom>
        </p:spPr>
        <p:txBody>
          <a:bodyPr wrap="none">
            <a:spAutoFit/>
          </a:bodyPr>
          <a:lstStyle/>
          <a:p>
            <a:pPr marR="0" lvl="0" indent="0" fontAlgn="auto">
              <a:lnSpc>
                <a:spcPct val="100000"/>
              </a:lnSpc>
              <a:spcBef>
                <a:spcPts val="0"/>
              </a:spcBef>
              <a:spcAft>
                <a:spcPts val="0"/>
              </a:spcAft>
              <a:buClrTx/>
              <a:buSzTx/>
              <a:buFontTx/>
              <a:buNone/>
              <a:tabLst/>
              <a:defRPr/>
            </a:pPr>
            <a:r>
              <a:rPr lang="fr-FR" sz="2400" b="1" dirty="0" smtClean="0"/>
              <a:t>MOOC – Massive Open Online Course </a:t>
            </a:r>
            <a:endParaRPr lang="fr-FR" sz="2400" b="1" dirty="0"/>
          </a:p>
        </p:txBody>
      </p:sp>
      <p:sp>
        <p:nvSpPr>
          <p:cNvPr id="7"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8"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9"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GB" dirty="0" smtClean="0"/>
              <a:t>8</a:t>
            </a:r>
            <a:endParaRPr lang="en-GB" altLang="en-GB" dirty="0"/>
          </a:p>
        </p:txBody>
      </p:sp>
    </p:spTree>
    <p:extLst>
      <p:ext uri="{BB962C8B-B14F-4D97-AF65-F5344CB8AC3E}">
        <p14:creationId xmlns:p14="http://schemas.microsoft.com/office/powerpoint/2010/main" val="208386870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p:cNvSpPr>
          <p:nvPr/>
        </p:nvSpPr>
        <p:spPr>
          <a:xfrm>
            <a:off x="1203820" y="6382436"/>
            <a:ext cx="201168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3 avril 2015</a:t>
            </a:r>
            <a:endParaRPr lang="fr-FR" altLang="fr-FR" dirty="0"/>
          </a:p>
        </p:txBody>
      </p:sp>
      <p:sp>
        <p:nvSpPr>
          <p:cNvPr id="7" name="Footer Placeholder 4"/>
          <p:cNvSpPr txBox="1">
            <a:spLocks/>
          </p:cNvSpPr>
          <p:nvPr/>
        </p:nvSpPr>
        <p:spPr>
          <a:xfrm>
            <a:off x="3300369" y="6382436"/>
            <a:ext cx="2957556" cy="365125"/>
          </a:xfrm>
          <a:prstGeom prst="rect">
            <a:avLst/>
          </a:prstGeom>
        </p:spPr>
        <p:txBody>
          <a:bodyPr vert="horz" lIns="91440" tIns="45720" rIns="91440" bIns="45720" numCol="1" rtlCol="0" anchor="ctr"/>
          <a:lstStyle>
            <a:defPPr>
              <a:defRPr lang="en-US"/>
            </a:defPPr>
            <a:lvl1pPr marL="0" algn="ctr" defTabSz="457200" rtl="0" eaLnBrk="1" latinLnBrk="0" hangingPunct="1">
              <a:defRPr lang="en-US" sz="900" kern="1200" dirty="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ltLang="fr-FR" dirty="0" smtClean="0"/>
              <a:t>Soutenance SIRH</a:t>
            </a:r>
            <a:endParaRPr lang="fr-FR" altLang="fr-FR" dirty="0"/>
          </a:p>
        </p:txBody>
      </p:sp>
      <p:sp>
        <p:nvSpPr>
          <p:cNvPr id="8" name="Slide Number Placeholder 5"/>
          <p:cNvSpPr txBox="1">
            <a:spLocks/>
          </p:cNvSpPr>
          <p:nvPr/>
        </p:nvSpPr>
        <p:spPr>
          <a:xfrm>
            <a:off x="243281" y="6382436"/>
            <a:ext cx="914400" cy="365125"/>
          </a:xfrm>
          <a:prstGeom prst="rect">
            <a:avLst/>
          </a:prstGeom>
        </p:spPr>
        <p:txBody>
          <a:bodyPr vert="horz" lIns="91440" tIns="45720" rIns="91440" bIns="45720" numCol="1" rtlCol="0" anchor="ctr"/>
          <a:lstStyle>
            <a:defPPr>
              <a:defRPr lang="en-US"/>
            </a:defPPr>
            <a:lvl1pPr marL="0" algn="l" defTabSz="457200" rtl="0" eaLnBrk="1" latinLnBrk="0" hangingPunct="1">
              <a:defRPr lang="en-US" sz="900" kern="1200" smtClean="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A90B47-E214-4AA0-ABCC-FFA55F6C27DC}" type="slidenum">
              <a:rPr lang="en-GB" altLang="en-GB" smtClean="0"/>
              <a:pPr/>
              <a:t>9</a:t>
            </a:fld>
            <a:endParaRPr lang="en-GB" altLang="en-GB" dirty="0"/>
          </a:p>
        </p:txBody>
      </p:sp>
      <p:sp>
        <p:nvSpPr>
          <p:cNvPr id="21" name="Titre 1"/>
          <p:cNvSpPr txBox="1">
            <a:spLocks/>
          </p:cNvSpPr>
          <p:nvPr/>
        </p:nvSpPr>
        <p:spPr>
          <a:xfrm>
            <a:off x="207992" y="291106"/>
            <a:ext cx="8229600" cy="607432"/>
          </a:xfrm>
          <a:prstGeom prst="rect">
            <a:avLst/>
          </a:prstGeom>
        </p:spPr>
        <p:txBody>
          <a:bodyPr vert="horz" lIns="0" tIns="0" rIns="0" bIns="0" numCol="1" rtlCol="0" anchor="t">
            <a:normAutofit fontScale="85000" lnSpcReduction="10000"/>
          </a:bodyPr>
          <a:lstStyle/>
          <a:p>
            <a:pPr>
              <a:lnSpc>
                <a:spcPct val="90000"/>
              </a:lnSpc>
              <a:spcBef>
                <a:spcPct val="0"/>
              </a:spcBef>
              <a:defRPr/>
            </a:pPr>
            <a:r>
              <a:rPr lang="fr-FR" altLang="fr-FR" sz="3200" dirty="0" smtClean="0">
                <a:solidFill>
                  <a:srgbClr val="E67600"/>
                </a:solidFill>
                <a:latin typeface="Segoe UI" panose="020B0502040204020203" pitchFamily="34" charset="0"/>
                <a:cs typeface="Segoe UI" panose="020B0502040204020203" pitchFamily="34" charset="0"/>
              </a:rPr>
              <a:t>IV. Les </a:t>
            </a:r>
            <a:r>
              <a:rPr lang="fr-FR" altLang="fr-FR" sz="3200" dirty="0">
                <a:solidFill>
                  <a:srgbClr val="E67600"/>
                </a:solidFill>
                <a:latin typeface="Segoe UI" panose="020B0502040204020203" pitchFamily="34" charset="0"/>
                <a:cs typeface="Segoe UI" panose="020B0502040204020203" pitchFamily="34" charset="0"/>
              </a:rPr>
              <a:t>évolutions récentes des MOOC - SPOC - COOC</a:t>
            </a:r>
          </a:p>
        </p:txBody>
      </p:sp>
      <p:sp>
        <p:nvSpPr>
          <p:cNvPr id="22" name="Espace réservé du contenu 3"/>
          <p:cNvSpPr txBox="1">
            <a:spLocks/>
          </p:cNvSpPr>
          <p:nvPr/>
        </p:nvSpPr>
        <p:spPr>
          <a:xfrm>
            <a:off x="207992" y="1318946"/>
            <a:ext cx="4726174" cy="1650497"/>
          </a:xfrm>
          <a:prstGeom prst="roundRect">
            <a:avLst>
              <a:gd name="adj" fmla="val 4329"/>
            </a:avLst>
          </a:prstGeom>
          <a:solidFill>
            <a:schemeClr val="accent6">
              <a:lumMod val="60000"/>
              <a:lumOff val="40000"/>
            </a:schemeClr>
          </a:solidFill>
        </p:spPr>
        <p:txBody>
          <a:bodyPr/>
          <a:lstStyle>
            <a:lvl1pPr marL="0" indent="0" algn="l" defTabSz="457200" rtl="0" eaLnBrk="1" latinLnBrk="0" hangingPunct="1">
              <a:spcBef>
                <a:spcPts val="0"/>
              </a:spcBef>
              <a:spcAft>
                <a:spcPts val="0"/>
              </a:spcAft>
              <a:buFont typeface="Arial"/>
              <a:buNone/>
              <a:defRPr sz="2000" kern="1200">
                <a:solidFill>
                  <a:schemeClr val="accent1"/>
                </a:solidFill>
                <a:latin typeface="+mn-lt"/>
                <a:ea typeface="+mn-ea"/>
                <a:cs typeface="+mn-cs"/>
              </a:defRPr>
            </a:lvl1pPr>
            <a:lvl2pPr marL="168275" indent="-168275" algn="l" defTabSz="457200" rtl="0" eaLnBrk="1" latinLnBrk="0" hangingPunct="1">
              <a:spcBef>
                <a:spcPts val="600"/>
              </a:spcBef>
              <a:spcAft>
                <a:spcPts val="600"/>
              </a:spcAft>
              <a:buFont typeface="Arial" pitchFamily="34" charset="0"/>
              <a:buChar char="•"/>
              <a:defRPr sz="1600" kern="1200">
                <a:solidFill>
                  <a:srgbClr val="000000"/>
                </a:solidFill>
                <a:latin typeface="+mn-lt"/>
                <a:ea typeface="+mn-ea"/>
                <a:cs typeface="+mn-cs"/>
              </a:defRPr>
            </a:lvl2pPr>
            <a:lvl3pPr marL="344488" indent="-168275" algn="l" defTabSz="457200" rtl="0" eaLnBrk="1" latinLnBrk="0" hangingPunct="1">
              <a:spcBef>
                <a:spcPts val="0"/>
              </a:spcBef>
              <a:spcAft>
                <a:spcPts val="600"/>
              </a:spcAft>
              <a:buFont typeface="Museo Sans For Dell" pitchFamily="2" charset="0"/>
              <a:buChar char="–"/>
              <a:defRPr sz="1600" kern="1200">
                <a:solidFill>
                  <a:schemeClr val="tx1"/>
                </a:solidFill>
                <a:latin typeface="+mn-lt"/>
                <a:ea typeface="+mn-ea"/>
                <a:cs typeface="+mn-cs"/>
              </a:defRPr>
            </a:lvl3pPr>
            <a:lvl4pPr marL="511175" indent="-164592" algn="l" defTabSz="4572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4pPr>
            <a:lvl5pPr marL="676656" indent="-168275" algn="l" defTabSz="457200" rtl="0" eaLnBrk="1" latinLnBrk="0" hangingPunct="1">
              <a:spcBef>
                <a:spcPts val="0"/>
              </a:spcBef>
              <a:spcAft>
                <a:spcPts val="600"/>
              </a:spcAft>
              <a:buFont typeface="Museo Sans For Dell" pitchFamily="2"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sz="2400" b="1" dirty="0" smtClean="0">
                <a:solidFill>
                  <a:schemeClr val="bg1"/>
                </a:solidFill>
              </a:rPr>
              <a:t>Small </a:t>
            </a:r>
            <a:r>
              <a:rPr lang="fr-FR" sz="2400" b="1" dirty="0">
                <a:solidFill>
                  <a:schemeClr val="bg1"/>
                </a:solidFill>
              </a:rPr>
              <a:t>and </a:t>
            </a:r>
            <a:r>
              <a:rPr lang="fr-FR" sz="2400" b="1" dirty="0" err="1">
                <a:solidFill>
                  <a:schemeClr val="bg1"/>
                </a:solidFill>
              </a:rPr>
              <a:t>P</a:t>
            </a:r>
            <a:r>
              <a:rPr lang="fr-FR" sz="2400" b="1" dirty="0" err="1" smtClean="0">
                <a:solidFill>
                  <a:schemeClr val="bg1"/>
                </a:solidFill>
              </a:rPr>
              <a:t>rivate</a:t>
            </a:r>
            <a:r>
              <a:rPr lang="fr-FR" sz="2400" b="1" dirty="0" smtClean="0">
                <a:solidFill>
                  <a:schemeClr val="bg1"/>
                </a:solidFill>
              </a:rPr>
              <a:t> </a:t>
            </a:r>
            <a:r>
              <a:rPr lang="fr-FR" sz="2400" b="1" dirty="0">
                <a:solidFill>
                  <a:schemeClr val="bg1"/>
                </a:solidFill>
              </a:rPr>
              <a:t>O</a:t>
            </a:r>
            <a:r>
              <a:rPr lang="fr-FR" sz="2400" b="1" dirty="0" smtClean="0">
                <a:solidFill>
                  <a:schemeClr val="bg1"/>
                </a:solidFill>
              </a:rPr>
              <a:t>nline </a:t>
            </a:r>
            <a:r>
              <a:rPr lang="fr-FR" sz="2400" b="1" dirty="0">
                <a:solidFill>
                  <a:schemeClr val="bg1"/>
                </a:solidFill>
              </a:rPr>
              <a:t>C</a:t>
            </a:r>
            <a:r>
              <a:rPr lang="fr-FR" sz="2400" b="1" dirty="0" smtClean="0">
                <a:solidFill>
                  <a:schemeClr val="bg1"/>
                </a:solidFill>
              </a:rPr>
              <a:t>ourse</a:t>
            </a:r>
            <a:endParaRPr lang="fr-FR" sz="1400" b="1" dirty="0">
              <a:solidFill>
                <a:schemeClr val="bg1"/>
              </a:solidFill>
              <a:latin typeface="Segoe UI" panose="020B0502040204020203" pitchFamily="34" charset="0"/>
              <a:cs typeface="Segoe UI" panose="020B0502040204020203" pitchFamily="34" charset="0"/>
            </a:endParaRPr>
          </a:p>
          <a:p>
            <a:r>
              <a:rPr lang="fr-FR" sz="1600" dirty="0" smtClean="0">
                <a:solidFill>
                  <a:srgbClr val="333333"/>
                </a:solidFill>
                <a:latin typeface="Segoe UI" panose="020B0502040204020203" pitchFamily="34" charset="0"/>
                <a:cs typeface="Segoe UI" panose="020B0502040204020203" pitchFamily="34" charset="0"/>
              </a:rPr>
              <a:t>Rien </a:t>
            </a:r>
            <a:r>
              <a:rPr lang="fr-FR" sz="1600" dirty="0">
                <a:solidFill>
                  <a:srgbClr val="333333"/>
                </a:solidFill>
                <a:latin typeface="Segoe UI" panose="020B0502040204020203" pitchFamily="34" charset="0"/>
                <a:cs typeface="Segoe UI" panose="020B0502040204020203" pitchFamily="34" charset="0"/>
              </a:rPr>
              <a:t>à voir avec Star </a:t>
            </a:r>
            <a:r>
              <a:rPr lang="fr-FR" sz="1600" dirty="0" smtClean="0">
                <a:solidFill>
                  <a:srgbClr val="333333"/>
                </a:solidFill>
                <a:latin typeface="Segoe UI" panose="020B0502040204020203" pitchFamily="34" charset="0"/>
                <a:cs typeface="Segoe UI" panose="020B0502040204020203" pitchFamily="34" charset="0"/>
              </a:rPr>
              <a:t>Trek</a:t>
            </a:r>
            <a:r>
              <a:rPr lang="fr-FR" sz="1600" dirty="0">
                <a:solidFill>
                  <a:srgbClr val="333333"/>
                </a:solidFill>
                <a:latin typeface="Segoe UI" panose="020B0502040204020203" pitchFamily="34" charset="0"/>
                <a:cs typeface="Segoe UI" panose="020B0502040204020203" pitchFamily="34" charset="0"/>
              </a:rPr>
              <a:t> </a:t>
            </a:r>
            <a:r>
              <a:rPr lang="fr-FR" sz="1600" dirty="0" smtClean="0">
                <a:solidFill>
                  <a:srgbClr val="333333"/>
                </a:solidFill>
                <a:latin typeface="Segoe UI" panose="020B0502040204020203" pitchFamily="34" charset="0"/>
                <a:cs typeface="Segoe UI" panose="020B0502040204020203" pitchFamily="34" charset="0"/>
              </a:rPr>
              <a:t>ou le pédiatre </a:t>
            </a:r>
            <a:r>
              <a:rPr lang="fr-FR" sz="1600" dirty="0" smtClean="0">
                <a:solidFill>
                  <a:srgbClr val="333333"/>
                </a:solidFill>
                <a:latin typeface="Segoe UI" panose="020B0502040204020203" pitchFamily="34" charset="0"/>
                <a:cs typeface="Segoe UI" panose="020B0502040204020203" pitchFamily="34" charset="0"/>
              </a:rPr>
              <a:t>Benjamin </a:t>
            </a:r>
            <a:r>
              <a:rPr lang="fr-FR" sz="1600" dirty="0" err="1" smtClean="0">
                <a:solidFill>
                  <a:srgbClr val="333333"/>
                </a:solidFill>
                <a:latin typeface="Segoe UI" panose="020B0502040204020203" pitchFamily="34" charset="0"/>
                <a:cs typeface="Segoe UI" panose="020B0502040204020203" pitchFamily="34" charset="0"/>
              </a:rPr>
              <a:t>Spok</a:t>
            </a:r>
            <a:r>
              <a:rPr lang="fr-FR" sz="1600" dirty="0" smtClean="0">
                <a:solidFill>
                  <a:srgbClr val="333333"/>
                </a:solidFill>
                <a:latin typeface="Segoe UI" panose="020B0502040204020203" pitchFamily="34" charset="0"/>
                <a:cs typeface="Segoe UI" panose="020B0502040204020203" pitchFamily="34" charset="0"/>
              </a:rPr>
              <a:t> ! Ils </a:t>
            </a:r>
            <a:r>
              <a:rPr lang="fr-FR" sz="1600" dirty="0">
                <a:solidFill>
                  <a:srgbClr val="333333"/>
                </a:solidFill>
                <a:latin typeface="Segoe UI" panose="020B0502040204020203" pitchFamily="34" charset="0"/>
                <a:cs typeface="Segoe UI" panose="020B0502040204020203" pitchFamily="34" charset="0"/>
              </a:rPr>
              <a:t> fonctionnent sur le même modèle «à distance» que les </a:t>
            </a:r>
            <a:r>
              <a:rPr lang="fr-FR" sz="1600" dirty="0" smtClean="0">
                <a:solidFill>
                  <a:srgbClr val="333333"/>
                </a:solidFill>
                <a:latin typeface="Segoe UI" panose="020B0502040204020203" pitchFamily="34" charset="0"/>
                <a:cs typeface="Segoe UI" panose="020B0502040204020203" pitchFamily="34" charset="0"/>
              </a:rPr>
              <a:t>MOOC.</a:t>
            </a:r>
          </a:p>
          <a:p>
            <a:endParaRPr lang="fr-FR" sz="1600" dirty="0" smtClean="0">
              <a:solidFill>
                <a:srgbClr val="333333"/>
              </a:solidFill>
              <a:latin typeface="Segoe UI" panose="020B0502040204020203" pitchFamily="34" charset="0"/>
              <a:cs typeface="Segoe UI" panose="020B0502040204020203" pitchFamily="34" charset="0"/>
            </a:endParaRPr>
          </a:p>
        </p:txBody>
      </p:sp>
      <p:sp>
        <p:nvSpPr>
          <p:cNvPr id="23" name="Rectangle 22"/>
          <p:cNvSpPr/>
          <p:nvPr/>
        </p:nvSpPr>
        <p:spPr>
          <a:xfrm>
            <a:off x="255491" y="817774"/>
            <a:ext cx="7751085" cy="738664"/>
          </a:xfrm>
          <a:prstGeom prst="rect">
            <a:avLst/>
          </a:prstGeom>
        </p:spPr>
        <p:txBody>
          <a:bodyPr wrap="square">
            <a:spAutoFit/>
          </a:bodyPr>
          <a:lstStyle/>
          <a:p>
            <a:r>
              <a:rPr lang="fr-FR" sz="2400" b="1" dirty="0"/>
              <a:t>SPOC Un contenu , une communauté, des activités</a:t>
            </a:r>
          </a:p>
          <a:p>
            <a:endParaRPr lang="fr-FR" dirty="0"/>
          </a:p>
        </p:txBody>
      </p:sp>
      <p:sp>
        <p:nvSpPr>
          <p:cNvPr id="25" name="Rectangle 24"/>
          <p:cNvSpPr/>
          <p:nvPr/>
        </p:nvSpPr>
        <p:spPr>
          <a:xfrm>
            <a:off x="216331" y="5435317"/>
            <a:ext cx="8432800" cy="923330"/>
          </a:xfrm>
          <a:prstGeom prst="rect">
            <a:avLst/>
          </a:prstGeom>
        </p:spPr>
        <p:txBody>
          <a:bodyPr wrap="square">
            <a:spAutoFit/>
          </a:bodyPr>
          <a:lstStyle/>
          <a:p>
            <a:r>
              <a:rPr lang="fr-FR" dirty="0"/>
              <a:t>Les SPOC  paraissent  une bonne alternative, plus adaptée aux besoins de l'entreprise, mais ils devront bien sûr s'inscrire dans le programme de formation, et être reconnu dans les financements de la formation.</a:t>
            </a:r>
          </a:p>
        </p:txBody>
      </p:sp>
      <p:grpSp>
        <p:nvGrpSpPr>
          <p:cNvPr id="26" name="Groupe 25"/>
          <p:cNvGrpSpPr/>
          <p:nvPr/>
        </p:nvGrpSpPr>
        <p:grpSpPr>
          <a:xfrm>
            <a:off x="4981665" y="1340502"/>
            <a:ext cx="1932993" cy="1064887"/>
            <a:chOff x="457200" y="3403599"/>
            <a:chExt cx="2669116" cy="1141148"/>
          </a:xfrm>
          <a:solidFill>
            <a:schemeClr val="accent2"/>
          </a:solidFill>
        </p:grpSpPr>
        <p:pic>
          <p:nvPicPr>
            <p:cNvPr id="27" name="Image 26"/>
            <p:cNvPicPr>
              <a:picLocks noChangeAspect="1"/>
            </p:cNvPicPr>
            <p:nvPr/>
          </p:nvPicPr>
          <p:blipFill>
            <a:blip r:embed="rId3">
              <a:duotone>
                <a:schemeClr val="accent5">
                  <a:shade val="45000"/>
                  <a:satMod val="135000"/>
                </a:schemeClr>
                <a:prstClr val="white"/>
              </a:duotone>
            </a:blip>
            <a:stretch>
              <a:fillRect/>
            </a:stretch>
          </p:blipFill>
          <p:spPr>
            <a:xfrm flipH="1">
              <a:off x="1716380" y="3403599"/>
              <a:ext cx="1409936" cy="1141148"/>
            </a:xfrm>
            <a:prstGeom prst="rect">
              <a:avLst/>
            </a:prstGeom>
            <a:grpFill/>
          </p:spPr>
        </p:pic>
        <p:pic>
          <p:nvPicPr>
            <p:cNvPr id="28" name="Image 27"/>
            <p:cNvPicPr>
              <a:picLocks noChangeAspect="1"/>
            </p:cNvPicPr>
            <p:nvPr/>
          </p:nvPicPr>
          <p:blipFill>
            <a:blip r:embed="rId4">
              <a:duotone>
                <a:schemeClr val="accent5">
                  <a:shade val="45000"/>
                  <a:satMod val="135000"/>
                </a:schemeClr>
                <a:prstClr val="white"/>
              </a:duotone>
            </a:blip>
            <a:stretch>
              <a:fillRect/>
            </a:stretch>
          </p:blipFill>
          <p:spPr>
            <a:xfrm>
              <a:off x="457200" y="3403599"/>
              <a:ext cx="1448157" cy="1141148"/>
            </a:xfrm>
            <a:prstGeom prst="rect">
              <a:avLst/>
            </a:prstGeom>
            <a:grpFill/>
          </p:spPr>
        </p:pic>
      </p:grpSp>
      <p:pic>
        <p:nvPicPr>
          <p:cNvPr id="30" name="Image 29"/>
          <p:cNvPicPr>
            <a:picLocks noChangeAspect="1"/>
          </p:cNvPicPr>
          <p:nvPr/>
        </p:nvPicPr>
        <p:blipFill>
          <a:blip r:embed="rId5"/>
          <a:stretch>
            <a:fillRect/>
          </a:stretch>
        </p:blipFill>
        <p:spPr>
          <a:xfrm>
            <a:off x="4978494" y="3011187"/>
            <a:ext cx="3459098" cy="2020358"/>
          </a:xfrm>
          <a:prstGeom prst="rect">
            <a:avLst/>
          </a:prstGeom>
        </p:spPr>
      </p:pic>
      <p:grpSp>
        <p:nvGrpSpPr>
          <p:cNvPr id="11" name="Groupe 10"/>
          <p:cNvGrpSpPr/>
          <p:nvPr/>
        </p:nvGrpSpPr>
        <p:grpSpPr>
          <a:xfrm>
            <a:off x="5518929" y="1340501"/>
            <a:ext cx="1023003" cy="1064887"/>
            <a:chOff x="5381112" y="1340502"/>
            <a:chExt cx="1023003" cy="1064887"/>
          </a:xfrm>
        </p:grpSpPr>
        <p:cxnSp>
          <p:nvCxnSpPr>
            <p:cNvPr id="4" name="Connecteur droit 3"/>
            <p:cNvCxnSpPr>
              <a:endCxn id="27" idx="2"/>
            </p:cNvCxnSpPr>
            <p:nvPr/>
          </p:nvCxnSpPr>
          <p:spPr>
            <a:xfrm>
              <a:off x="5381112" y="1340502"/>
              <a:ext cx="1023003" cy="106488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Connecteur droit 17"/>
            <p:cNvCxnSpPr>
              <a:endCxn id="28" idx="2"/>
            </p:cNvCxnSpPr>
            <p:nvPr/>
          </p:nvCxnSpPr>
          <p:spPr>
            <a:xfrm flipH="1">
              <a:off x="5506048" y="1340502"/>
              <a:ext cx="673604" cy="1064887"/>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2" name="Rectangle 1"/>
          <p:cNvSpPr/>
          <p:nvPr/>
        </p:nvSpPr>
        <p:spPr>
          <a:xfrm>
            <a:off x="207147" y="3212598"/>
            <a:ext cx="4572000" cy="1354217"/>
          </a:xfrm>
          <a:prstGeom prst="rect">
            <a:avLst/>
          </a:prstGeom>
        </p:spPr>
        <p:txBody>
          <a:bodyPr>
            <a:spAutoFit/>
          </a:bodyPr>
          <a:lstStyle/>
          <a:p>
            <a:r>
              <a:rPr lang="fr-FR" sz="2800" dirty="0">
                <a:solidFill>
                  <a:schemeClr val="tx2"/>
                </a:solidFill>
              </a:rPr>
              <a:t>La différence ? </a:t>
            </a:r>
          </a:p>
          <a:p>
            <a:r>
              <a:rPr lang="fr-FR" dirty="0">
                <a:solidFill>
                  <a:srgbClr val="333333"/>
                </a:solidFill>
                <a:latin typeface="Segoe UI" panose="020B0502040204020203" pitchFamily="34" charset="0"/>
                <a:cs typeface="Segoe UI" panose="020B0502040204020203" pitchFamily="34" charset="0"/>
              </a:rPr>
              <a:t>Ils ne sont pas ouverts à tous, , sélection, diplôme, public restreint et encadrer , suivi, tuteurs, </a:t>
            </a:r>
            <a:endParaRPr lang="fr-FR" dirty="0">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Xerox Blue 2013">
  <a:themeElements>
    <a:clrScheme name="Personnalisé 1">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effectLst/>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Xerox Gold 2013">
  <a:themeElements>
    <a:clrScheme name="Xerox Gold">
      <a:dk1>
        <a:srgbClr val="000000"/>
      </a:dk1>
      <a:lt1>
        <a:srgbClr val="FFFFFF"/>
      </a:lt1>
      <a:dk2>
        <a:srgbClr val="E67600"/>
      </a:dk2>
      <a:lt2>
        <a:srgbClr val="E64BA2"/>
      </a:lt2>
      <a:accent1>
        <a:srgbClr val="FD9F13"/>
      </a:accent1>
      <a:accent2>
        <a:srgbClr val="6DAF3D"/>
      </a:accent2>
      <a:accent3>
        <a:srgbClr val="34BCBA"/>
      </a:accent3>
      <a:accent4>
        <a:srgbClr val="2895D5"/>
      </a:accent4>
      <a:accent5>
        <a:srgbClr val="7053AA"/>
      </a:accent5>
      <a:accent6>
        <a:srgbClr val="9B2583"/>
      </a:accent6>
      <a:hlink>
        <a:srgbClr val="FD9F13"/>
      </a:hlink>
      <a:folHlink>
        <a:srgbClr val="6667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numCol="1"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Xerox Turquoise 2013">
  <a:themeElements>
    <a:clrScheme name="Personnalisé 1">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numCol="1"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Xerox Blue 2013">
  <a:themeElements>
    <a:clrScheme name="Xerox Blue">
      <a:dk1>
        <a:srgbClr val="000000"/>
      </a:dk1>
      <a:lt1>
        <a:srgbClr val="FFFFFF"/>
      </a:lt1>
      <a:dk2>
        <a:srgbClr val="34BCBA"/>
      </a:dk2>
      <a:lt2>
        <a:srgbClr val="6DAF3D"/>
      </a:lt2>
      <a:accent1>
        <a:srgbClr val="2895D5"/>
      </a:accent1>
      <a:accent2>
        <a:srgbClr val="7053AA"/>
      </a:accent2>
      <a:accent3>
        <a:srgbClr val="9B2583"/>
      </a:accent3>
      <a:accent4>
        <a:srgbClr val="E64BA2"/>
      </a:accent4>
      <a:accent5>
        <a:srgbClr val="E67600"/>
      </a:accent5>
      <a:accent6>
        <a:srgbClr val="FD9F13"/>
      </a:accent6>
      <a:hlink>
        <a:srgbClr val="2895D5"/>
      </a:hlink>
      <a:folHlink>
        <a:srgbClr val="6667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effectLst/>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Xerox Blue 2013</Template>
  <TotalTime>2482</TotalTime>
  <Words>1779</Words>
  <Application>Microsoft Office PowerPoint</Application>
  <PresentationFormat>Affichage à l'écran (4:3)</PresentationFormat>
  <Paragraphs>304</Paragraphs>
  <Slides>19</Slides>
  <Notes>12</Notes>
  <HiddenSlides>0</HiddenSlides>
  <MMClips>0</MMClips>
  <ScaleCrop>false</ScaleCrop>
  <HeadingPairs>
    <vt:vector size="8" baseType="variant">
      <vt:variant>
        <vt:lpstr>Polices utilisées</vt:lpstr>
      </vt:variant>
      <vt:variant>
        <vt:i4>5</vt:i4>
      </vt:variant>
      <vt:variant>
        <vt:lpstr>Thème</vt:lpstr>
      </vt:variant>
      <vt:variant>
        <vt:i4>4</vt:i4>
      </vt:variant>
      <vt:variant>
        <vt:lpstr>Titres des diapositives</vt:lpstr>
      </vt:variant>
      <vt:variant>
        <vt:i4>19</vt:i4>
      </vt:variant>
      <vt:variant>
        <vt:lpstr>Diaporamas personnalisés</vt:lpstr>
      </vt:variant>
      <vt:variant>
        <vt:i4>1</vt:i4>
      </vt:variant>
    </vt:vector>
  </HeadingPairs>
  <TitlesOfParts>
    <vt:vector size="29" baseType="lpstr">
      <vt:lpstr>Arial</vt:lpstr>
      <vt:lpstr>Calibri</vt:lpstr>
      <vt:lpstr>Museo Sans For Dell</vt:lpstr>
      <vt:lpstr>Segoe UI</vt:lpstr>
      <vt:lpstr>Wingdings</vt:lpstr>
      <vt:lpstr>Xerox Blue 2013</vt:lpstr>
      <vt:lpstr>Xerox Gold 2013</vt:lpstr>
      <vt:lpstr>Xerox Turquoise 2013</vt:lpstr>
      <vt:lpstr>1_Xerox Blue 2013</vt:lpstr>
      <vt:lpstr>Présentation PowerPoint</vt:lpstr>
      <vt:lpstr>Présentation PowerPoint</vt:lpstr>
      <vt:lpstr>Historique et contexte</vt:lpstr>
      <vt:lpstr>Présentation PowerPoint</vt:lpstr>
      <vt:lpstr>La Formation Professionnelle Tout au Long de la Vie</vt:lpstr>
      <vt:lpstr>Présentation PowerPoint</vt:lpstr>
      <vt:lpstr>Présentation PowerPoint</vt:lpstr>
      <vt:lpstr>Présentation PowerPoint</vt:lpstr>
      <vt:lpstr>Présentation PowerPoint</vt:lpstr>
      <vt:lpstr>Présentation PowerPoint</vt:lpstr>
      <vt:lpstr>Les prérequis à la formation en ligne ou quel enseignement choisir  </vt:lpstr>
      <vt:lpstr>V. Les enjeux de la fonction RH face à la FPTLV</vt:lpstr>
      <vt:lpstr>Présentation PowerPoint</vt:lpstr>
      <vt:lpstr>VI. La fonction RH dans l’organisation apprenante</vt:lpstr>
      <vt:lpstr>a. Chris Argyris et de Peter Senge, le concept: les cinq activités</vt:lpstr>
      <vt:lpstr>2. Les obstacles rencontrés à l’apprentissage </vt:lpstr>
      <vt:lpstr>3. La mise en œuvre de l’apprentissage 2.0</vt:lpstr>
      <vt:lpstr>Présentation PowerPoint</vt:lpstr>
      <vt:lpstr>Présentation PowerPoint</vt:lpstr>
      <vt:lpstr>Custom Show 1</vt:lpstr>
    </vt:vector>
  </TitlesOfParts>
  <Company>Xerox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Xerox France Leasing</dc:title>
  <dc:creator>Xerox Corporation</dc:creator>
  <cp:lastModifiedBy>Graziella Zonnekynd</cp:lastModifiedBy>
  <cp:revision>296</cp:revision>
  <cp:lastPrinted>2015-03-13T15:12:03Z</cp:lastPrinted>
  <dcterms:created xsi:type="dcterms:W3CDTF">2013-09-12T08:28:20Z</dcterms:created>
  <dcterms:modified xsi:type="dcterms:W3CDTF">2015-03-13T15:12:40Z</dcterms:modified>
</cp:coreProperties>
</file>