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99" autoAdjust="0"/>
  </p:normalViewPr>
  <p:slideViewPr>
    <p:cSldViewPr>
      <p:cViewPr varScale="1">
        <p:scale>
          <a:sx n="74" d="100"/>
          <a:sy n="74" d="100"/>
        </p:scale>
        <p:origin x="-12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DF1260-EFB2-4DB6-B40A-15975C025D1A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9C82D24-FEF1-4A2C-9C01-E2C99C883B94}">
      <dgm:prSet phldrT="[Texte]"/>
      <dgm:spPr/>
      <dgm:t>
        <a:bodyPr/>
        <a:lstStyle/>
        <a:p>
          <a:r>
            <a:rPr lang="fr-FR" dirty="0" smtClean="0"/>
            <a:t>1</a:t>
          </a:r>
          <a:endParaRPr lang="fr-FR" dirty="0"/>
        </a:p>
      </dgm:t>
    </dgm:pt>
    <dgm:pt modelId="{A5CEDC72-0841-4043-BAE7-691871AF8D73}" type="parTrans" cxnId="{9FDB261B-13F9-445B-A43A-E72F8FB51241}">
      <dgm:prSet/>
      <dgm:spPr/>
      <dgm:t>
        <a:bodyPr/>
        <a:lstStyle/>
        <a:p>
          <a:endParaRPr lang="fr-FR"/>
        </a:p>
      </dgm:t>
    </dgm:pt>
    <dgm:pt modelId="{944C481E-90BD-42F0-9652-E30CA2A0BD99}" type="sibTrans" cxnId="{9FDB261B-13F9-445B-A43A-E72F8FB51241}">
      <dgm:prSet/>
      <dgm:spPr/>
      <dgm:t>
        <a:bodyPr/>
        <a:lstStyle/>
        <a:p>
          <a:endParaRPr lang="fr-FR"/>
        </a:p>
      </dgm:t>
    </dgm:pt>
    <dgm:pt modelId="{8D7DC980-4DA2-44E4-9E7A-16E4AEFE8964}">
      <dgm:prSet phldrT="[Texte]"/>
      <dgm:spPr/>
      <dgm:t>
        <a:bodyPr/>
        <a:lstStyle/>
        <a:p>
          <a:r>
            <a:rPr lang="fr-FR" dirty="0" smtClean="0"/>
            <a:t>2</a:t>
          </a:r>
          <a:endParaRPr lang="fr-FR" dirty="0"/>
        </a:p>
      </dgm:t>
    </dgm:pt>
    <dgm:pt modelId="{C3CB0965-F4C3-49F5-AAA2-997B1A2038EE}" type="parTrans" cxnId="{B4748C0E-DD27-4390-BEB6-A315F8BE41D8}">
      <dgm:prSet/>
      <dgm:spPr/>
      <dgm:t>
        <a:bodyPr/>
        <a:lstStyle/>
        <a:p>
          <a:endParaRPr lang="fr-FR"/>
        </a:p>
      </dgm:t>
    </dgm:pt>
    <dgm:pt modelId="{CAC0B981-B23C-42C6-BE16-23A83C257AFE}" type="sibTrans" cxnId="{B4748C0E-DD27-4390-BEB6-A315F8BE41D8}">
      <dgm:prSet/>
      <dgm:spPr/>
      <dgm:t>
        <a:bodyPr/>
        <a:lstStyle/>
        <a:p>
          <a:endParaRPr lang="fr-FR"/>
        </a:p>
      </dgm:t>
    </dgm:pt>
    <dgm:pt modelId="{0D4EE7AA-42B6-49F8-A2F3-49AB2EC5310E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Appropriation</a:t>
          </a:r>
          <a:endParaRPr lang="fr-FR" sz="1400" b="1" dirty="0">
            <a:solidFill>
              <a:srgbClr val="002060"/>
            </a:solidFill>
          </a:endParaRPr>
        </a:p>
      </dgm:t>
    </dgm:pt>
    <dgm:pt modelId="{5708D4EE-3921-4768-8125-788CE4D54BFD}" type="parTrans" cxnId="{1574A4F1-D93D-4155-B87B-82790CF83BA2}">
      <dgm:prSet/>
      <dgm:spPr/>
      <dgm:t>
        <a:bodyPr/>
        <a:lstStyle/>
        <a:p>
          <a:endParaRPr lang="fr-FR"/>
        </a:p>
      </dgm:t>
    </dgm:pt>
    <dgm:pt modelId="{108D1B79-1737-40F7-847C-18F43315FB1F}" type="sibTrans" cxnId="{1574A4F1-D93D-4155-B87B-82790CF83BA2}">
      <dgm:prSet/>
      <dgm:spPr/>
      <dgm:t>
        <a:bodyPr/>
        <a:lstStyle/>
        <a:p>
          <a:endParaRPr lang="fr-FR"/>
        </a:p>
      </dgm:t>
    </dgm:pt>
    <dgm:pt modelId="{6BCBCC2C-E8E0-40EB-A9AB-DC4FEBA5040B}">
      <dgm:prSet phldrT="[Texte]"/>
      <dgm:spPr/>
      <dgm:t>
        <a:bodyPr/>
        <a:lstStyle/>
        <a:p>
          <a:r>
            <a:rPr lang="fr-FR" dirty="0" smtClean="0"/>
            <a:t>4</a:t>
          </a:r>
          <a:endParaRPr lang="fr-FR" dirty="0"/>
        </a:p>
      </dgm:t>
    </dgm:pt>
    <dgm:pt modelId="{F4C0B90C-9A15-44B5-8D07-C6158DE041F1}" type="parTrans" cxnId="{0510674F-966F-4BDF-95EA-86DDB316AE6C}">
      <dgm:prSet/>
      <dgm:spPr/>
      <dgm:t>
        <a:bodyPr/>
        <a:lstStyle/>
        <a:p>
          <a:endParaRPr lang="fr-FR"/>
        </a:p>
      </dgm:t>
    </dgm:pt>
    <dgm:pt modelId="{CB6BADA5-0C02-4541-8B25-E7B608C984C6}" type="sibTrans" cxnId="{0510674F-966F-4BDF-95EA-86DDB316AE6C}">
      <dgm:prSet/>
      <dgm:spPr/>
      <dgm:t>
        <a:bodyPr/>
        <a:lstStyle/>
        <a:p>
          <a:endParaRPr lang="fr-FR"/>
        </a:p>
      </dgm:t>
    </dgm:pt>
    <dgm:pt modelId="{6D5CB8A1-EC53-4C3D-A80D-51598E2BB472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Engagement</a:t>
          </a:r>
          <a:endParaRPr lang="fr-FR" sz="1400" b="1" dirty="0">
            <a:solidFill>
              <a:srgbClr val="002060"/>
            </a:solidFill>
          </a:endParaRPr>
        </a:p>
      </dgm:t>
    </dgm:pt>
    <dgm:pt modelId="{2CBCAE6F-37E6-4213-8FE1-C1AFA36B423E}" type="parTrans" cxnId="{C322DE10-2D34-49BD-A3A0-E7026C47B641}">
      <dgm:prSet/>
      <dgm:spPr/>
      <dgm:t>
        <a:bodyPr/>
        <a:lstStyle/>
        <a:p>
          <a:endParaRPr lang="fr-FR"/>
        </a:p>
      </dgm:t>
    </dgm:pt>
    <dgm:pt modelId="{72836A72-4FA4-4804-BFAC-9C289C542646}" type="sibTrans" cxnId="{C322DE10-2D34-49BD-A3A0-E7026C47B641}">
      <dgm:prSet/>
      <dgm:spPr/>
      <dgm:t>
        <a:bodyPr/>
        <a:lstStyle/>
        <a:p>
          <a:endParaRPr lang="fr-FR"/>
        </a:p>
      </dgm:t>
    </dgm:pt>
    <dgm:pt modelId="{007D1B75-971F-4856-93C8-6139CB9366EF}">
      <dgm:prSet phldrT="[Texte]"/>
      <dgm:spPr/>
      <dgm:t>
        <a:bodyPr/>
        <a:lstStyle/>
        <a:p>
          <a:r>
            <a:rPr lang="fr-FR" dirty="0" smtClean="0"/>
            <a:t>3</a:t>
          </a:r>
          <a:endParaRPr lang="fr-FR" dirty="0"/>
        </a:p>
      </dgm:t>
    </dgm:pt>
    <dgm:pt modelId="{E0C72D67-E5D3-4471-B803-B810113F1ABE}" type="parTrans" cxnId="{F9E8F0BD-64BD-4DBD-88BE-00559951E4AA}">
      <dgm:prSet/>
      <dgm:spPr/>
      <dgm:t>
        <a:bodyPr/>
        <a:lstStyle/>
        <a:p>
          <a:endParaRPr lang="fr-FR"/>
        </a:p>
      </dgm:t>
    </dgm:pt>
    <dgm:pt modelId="{BC11FAC5-9E6B-4891-BAD0-387F894540C8}" type="sibTrans" cxnId="{F9E8F0BD-64BD-4DBD-88BE-00559951E4AA}">
      <dgm:prSet/>
      <dgm:spPr/>
      <dgm:t>
        <a:bodyPr/>
        <a:lstStyle/>
        <a:p>
          <a:endParaRPr lang="fr-FR"/>
        </a:p>
      </dgm:t>
    </dgm:pt>
    <dgm:pt modelId="{45F0CC45-EA54-4949-B792-B6E380D1C1A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Communication</a:t>
          </a:r>
          <a:endParaRPr lang="fr-FR" sz="1400" b="1" dirty="0">
            <a:solidFill>
              <a:srgbClr val="002060"/>
            </a:solidFill>
          </a:endParaRPr>
        </a:p>
      </dgm:t>
    </dgm:pt>
    <dgm:pt modelId="{4C0643FC-55F7-4104-B148-40948A0BF76A}" type="parTrans" cxnId="{3A7ECC04-F283-4E86-807E-E284EDA82922}">
      <dgm:prSet/>
      <dgm:spPr/>
      <dgm:t>
        <a:bodyPr/>
        <a:lstStyle/>
        <a:p>
          <a:endParaRPr lang="fr-FR"/>
        </a:p>
      </dgm:t>
    </dgm:pt>
    <dgm:pt modelId="{DC1A74D3-11E6-4B7D-AF70-88D4CE3F20C6}" type="sibTrans" cxnId="{3A7ECC04-F283-4E86-807E-E284EDA82922}">
      <dgm:prSet/>
      <dgm:spPr/>
      <dgm:t>
        <a:bodyPr/>
        <a:lstStyle/>
        <a:p>
          <a:endParaRPr lang="fr-FR"/>
        </a:p>
      </dgm:t>
    </dgm:pt>
    <dgm:pt modelId="{DD1774FB-0347-4A05-BCEB-7D56B997FD15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Acceptation</a:t>
          </a:r>
          <a:endParaRPr lang="fr-FR" sz="1400" b="1" dirty="0">
            <a:solidFill>
              <a:srgbClr val="002060"/>
            </a:solidFill>
          </a:endParaRPr>
        </a:p>
      </dgm:t>
    </dgm:pt>
    <dgm:pt modelId="{86E3E316-71A0-4F1B-A802-CA20CEB74A47}" type="parTrans" cxnId="{020F59B9-2640-4830-81F2-3A09EDBE3E6A}">
      <dgm:prSet/>
      <dgm:spPr/>
      <dgm:t>
        <a:bodyPr/>
        <a:lstStyle/>
        <a:p>
          <a:endParaRPr lang="fr-FR"/>
        </a:p>
      </dgm:t>
    </dgm:pt>
    <dgm:pt modelId="{A8BD46CE-EEB4-4775-8806-B481B716828B}" type="sibTrans" cxnId="{020F59B9-2640-4830-81F2-3A09EDBE3E6A}">
      <dgm:prSet/>
      <dgm:spPr/>
      <dgm:t>
        <a:bodyPr/>
        <a:lstStyle/>
        <a:p>
          <a:endParaRPr lang="fr-FR"/>
        </a:p>
      </dgm:t>
    </dgm:pt>
    <dgm:pt modelId="{5CD061A9-43FD-4427-832B-EF38A17E9BD3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Responsabilité</a:t>
          </a:r>
          <a:endParaRPr lang="fr-FR" sz="1400" b="1" dirty="0">
            <a:solidFill>
              <a:srgbClr val="002060"/>
            </a:solidFill>
          </a:endParaRPr>
        </a:p>
      </dgm:t>
    </dgm:pt>
    <dgm:pt modelId="{FF57B863-CA9F-4D13-9B02-591B6FC3ED7D}" type="parTrans" cxnId="{2DF2B1C1-A242-4320-BB27-9A5403371FFE}">
      <dgm:prSet/>
      <dgm:spPr/>
      <dgm:t>
        <a:bodyPr/>
        <a:lstStyle/>
        <a:p>
          <a:endParaRPr lang="fr-FR"/>
        </a:p>
      </dgm:t>
    </dgm:pt>
    <dgm:pt modelId="{8A2ADCBE-C3EC-47FA-9AB9-A90DE0227E8C}" type="sibTrans" cxnId="{2DF2B1C1-A242-4320-BB27-9A5403371FFE}">
      <dgm:prSet/>
      <dgm:spPr/>
      <dgm:t>
        <a:bodyPr/>
        <a:lstStyle/>
        <a:p>
          <a:endParaRPr lang="fr-FR"/>
        </a:p>
      </dgm:t>
    </dgm:pt>
    <dgm:pt modelId="{E7C2AB9B-329E-430C-B09A-C428B2FFA7F3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Enthousiasme</a:t>
          </a:r>
          <a:endParaRPr lang="fr-FR" sz="1400" b="1" dirty="0">
            <a:solidFill>
              <a:srgbClr val="002060"/>
            </a:solidFill>
          </a:endParaRPr>
        </a:p>
      </dgm:t>
    </dgm:pt>
    <dgm:pt modelId="{79E39B5B-4A29-405F-A1AD-BC7FBB883033}" type="parTrans" cxnId="{119585AE-8A13-4B69-A407-B78CE7B09545}">
      <dgm:prSet/>
      <dgm:spPr/>
      <dgm:t>
        <a:bodyPr/>
        <a:lstStyle/>
        <a:p>
          <a:endParaRPr lang="fr-FR"/>
        </a:p>
      </dgm:t>
    </dgm:pt>
    <dgm:pt modelId="{4C803691-1096-4691-BA9F-CAE13D782568}" type="sibTrans" cxnId="{119585AE-8A13-4B69-A407-B78CE7B09545}">
      <dgm:prSet/>
      <dgm:spPr/>
      <dgm:t>
        <a:bodyPr/>
        <a:lstStyle/>
        <a:p>
          <a:endParaRPr lang="fr-FR"/>
        </a:p>
      </dgm:t>
    </dgm:pt>
    <dgm:pt modelId="{3C9967FA-5A82-4C9F-89E8-EEE9B834B780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Energie</a:t>
          </a:r>
          <a:endParaRPr lang="fr-FR" sz="1400" b="1" dirty="0">
            <a:solidFill>
              <a:srgbClr val="002060"/>
            </a:solidFill>
          </a:endParaRPr>
        </a:p>
      </dgm:t>
    </dgm:pt>
    <dgm:pt modelId="{37DEECEB-F7BC-4F23-BF92-0928A27E4F52}" type="parTrans" cxnId="{76D15BDB-D126-4200-A6E8-366C6D801CBE}">
      <dgm:prSet/>
      <dgm:spPr/>
      <dgm:t>
        <a:bodyPr/>
        <a:lstStyle/>
        <a:p>
          <a:endParaRPr lang="fr-FR"/>
        </a:p>
      </dgm:t>
    </dgm:pt>
    <dgm:pt modelId="{F577F280-E67C-4F1F-AB90-A4B8131851FD}" type="sibTrans" cxnId="{76D15BDB-D126-4200-A6E8-366C6D801CBE}">
      <dgm:prSet/>
      <dgm:spPr/>
      <dgm:t>
        <a:bodyPr/>
        <a:lstStyle/>
        <a:p>
          <a:endParaRPr lang="fr-FR"/>
        </a:p>
      </dgm:t>
    </dgm:pt>
    <dgm:pt modelId="{F1D224CF-020C-4901-A284-E59A25ABA298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Confiance</a:t>
          </a:r>
          <a:endParaRPr lang="fr-FR" sz="1400" b="1" dirty="0">
            <a:solidFill>
              <a:srgbClr val="002060"/>
            </a:solidFill>
          </a:endParaRPr>
        </a:p>
      </dgm:t>
    </dgm:pt>
    <dgm:pt modelId="{83A061CD-B15F-4276-A9E1-8C0035CB3EC0}" type="parTrans" cxnId="{1C426D4E-4E06-450E-B0B7-8BE51E347143}">
      <dgm:prSet/>
      <dgm:spPr/>
      <dgm:t>
        <a:bodyPr/>
        <a:lstStyle/>
        <a:p>
          <a:endParaRPr lang="fr-FR"/>
        </a:p>
      </dgm:t>
    </dgm:pt>
    <dgm:pt modelId="{C66EF205-5A50-4995-8B6F-B1E9C517FD83}" type="sibTrans" cxnId="{1C426D4E-4E06-450E-B0B7-8BE51E347143}">
      <dgm:prSet/>
      <dgm:spPr/>
      <dgm:t>
        <a:bodyPr/>
        <a:lstStyle/>
        <a:p>
          <a:endParaRPr lang="fr-FR"/>
        </a:p>
      </dgm:t>
    </dgm:pt>
    <dgm:pt modelId="{215A233A-1E0C-43AD-9362-75C36016A90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Collaboration</a:t>
          </a:r>
          <a:endParaRPr lang="fr-FR" sz="1400" b="1" dirty="0">
            <a:solidFill>
              <a:srgbClr val="002060"/>
            </a:solidFill>
          </a:endParaRPr>
        </a:p>
      </dgm:t>
    </dgm:pt>
    <dgm:pt modelId="{B81C31E0-BEEA-470E-9E2C-85E97F5363CE}" type="parTrans" cxnId="{32CF8069-DA48-444D-B4D9-E83CD902E2EB}">
      <dgm:prSet/>
      <dgm:spPr/>
      <dgm:t>
        <a:bodyPr/>
        <a:lstStyle/>
        <a:p>
          <a:endParaRPr lang="fr-FR"/>
        </a:p>
      </dgm:t>
    </dgm:pt>
    <dgm:pt modelId="{A136B0C1-75DC-46AF-BDE8-59B6320DA7A7}" type="sibTrans" cxnId="{32CF8069-DA48-444D-B4D9-E83CD902E2EB}">
      <dgm:prSet/>
      <dgm:spPr/>
      <dgm:t>
        <a:bodyPr/>
        <a:lstStyle/>
        <a:p>
          <a:endParaRPr lang="fr-FR"/>
        </a:p>
      </dgm:t>
    </dgm:pt>
    <dgm:pt modelId="{67746210-1B4E-4AA9-9E2B-0F8B67DBAE69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Efficience</a:t>
          </a:r>
          <a:endParaRPr lang="fr-FR" sz="1400" b="1" dirty="0">
            <a:solidFill>
              <a:srgbClr val="002060"/>
            </a:solidFill>
          </a:endParaRPr>
        </a:p>
      </dgm:t>
    </dgm:pt>
    <dgm:pt modelId="{0A91DD8F-76E4-4942-8A55-BC2BCCAACE6F}" type="parTrans" cxnId="{9F74A178-F9AA-4545-A3DD-1C17243AB52E}">
      <dgm:prSet/>
      <dgm:spPr/>
      <dgm:t>
        <a:bodyPr/>
        <a:lstStyle/>
        <a:p>
          <a:endParaRPr lang="fr-FR"/>
        </a:p>
      </dgm:t>
    </dgm:pt>
    <dgm:pt modelId="{665C2426-7BA5-4CC2-83BC-5C83DBFFA8EA}" type="sibTrans" cxnId="{9F74A178-F9AA-4545-A3DD-1C17243AB52E}">
      <dgm:prSet/>
      <dgm:spPr/>
      <dgm:t>
        <a:bodyPr/>
        <a:lstStyle/>
        <a:p>
          <a:endParaRPr lang="fr-FR"/>
        </a:p>
      </dgm:t>
    </dgm:pt>
    <dgm:pt modelId="{D89BB7D7-9163-4DF6-9184-FEA254B116C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Productivité</a:t>
          </a:r>
          <a:endParaRPr lang="fr-FR" sz="1400" b="1" dirty="0">
            <a:solidFill>
              <a:srgbClr val="002060"/>
            </a:solidFill>
          </a:endParaRPr>
        </a:p>
      </dgm:t>
    </dgm:pt>
    <dgm:pt modelId="{F9405506-B66D-4398-8798-F4447B56DB85}" type="parTrans" cxnId="{6ED53BBB-5256-4389-A836-2484D9DDCC98}">
      <dgm:prSet/>
      <dgm:spPr/>
      <dgm:t>
        <a:bodyPr/>
        <a:lstStyle/>
        <a:p>
          <a:endParaRPr lang="fr-FR"/>
        </a:p>
      </dgm:t>
    </dgm:pt>
    <dgm:pt modelId="{3856F662-8692-4C3D-87E2-14D0F9535196}" type="sibTrans" cxnId="{6ED53BBB-5256-4389-A836-2484D9DDCC98}">
      <dgm:prSet/>
      <dgm:spPr/>
      <dgm:t>
        <a:bodyPr/>
        <a:lstStyle/>
        <a:p>
          <a:endParaRPr lang="fr-FR"/>
        </a:p>
      </dgm:t>
    </dgm:pt>
    <dgm:pt modelId="{A65E5D89-7A86-4CD5-B495-A5F6156DDF63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Apprentissage</a:t>
          </a:r>
          <a:endParaRPr lang="fr-FR" sz="1400" b="1" dirty="0">
            <a:solidFill>
              <a:srgbClr val="002060"/>
            </a:solidFill>
          </a:endParaRPr>
        </a:p>
      </dgm:t>
    </dgm:pt>
    <dgm:pt modelId="{C68B26AA-634F-4911-A4AD-3E21135EB28C}" type="sibTrans" cxnId="{0DF7E447-2967-4DC5-A81E-20F75FA76218}">
      <dgm:prSet/>
      <dgm:spPr/>
      <dgm:t>
        <a:bodyPr/>
        <a:lstStyle/>
        <a:p>
          <a:endParaRPr lang="fr-FR"/>
        </a:p>
      </dgm:t>
    </dgm:pt>
    <dgm:pt modelId="{90A307E1-23DE-4E16-80C8-7822131503DF}" type="parTrans" cxnId="{0DF7E447-2967-4DC5-A81E-20F75FA76218}">
      <dgm:prSet/>
      <dgm:spPr/>
      <dgm:t>
        <a:bodyPr/>
        <a:lstStyle/>
        <a:p>
          <a:endParaRPr lang="fr-FR"/>
        </a:p>
      </dgm:t>
    </dgm:pt>
    <dgm:pt modelId="{2D0F8F6B-D9FB-493D-A182-AB4D382166AD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Initiative</a:t>
          </a:r>
          <a:endParaRPr lang="fr-FR" sz="1400" b="1" dirty="0">
            <a:solidFill>
              <a:srgbClr val="002060"/>
            </a:solidFill>
          </a:endParaRPr>
        </a:p>
      </dgm:t>
    </dgm:pt>
    <dgm:pt modelId="{3235E938-A42A-465A-A329-DB1B16CADF6C}" type="sibTrans" cxnId="{1F080122-F4A7-4F5C-A87D-6DEE65C7A4B2}">
      <dgm:prSet/>
      <dgm:spPr/>
      <dgm:t>
        <a:bodyPr/>
        <a:lstStyle/>
        <a:p>
          <a:endParaRPr lang="fr-FR"/>
        </a:p>
      </dgm:t>
    </dgm:pt>
    <dgm:pt modelId="{E3FB2BC9-A6F9-4676-A8BC-85CE1AA0E011}" type="parTrans" cxnId="{1F080122-F4A7-4F5C-A87D-6DEE65C7A4B2}">
      <dgm:prSet/>
      <dgm:spPr/>
      <dgm:t>
        <a:bodyPr/>
        <a:lstStyle/>
        <a:p>
          <a:endParaRPr lang="fr-FR"/>
        </a:p>
      </dgm:t>
    </dgm:pt>
    <dgm:pt modelId="{68C3A277-3DC0-420D-97D1-EA5C6F05F68F}">
      <dgm:prSet phldrT="[Texte]" custT="1"/>
      <dgm:spPr/>
      <dgm:t>
        <a:bodyPr/>
        <a:lstStyle/>
        <a:p>
          <a:r>
            <a:rPr lang="fr-FR" sz="1400" b="1" dirty="0" smtClean="0">
              <a:solidFill>
                <a:srgbClr val="002060"/>
              </a:solidFill>
            </a:rPr>
            <a:t>Créativité</a:t>
          </a:r>
          <a:endParaRPr lang="fr-FR" sz="1400" b="1" dirty="0">
            <a:solidFill>
              <a:srgbClr val="002060"/>
            </a:solidFill>
          </a:endParaRPr>
        </a:p>
      </dgm:t>
    </dgm:pt>
    <dgm:pt modelId="{13C07330-58D7-48DF-9A4B-178C2946DDBE}" type="sibTrans" cxnId="{AD5D5092-2EDB-4B9E-BCB8-D0ECD9B9D25F}">
      <dgm:prSet/>
      <dgm:spPr/>
      <dgm:t>
        <a:bodyPr/>
        <a:lstStyle/>
        <a:p>
          <a:endParaRPr lang="fr-FR"/>
        </a:p>
      </dgm:t>
    </dgm:pt>
    <dgm:pt modelId="{696B995D-1A79-462D-8DCC-C324889E4F00}" type="parTrans" cxnId="{AD5D5092-2EDB-4B9E-BCB8-D0ECD9B9D25F}">
      <dgm:prSet/>
      <dgm:spPr/>
      <dgm:t>
        <a:bodyPr/>
        <a:lstStyle/>
        <a:p>
          <a:endParaRPr lang="fr-FR"/>
        </a:p>
      </dgm:t>
    </dgm:pt>
    <dgm:pt modelId="{471F2988-B30B-403C-A623-92CBB445E4F2}" type="pres">
      <dgm:prSet presAssocID="{1BDF1260-EFB2-4DB6-B40A-15975C025D1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934728E-F3AD-4C55-B9D2-98C83F06DA6C}" type="pres">
      <dgm:prSet presAssocID="{1BDF1260-EFB2-4DB6-B40A-15975C025D1A}" presName="children" presStyleCnt="0"/>
      <dgm:spPr/>
    </dgm:pt>
    <dgm:pt modelId="{7F762F9E-2D72-45E7-BDA7-BFDC587803D9}" type="pres">
      <dgm:prSet presAssocID="{1BDF1260-EFB2-4DB6-B40A-15975C025D1A}" presName="child1group" presStyleCnt="0"/>
      <dgm:spPr/>
    </dgm:pt>
    <dgm:pt modelId="{989C8BDC-7D72-4D55-814B-77658387351C}" type="pres">
      <dgm:prSet presAssocID="{1BDF1260-EFB2-4DB6-B40A-15975C025D1A}" presName="child1" presStyleLbl="bgAcc1" presStyleIdx="0" presStyleCnt="4" custScaleX="156785" custScaleY="119290" custLinFactNeighborX="15086" custLinFactNeighborY="21317"/>
      <dgm:spPr/>
      <dgm:t>
        <a:bodyPr/>
        <a:lstStyle/>
        <a:p>
          <a:endParaRPr lang="fr-FR"/>
        </a:p>
      </dgm:t>
    </dgm:pt>
    <dgm:pt modelId="{B774DB13-6D98-480D-921C-1619E2661BBE}" type="pres">
      <dgm:prSet presAssocID="{1BDF1260-EFB2-4DB6-B40A-15975C025D1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CCA9FE-1A6F-4A75-B552-F9191D9772F9}" type="pres">
      <dgm:prSet presAssocID="{1BDF1260-EFB2-4DB6-B40A-15975C025D1A}" presName="child2group" presStyleCnt="0"/>
      <dgm:spPr/>
    </dgm:pt>
    <dgm:pt modelId="{9C3D3A7B-CBE1-4C1D-84EA-E10A60A9D2C0}" type="pres">
      <dgm:prSet presAssocID="{1BDF1260-EFB2-4DB6-B40A-15975C025D1A}" presName="child2" presStyleLbl="bgAcc1" presStyleIdx="1" presStyleCnt="4" custScaleX="112738" custLinFactNeighborX="1717" custLinFactNeighborY="10631"/>
      <dgm:spPr/>
      <dgm:t>
        <a:bodyPr/>
        <a:lstStyle/>
        <a:p>
          <a:endParaRPr lang="fr-FR"/>
        </a:p>
      </dgm:t>
    </dgm:pt>
    <dgm:pt modelId="{9415B03B-EC6F-4BC1-A934-AA1661D837FA}" type="pres">
      <dgm:prSet presAssocID="{1BDF1260-EFB2-4DB6-B40A-15975C025D1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7A58EC-6A64-442C-A11B-C47731F7FCE6}" type="pres">
      <dgm:prSet presAssocID="{1BDF1260-EFB2-4DB6-B40A-15975C025D1A}" presName="child3group" presStyleCnt="0"/>
      <dgm:spPr/>
    </dgm:pt>
    <dgm:pt modelId="{D7283F98-3D38-41FE-A5AE-08775832B624}" type="pres">
      <dgm:prSet presAssocID="{1BDF1260-EFB2-4DB6-B40A-15975C025D1A}" presName="child3" presStyleLbl="bgAcc1" presStyleIdx="2" presStyleCnt="4"/>
      <dgm:spPr/>
      <dgm:t>
        <a:bodyPr/>
        <a:lstStyle/>
        <a:p>
          <a:endParaRPr lang="fr-FR"/>
        </a:p>
      </dgm:t>
    </dgm:pt>
    <dgm:pt modelId="{382C2133-4038-4199-9BDE-7713B1F52578}" type="pres">
      <dgm:prSet presAssocID="{1BDF1260-EFB2-4DB6-B40A-15975C025D1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36E664-FEF5-46DD-85BB-5BD5B5080DA0}" type="pres">
      <dgm:prSet presAssocID="{1BDF1260-EFB2-4DB6-B40A-15975C025D1A}" presName="child4group" presStyleCnt="0"/>
      <dgm:spPr/>
    </dgm:pt>
    <dgm:pt modelId="{9B72FD1E-A0D7-4F75-96F5-BF99CD37F92C}" type="pres">
      <dgm:prSet presAssocID="{1BDF1260-EFB2-4DB6-B40A-15975C025D1A}" presName="child4" presStyleLbl="bgAcc1" presStyleIdx="3" presStyleCnt="4" custScaleX="129518"/>
      <dgm:spPr/>
      <dgm:t>
        <a:bodyPr/>
        <a:lstStyle/>
        <a:p>
          <a:endParaRPr lang="fr-FR"/>
        </a:p>
      </dgm:t>
    </dgm:pt>
    <dgm:pt modelId="{D4A624AF-25F4-4DA6-9876-96B730FE4B5A}" type="pres">
      <dgm:prSet presAssocID="{1BDF1260-EFB2-4DB6-B40A-15975C025D1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EDE14-6880-4022-8D9A-ACA8DC3C822F}" type="pres">
      <dgm:prSet presAssocID="{1BDF1260-EFB2-4DB6-B40A-15975C025D1A}" presName="childPlaceholder" presStyleCnt="0"/>
      <dgm:spPr/>
    </dgm:pt>
    <dgm:pt modelId="{5E2739A6-8768-48CF-AF83-E9FA18E0673A}" type="pres">
      <dgm:prSet presAssocID="{1BDF1260-EFB2-4DB6-B40A-15975C025D1A}" presName="circle" presStyleCnt="0"/>
      <dgm:spPr/>
    </dgm:pt>
    <dgm:pt modelId="{0D96F2D7-08D8-4D5D-B509-4919DD2A246A}" type="pres">
      <dgm:prSet presAssocID="{1BDF1260-EFB2-4DB6-B40A-15975C025D1A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ED0319-A8BF-4251-AAFD-0F8B44AA4E91}" type="pres">
      <dgm:prSet presAssocID="{1BDF1260-EFB2-4DB6-B40A-15975C025D1A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94A329-0778-4A87-8641-193FA63122CB}" type="pres">
      <dgm:prSet presAssocID="{1BDF1260-EFB2-4DB6-B40A-15975C025D1A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B88EF0-A322-46A7-9621-9401477CC934}" type="pres">
      <dgm:prSet presAssocID="{1BDF1260-EFB2-4DB6-B40A-15975C025D1A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708FB2-B463-4E95-93DE-9CB80E966D48}" type="pres">
      <dgm:prSet presAssocID="{1BDF1260-EFB2-4DB6-B40A-15975C025D1A}" presName="quadrantPlaceholder" presStyleCnt="0"/>
      <dgm:spPr/>
    </dgm:pt>
    <dgm:pt modelId="{2C3272D6-007C-4EA6-96CF-7DCAEC973A65}" type="pres">
      <dgm:prSet presAssocID="{1BDF1260-EFB2-4DB6-B40A-15975C025D1A}" presName="center1" presStyleLbl="fgShp" presStyleIdx="0" presStyleCnt="2"/>
      <dgm:spPr/>
    </dgm:pt>
    <dgm:pt modelId="{ABCB8B6A-59C4-411B-9F7C-354811F0B888}" type="pres">
      <dgm:prSet presAssocID="{1BDF1260-EFB2-4DB6-B40A-15975C025D1A}" presName="center2" presStyleLbl="fgShp" presStyleIdx="1" presStyleCnt="2"/>
      <dgm:spPr/>
    </dgm:pt>
  </dgm:ptLst>
  <dgm:cxnLst>
    <dgm:cxn modelId="{1574A4F1-D93D-4155-B87B-82790CF83BA2}" srcId="{8D7DC980-4DA2-44E4-9E7A-16E4AEFE8964}" destId="{0D4EE7AA-42B6-49F8-A2F3-49AB2EC5310E}" srcOrd="0" destOrd="0" parTransId="{5708D4EE-3921-4768-8125-788CE4D54BFD}" sibTransId="{108D1B79-1737-40F7-847C-18F43315FB1F}"/>
    <dgm:cxn modelId="{37EB2168-B501-40FF-B56A-265C33830F12}" type="presOf" srcId="{8D7DC980-4DA2-44E4-9E7A-16E4AEFE8964}" destId="{26ED0319-A8BF-4251-AAFD-0F8B44AA4E91}" srcOrd="0" destOrd="0" presId="urn:microsoft.com/office/officeart/2005/8/layout/cycle4"/>
    <dgm:cxn modelId="{FC13875A-8B9F-46C2-AD9A-BFDFB4FD4156}" type="presOf" srcId="{2D0F8F6B-D9FB-493D-A182-AB4D382166AD}" destId="{B774DB13-6D98-480D-921C-1619E2661BBE}" srcOrd="1" destOrd="1" presId="urn:microsoft.com/office/officeart/2005/8/layout/cycle4"/>
    <dgm:cxn modelId="{2DF2B1C1-A242-4320-BB27-9A5403371FFE}" srcId="{8D7DC980-4DA2-44E4-9E7A-16E4AEFE8964}" destId="{5CD061A9-43FD-4427-832B-EF38A17E9BD3}" srcOrd="2" destOrd="0" parTransId="{FF57B863-CA9F-4D13-9B02-591B6FC3ED7D}" sibTransId="{8A2ADCBE-C3EC-47FA-9AB9-A90DE0227E8C}"/>
    <dgm:cxn modelId="{0479D94A-DD69-4776-B2B8-36332DD2AC0E}" type="presOf" srcId="{5CD061A9-43FD-4427-832B-EF38A17E9BD3}" destId="{9415B03B-EC6F-4BC1-A934-AA1661D837FA}" srcOrd="1" destOrd="2" presId="urn:microsoft.com/office/officeart/2005/8/layout/cycle4"/>
    <dgm:cxn modelId="{0E5F123B-FA56-4A6D-9DFB-AFC5AC4E6802}" type="presOf" srcId="{215A233A-1E0C-43AD-9362-75C36016A90D}" destId="{D4A624AF-25F4-4DA6-9876-96B730FE4B5A}" srcOrd="1" destOrd="2" presId="urn:microsoft.com/office/officeart/2005/8/layout/cycle4"/>
    <dgm:cxn modelId="{1C323DEC-42CD-4A0A-8C9E-40AA41E2CEA9}" type="presOf" srcId="{6D5CB8A1-EC53-4C3D-A80D-51598E2BB472}" destId="{D7283F98-3D38-41FE-A5AE-08775832B624}" srcOrd="0" destOrd="0" presId="urn:microsoft.com/office/officeart/2005/8/layout/cycle4"/>
    <dgm:cxn modelId="{AD856E2A-BA73-4CC4-861D-CB0559EA5525}" type="presOf" srcId="{5CD061A9-43FD-4427-832B-EF38A17E9BD3}" destId="{9C3D3A7B-CBE1-4C1D-84EA-E10A60A9D2C0}" srcOrd="0" destOrd="2" presId="urn:microsoft.com/office/officeart/2005/8/layout/cycle4"/>
    <dgm:cxn modelId="{E17A39DA-DB9C-49A5-BFB4-71B3F1A864C9}" type="presOf" srcId="{67746210-1B4E-4AA9-9E2B-0F8B67DBAE69}" destId="{D7283F98-3D38-41FE-A5AE-08775832B624}" srcOrd="0" destOrd="1" presId="urn:microsoft.com/office/officeart/2005/8/layout/cycle4"/>
    <dgm:cxn modelId="{FDFC0584-6AB1-4250-8E18-B9F32E48CE8B}" type="presOf" srcId="{DD1774FB-0347-4A05-BCEB-7D56B997FD15}" destId="{9C3D3A7B-CBE1-4C1D-84EA-E10A60A9D2C0}" srcOrd="0" destOrd="1" presId="urn:microsoft.com/office/officeart/2005/8/layout/cycle4"/>
    <dgm:cxn modelId="{B4748C0E-DD27-4390-BEB6-A315F8BE41D8}" srcId="{1BDF1260-EFB2-4DB6-B40A-15975C025D1A}" destId="{8D7DC980-4DA2-44E4-9E7A-16E4AEFE8964}" srcOrd="1" destOrd="0" parTransId="{C3CB0965-F4C3-49F5-AAA2-997B1A2038EE}" sibTransId="{CAC0B981-B23C-42C6-BE16-23A83C257AFE}"/>
    <dgm:cxn modelId="{1F080122-F4A7-4F5C-A87D-6DEE65C7A4B2}" srcId="{99C82D24-FEF1-4A2C-9C01-E2C99C883B94}" destId="{2D0F8F6B-D9FB-493D-A182-AB4D382166AD}" srcOrd="1" destOrd="0" parTransId="{E3FB2BC9-A6F9-4676-A8BC-85CE1AA0E011}" sibTransId="{3235E938-A42A-465A-A329-DB1B16CADF6C}"/>
    <dgm:cxn modelId="{3A7ECC04-F283-4E86-807E-E284EDA82922}" srcId="{007D1B75-971F-4856-93C8-6139CB9366EF}" destId="{45F0CC45-EA54-4949-B792-B6E380D1C1AD}" srcOrd="0" destOrd="0" parTransId="{4C0643FC-55F7-4104-B148-40948A0BF76A}" sibTransId="{DC1A74D3-11E6-4B7D-AF70-88D4CE3F20C6}"/>
    <dgm:cxn modelId="{1F6A6412-6B20-4EE4-A07B-289B706028F3}" type="presOf" srcId="{0D4EE7AA-42B6-49F8-A2F3-49AB2EC5310E}" destId="{9415B03B-EC6F-4BC1-A934-AA1661D837FA}" srcOrd="1" destOrd="0" presId="urn:microsoft.com/office/officeart/2005/8/layout/cycle4"/>
    <dgm:cxn modelId="{80F93697-B330-42B4-8136-5F54D619A664}" type="presOf" srcId="{F1D224CF-020C-4901-A284-E59A25ABA298}" destId="{D4A624AF-25F4-4DA6-9876-96B730FE4B5A}" srcOrd="1" destOrd="1" presId="urn:microsoft.com/office/officeart/2005/8/layout/cycle4"/>
    <dgm:cxn modelId="{AD5D5092-2EDB-4B9E-BCB8-D0ECD9B9D25F}" srcId="{99C82D24-FEF1-4A2C-9C01-E2C99C883B94}" destId="{68C3A277-3DC0-420D-97D1-EA5C6F05F68F}" srcOrd="0" destOrd="0" parTransId="{696B995D-1A79-462D-8DCC-C324889E4F00}" sibTransId="{13C07330-58D7-48DF-9A4B-178C2946DDBE}"/>
    <dgm:cxn modelId="{76D15BDB-D126-4200-A6E8-366C6D801CBE}" srcId="{8D7DC980-4DA2-44E4-9E7A-16E4AEFE8964}" destId="{3C9967FA-5A82-4C9F-89E8-EEE9B834B780}" srcOrd="4" destOrd="0" parTransId="{37DEECEB-F7BC-4F23-BF92-0928A27E4F52}" sibTransId="{F577F280-E67C-4F1F-AB90-A4B8131851FD}"/>
    <dgm:cxn modelId="{FB0EDCBC-A403-42B9-9871-5EECF8234A08}" type="presOf" srcId="{DD1774FB-0347-4A05-BCEB-7D56B997FD15}" destId="{9415B03B-EC6F-4BC1-A934-AA1661D837FA}" srcOrd="1" destOrd="1" presId="urn:microsoft.com/office/officeart/2005/8/layout/cycle4"/>
    <dgm:cxn modelId="{881CDA78-21E1-4B19-A062-B81F4273BA5B}" type="presOf" srcId="{F1D224CF-020C-4901-A284-E59A25ABA298}" destId="{9B72FD1E-A0D7-4F75-96F5-BF99CD37F92C}" srcOrd="0" destOrd="1" presId="urn:microsoft.com/office/officeart/2005/8/layout/cycle4"/>
    <dgm:cxn modelId="{05FA087C-3EC3-4494-8802-11C10346CA83}" type="presOf" srcId="{E7C2AB9B-329E-430C-B09A-C428B2FFA7F3}" destId="{9C3D3A7B-CBE1-4C1D-84EA-E10A60A9D2C0}" srcOrd="0" destOrd="3" presId="urn:microsoft.com/office/officeart/2005/8/layout/cycle4"/>
    <dgm:cxn modelId="{95A166FC-108A-454C-A18D-753611B9A8FB}" type="presOf" srcId="{A65E5D89-7A86-4CD5-B495-A5F6156DDF63}" destId="{B774DB13-6D98-480D-921C-1619E2661BBE}" srcOrd="1" destOrd="2" presId="urn:microsoft.com/office/officeart/2005/8/layout/cycle4"/>
    <dgm:cxn modelId="{1A405D21-A38D-42FA-AFCF-BCDCDD951C1F}" type="presOf" srcId="{3C9967FA-5A82-4C9F-89E8-EEE9B834B780}" destId="{9C3D3A7B-CBE1-4C1D-84EA-E10A60A9D2C0}" srcOrd="0" destOrd="4" presId="urn:microsoft.com/office/officeart/2005/8/layout/cycle4"/>
    <dgm:cxn modelId="{27E03002-DA58-4354-B2FA-9472C41BB950}" type="presOf" srcId="{45F0CC45-EA54-4949-B792-B6E380D1C1AD}" destId="{D4A624AF-25F4-4DA6-9876-96B730FE4B5A}" srcOrd="1" destOrd="0" presId="urn:microsoft.com/office/officeart/2005/8/layout/cycle4"/>
    <dgm:cxn modelId="{ED796DCB-33B5-4323-A287-83907D71E6A9}" type="presOf" srcId="{1BDF1260-EFB2-4DB6-B40A-15975C025D1A}" destId="{471F2988-B30B-403C-A623-92CBB445E4F2}" srcOrd="0" destOrd="0" presId="urn:microsoft.com/office/officeart/2005/8/layout/cycle4"/>
    <dgm:cxn modelId="{F9E8F0BD-64BD-4DBD-88BE-00559951E4AA}" srcId="{1BDF1260-EFB2-4DB6-B40A-15975C025D1A}" destId="{007D1B75-971F-4856-93C8-6139CB9366EF}" srcOrd="3" destOrd="0" parTransId="{E0C72D67-E5D3-4471-B803-B810113F1ABE}" sibTransId="{BC11FAC5-9E6B-4891-BAD0-387F894540C8}"/>
    <dgm:cxn modelId="{119585AE-8A13-4B69-A407-B78CE7B09545}" srcId="{8D7DC980-4DA2-44E4-9E7A-16E4AEFE8964}" destId="{E7C2AB9B-329E-430C-B09A-C428B2FFA7F3}" srcOrd="3" destOrd="0" parTransId="{79E39B5B-4A29-405F-A1AD-BC7FBB883033}" sibTransId="{4C803691-1096-4691-BA9F-CAE13D782568}"/>
    <dgm:cxn modelId="{6ED53BBB-5256-4389-A836-2484D9DDCC98}" srcId="{6BCBCC2C-E8E0-40EB-A9AB-DC4FEBA5040B}" destId="{D89BB7D7-9163-4DF6-9184-FEA254B116CD}" srcOrd="2" destOrd="0" parTransId="{F9405506-B66D-4398-8798-F4447B56DB85}" sibTransId="{3856F662-8692-4C3D-87E2-14D0F9535196}"/>
    <dgm:cxn modelId="{89EE1318-522B-4F57-9A46-AE6F22EBD563}" type="presOf" srcId="{3C9967FA-5A82-4C9F-89E8-EEE9B834B780}" destId="{9415B03B-EC6F-4BC1-A934-AA1661D837FA}" srcOrd="1" destOrd="4" presId="urn:microsoft.com/office/officeart/2005/8/layout/cycle4"/>
    <dgm:cxn modelId="{350650BC-CA8F-4DB0-9B9D-2EE61C426B43}" type="presOf" srcId="{007D1B75-971F-4856-93C8-6139CB9366EF}" destId="{FBB88EF0-A322-46A7-9621-9401477CC934}" srcOrd="0" destOrd="0" presId="urn:microsoft.com/office/officeart/2005/8/layout/cycle4"/>
    <dgm:cxn modelId="{9F74A178-F9AA-4545-A3DD-1C17243AB52E}" srcId="{6BCBCC2C-E8E0-40EB-A9AB-DC4FEBA5040B}" destId="{67746210-1B4E-4AA9-9E2B-0F8B67DBAE69}" srcOrd="1" destOrd="0" parTransId="{0A91DD8F-76E4-4942-8A55-BC2BCCAACE6F}" sibTransId="{665C2426-7BA5-4CC2-83BC-5C83DBFFA8EA}"/>
    <dgm:cxn modelId="{0DF7E447-2967-4DC5-A81E-20F75FA76218}" srcId="{99C82D24-FEF1-4A2C-9C01-E2C99C883B94}" destId="{A65E5D89-7A86-4CD5-B495-A5F6156DDF63}" srcOrd="2" destOrd="0" parTransId="{90A307E1-23DE-4E16-80C8-7822131503DF}" sibTransId="{C68B26AA-634F-4911-A4AD-3E21135EB28C}"/>
    <dgm:cxn modelId="{7F2DCCA9-FF27-483B-A677-864194E64CBE}" type="presOf" srcId="{6D5CB8A1-EC53-4C3D-A80D-51598E2BB472}" destId="{382C2133-4038-4199-9BDE-7713B1F52578}" srcOrd="1" destOrd="0" presId="urn:microsoft.com/office/officeart/2005/8/layout/cycle4"/>
    <dgm:cxn modelId="{77D2009D-791B-41DD-8B31-07A138FD0011}" type="presOf" srcId="{99C82D24-FEF1-4A2C-9C01-E2C99C883B94}" destId="{0D96F2D7-08D8-4D5D-B509-4919DD2A246A}" srcOrd="0" destOrd="0" presId="urn:microsoft.com/office/officeart/2005/8/layout/cycle4"/>
    <dgm:cxn modelId="{8A22BFB5-1D03-4923-B531-454B3BCE3F34}" type="presOf" srcId="{68C3A277-3DC0-420D-97D1-EA5C6F05F68F}" destId="{B774DB13-6D98-480D-921C-1619E2661BBE}" srcOrd="1" destOrd="0" presId="urn:microsoft.com/office/officeart/2005/8/layout/cycle4"/>
    <dgm:cxn modelId="{0283B787-8E72-48D0-9B85-BA423C80F766}" type="presOf" srcId="{67746210-1B4E-4AA9-9E2B-0F8B67DBAE69}" destId="{382C2133-4038-4199-9BDE-7713B1F52578}" srcOrd="1" destOrd="1" presId="urn:microsoft.com/office/officeart/2005/8/layout/cycle4"/>
    <dgm:cxn modelId="{6A65A604-C88A-4301-957A-CAFBFE358EB2}" type="presOf" srcId="{6BCBCC2C-E8E0-40EB-A9AB-DC4FEBA5040B}" destId="{E294A329-0778-4A87-8641-193FA63122CB}" srcOrd="0" destOrd="0" presId="urn:microsoft.com/office/officeart/2005/8/layout/cycle4"/>
    <dgm:cxn modelId="{CD7E5D1C-360D-458E-81C4-B044C5F73C72}" type="presOf" srcId="{45F0CC45-EA54-4949-B792-B6E380D1C1AD}" destId="{9B72FD1E-A0D7-4F75-96F5-BF99CD37F92C}" srcOrd="0" destOrd="0" presId="urn:microsoft.com/office/officeart/2005/8/layout/cycle4"/>
    <dgm:cxn modelId="{0510674F-966F-4BDF-95EA-86DDB316AE6C}" srcId="{1BDF1260-EFB2-4DB6-B40A-15975C025D1A}" destId="{6BCBCC2C-E8E0-40EB-A9AB-DC4FEBA5040B}" srcOrd="2" destOrd="0" parTransId="{F4C0B90C-9A15-44B5-8D07-C6158DE041F1}" sibTransId="{CB6BADA5-0C02-4541-8B25-E7B608C984C6}"/>
    <dgm:cxn modelId="{1C426D4E-4E06-450E-B0B7-8BE51E347143}" srcId="{007D1B75-971F-4856-93C8-6139CB9366EF}" destId="{F1D224CF-020C-4901-A284-E59A25ABA298}" srcOrd="1" destOrd="0" parTransId="{83A061CD-B15F-4276-A9E1-8C0035CB3EC0}" sibTransId="{C66EF205-5A50-4995-8B6F-B1E9C517FD83}"/>
    <dgm:cxn modelId="{AEA644A8-8252-428E-A222-A97BAF411FB1}" type="presOf" srcId="{A65E5D89-7A86-4CD5-B495-A5F6156DDF63}" destId="{989C8BDC-7D72-4D55-814B-77658387351C}" srcOrd="0" destOrd="2" presId="urn:microsoft.com/office/officeart/2005/8/layout/cycle4"/>
    <dgm:cxn modelId="{C322DE10-2D34-49BD-A3A0-E7026C47B641}" srcId="{6BCBCC2C-E8E0-40EB-A9AB-DC4FEBA5040B}" destId="{6D5CB8A1-EC53-4C3D-A80D-51598E2BB472}" srcOrd="0" destOrd="0" parTransId="{2CBCAE6F-37E6-4213-8FE1-C1AFA36B423E}" sibTransId="{72836A72-4FA4-4804-BFAC-9C289C542646}"/>
    <dgm:cxn modelId="{020F59B9-2640-4830-81F2-3A09EDBE3E6A}" srcId="{8D7DC980-4DA2-44E4-9E7A-16E4AEFE8964}" destId="{DD1774FB-0347-4A05-BCEB-7D56B997FD15}" srcOrd="1" destOrd="0" parTransId="{86E3E316-71A0-4F1B-A802-CA20CEB74A47}" sibTransId="{A8BD46CE-EEB4-4775-8806-B481B716828B}"/>
    <dgm:cxn modelId="{0CD42891-27AD-4E88-8E8C-F7FEC8C8B1FA}" type="presOf" srcId="{0D4EE7AA-42B6-49F8-A2F3-49AB2EC5310E}" destId="{9C3D3A7B-CBE1-4C1D-84EA-E10A60A9D2C0}" srcOrd="0" destOrd="0" presId="urn:microsoft.com/office/officeart/2005/8/layout/cycle4"/>
    <dgm:cxn modelId="{32CF8069-DA48-444D-B4D9-E83CD902E2EB}" srcId="{007D1B75-971F-4856-93C8-6139CB9366EF}" destId="{215A233A-1E0C-43AD-9362-75C36016A90D}" srcOrd="2" destOrd="0" parTransId="{B81C31E0-BEEA-470E-9E2C-85E97F5363CE}" sibTransId="{A136B0C1-75DC-46AF-BDE8-59B6320DA7A7}"/>
    <dgm:cxn modelId="{9FDB261B-13F9-445B-A43A-E72F8FB51241}" srcId="{1BDF1260-EFB2-4DB6-B40A-15975C025D1A}" destId="{99C82D24-FEF1-4A2C-9C01-E2C99C883B94}" srcOrd="0" destOrd="0" parTransId="{A5CEDC72-0841-4043-BAE7-691871AF8D73}" sibTransId="{944C481E-90BD-42F0-9652-E30CA2A0BD99}"/>
    <dgm:cxn modelId="{360F45FF-7E7A-4492-AD52-9CEB18342177}" type="presOf" srcId="{2D0F8F6B-D9FB-493D-A182-AB4D382166AD}" destId="{989C8BDC-7D72-4D55-814B-77658387351C}" srcOrd="0" destOrd="1" presId="urn:microsoft.com/office/officeart/2005/8/layout/cycle4"/>
    <dgm:cxn modelId="{FB36D979-073E-44D7-9FCD-BF89E96CF7A9}" type="presOf" srcId="{68C3A277-3DC0-420D-97D1-EA5C6F05F68F}" destId="{989C8BDC-7D72-4D55-814B-77658387351C}" srcOrd="0" destOrd="0" presId="urn:microsoft.com/office/officeart/2005/8/layout/cycle4"/>
    <dgm:cxn modelId="{E4E17023-636B-4EE7-BFF9-B75475B1E999}" type="presOf" srcId="{D89BB7D7-9163-4DF6-9184-FEA254B116CD}" destId="{382C2133-4038-4199-9BDE-7713B1F52578}" srcOrd="1" destOrd="2" presId="urn:microsoft.com/office/officeart/2005/8/layout/cycle4"/>
    <dgm:cxn modelId="{4BCCB22E-719D-40C4-BE83-D4EE8F220E74}" type="presOf" srcId="{E7C2AB9B-329E-430C-B09A-C428B2FFA7F3}" destId="{9415B03B-EC6F-4BC1-A934-AA1661D837FA}" srcOrd="1" destOrd="3" presId="urn:microsoft.com/office/officeart/2005/8/layout/cycle4"/>
    <dgm:cxn modelId="{82A261F4-1242-49A3-8BEB-0B8D5A93EC59}" type="presOf" srcId="{215A233A-1E0C-43AD-9362-75C36016A90D}" destId="{9B72FD1E-A0D7-4F75-96F5-BF99CD37F92C}" srcOrd="0" destOrd="2" presId="urn:microsoft.com/office/officeart/2005/8/layout/cycle4"/>
    <dgm:cxn modelId="{C0237B2A-C75D-4A68-8991-6A4A62370763}" type="presOf" srcId="{D89BB7D7-9163-4DF6-9184-FEA254B116CD}" destId="{D7283F98-3D38-41FE-A5AE-08775832B624}" srcOrd="0" destOrd="2" presId="urn:microsoft.com/office/officeart/2005/8/layout/cycle4"/>
    <dgm:cxn modelId="{8CB08F58-9EBA-4479-978F-7CFCAA5D078F}" type="presParOf" srcId="{471F2988-B30B-403C-A623-92CBB445E4F2}" destId="{B934728E-F3AD-4C55-B9D2-98C83F06DA6C}" srcOrd="0" destOrd="0" presId="urn:microsoft.com/office/officeart/2005/8/layout/cycle4"/>
    <dgm:cxn modelId="{C64CA47E-D981-4F54-8980-A7BC1A03E571}" type="presParOf" srcId="{B934728E-F3AD-4C55-B9D2-98C83F06DA6C}" destId="{7F762F9E-2D72-45E7-BDA7-BFDC587803D9}" srcOrd="0" destOrd="0" presId="urn:microsoft.com/office/officeart/2005/8/layout/cycle4"/>
    <dgm:cxn modelId="{BFCB01C4-7DD3-4569-99D7-D220B128BF18}" type="presParOf" srcId="{7F762F9E-2D72-45E7-BDA7-BFDC587803D9}" destId="{989C8BDC-7D72-4D55-814B-77658387351C}" srcOrd="0" destOrd="0" presId="urn:microsoft.com/office/officeart/2005/8/layout/cycle4"/>
    <dgm:cxn modelId="{B7846A60-0CA1-4B36-B756-803582B266A0}" type="presParOf" srcId="{7F762F9E-2D72-45E7-BDA7-BFDC587803D9}" destId="{B774DB13-6D98-480D-921C-1619E2661BBE}" srcOrd="1" destOrd="0" presId="urn:microsoft.com/office/officeart/2005/8/layout/cycle4"/>
    <dgm:cxn modelId="{E5906268-C6B1-4BA0-B8A0-DDECE185ED08}" type="presParOf" srcId="{B934728E-F3AD-4C55-B9D2-98C83F06DA6C}" destId="{5BCCA9FE-1A6F-4A75-B552-F9191D9772F9}" srcOrd="1" destOrd="0" presId="urn:microsoft.com/office/officeart/2005/8/layout/cycle4"/>
    <dgm:cxn modelId="{93175C6F-67D4-45F1-A111-77ABB2033A1A}" type="presParOf" srcId="{5BCCA9FE-1A6F-4A75-B552-F9191D9772F9}" destId="{9C3D3A7B-CBE1-4C1D-84EA-E10A60A9D2C0}" srcOrd="0" destOrd="0" presId="urn:microsoft.com/office/officeart/2005/8/layout/cycle4"/>
    <dgm:cxn modelId="{7B484F1C-BC4A-49FA-80C6-31EEFBEFE562}" type="presParOf" srcId="{5BCCA9FE-1A6F-4A75-B552-F9191D9772F9}" destId="{9415B03B-EC6F-4BC1-A934-AA1661D837FA}" srcOrd="1" destOrd="0" presId="urn:microsoft.com/office/officeart/2005/8/layout/cycle4"/>
    <dgm:cxn modelId="{92F02FEA-D7F1-4D64-A492-C0D67ECA6832}" type="presParOf" srcId="{B934728E-F3AD-4C55-B9D2-98C83F06DA6C}" destId="{F77A58EC-6A64-442C-A11B-C47731F7FCE6}" srcOrd="2" destOrd="0" presId="urn:microsoft.com/office/officeart/2005/8/layout/cycle4"/>
    <dgm:cxn modelId="{795BB84C-9F25-4738-A61F-9A5B8AE8AF07}" type="presParOf" srcId="{F77A58EC-6A64-442C-A11B-C47731F7FCE6}" destId="{D7283F98-3D38-41FE-A5AE-08775832B624}" srcOrd="0" destOrd="0" presId="urn:microsoft.com/office/officeart/2005/8/layout/cycle4"/>
    <dgm:cxn modelId="{6686F02E-3A98-4FDB-A673-DB2B6D75B462}" type="presParOf" srcId="{F77A58EC-6A64-442C-A11B-C47731F7FCE6}" destId="{382C2133-4038-4199-9BDE-7713B1F52578}" srcOrd="1" destOrd="0" presId="urn:microsoft.com/office/officeart/2005/8/layout/cycle4"/>
    <dgm:cxn modelId="{4617E7E0-8C7E-4BCA-B3E7-2624EE10FE89}" type="presParOf" srcId="{B934728E-F3AD-4C55-B9D2-98C83F06DA6C}" destId="{7836E664-FEF5-46DD-85BB-5BD5B5080DA0}" srcOrd="3" destOrd="0" presId="urn:microsoft.com/office/officeart/2005/8/layout/cycle4"/>
    <dgm:cxn modelId="{1859B6E4-8258-468B-A747-2F46D1FE9DEC}" type="presParOf" srcId="{7836E664-FEF5-46DD-85BB-5BD5B5080DA0}" destId="{9B72FD1E-A0D7-4F75-96F5-BF99CD37F92C}" srcOrd="0" destOrd="0" presId="urn:microsoft.com/office/officeart/2005/8/layout/cycle4"/>
    <dgm:cxn modelId="{546057D2-AC56-46D0-8990-8BDBB756E1DB}" type="presParOf" srcId="{7836E664-FEF5-46DD-85BB-5BD5B5080DA0}" destId="{D4A624AF-25F4-4DA6-9876-96B730FE4B5A}" srcOrd="1" destOrd="0" presId="urn:microsoft.com/office/officeart/2005/8/layout/cycle4"/>
    <dgm:cxn modelId="{6090D90E-2BC8-4ACB-BE99-9444ABD0351D}" type="presParOf" srcId="{B934728E-F3AD-4C55-B9D2-98C83F06DA6C}" destId="{99CEDE14-6880-4022-8D9A-ACA8DC3C822F}" srcOrd="4" destOrd="0" presId="urn:microsoft.com/office/officeart/2005/8/layout/cycle4"/>
    <dgm:cxn modelId="{210FBC4E-324C-4AC2-A2AC-6E30CBD9DCC1}" type="presParOf" srcId="{471F2988-B30B-403C-A623-92CBB445E4F2}" destId="{5E2739A6-8768-48CF-AF83-E9FA18E0673A}" srcOrd="1" destOrd="0" presId="urn:microsoft.com/office/officeart/2005/8/layout/cycle4"/>
    <dgm:cxn modelId="{4B439D8D-EA69-436D-9B48-6654D55BA82D}" type="presParOf" srcId="{5E2739A6-8768-48CF-AF83-E9FA18E0673A}" destId="{0D96F2D7-08D8-4D5D-B509-4919DD2A246A}" srcOrd="0" destOrd="0" presId="urn:microsoft.com/office/officeart/2005/8/layout/cycle4"/>
    <dgm:cxn modelId="{74611C76-2B11-4D51-BB8F-9015ADFDD2DE}" type="presParOf" srcId="{5E2739A6-8768-48CF-AF83-E9FA18E0673A}" destId="{26ED0319-A8BF-4251-AAFD-0F8B44AA4E91}" srcOrd="1" destOrd="0" presId="urn:microsoft.com/office/officeart/2005/8/layout/cycle4"/>
    <dgm:cxn modelId="{D152599D-DD75-4700-9DA7-D706B61AA516}" type="presParOf" srcId="{5E2739A6-8768-48CF-AF83-E9FA18E0673A}" destId="{E294A329-0778-4A87-8641-193FA63122CB}" srcOrd="2" destOrd="0" presId="urn:microsoft.com/office/officeart/2005/8/layout/cycle4"/>
    <dgm:cxn modelId="{7F0DB396-326B-4CC2-8032-D81CDF02C45D}" type="presParOf" srcId="{5E2739A6-8768-48CF-AF83-E9FA18E0673A}" destId="{FBB88EF0-A322-46A7-9621-9401477CC934}" srcOrd="3" destOrd="0" presId="urn:microsoft.com/office/officeart/2005/8/layout/cycle4"/>
    <dgm:cxn modelId="{F811C597-1E1C-4547-8F5B-B68EB24ADF62}" type="presParOf" srcId="{5E2739A6-8768-48CF-AF83-E9FA18E0673A}" destId="{6A708FB2-B463-4E95-93DE-9CB80E966D48}" srcOrd="4" destOrd="0" presId="urn:microsoft.com/office/officeart/2005/8/layout/cycle4"/>
    <dgm:cxn modelId="{47D41EFC-1DBA-4731-A30D-5E8B78DBD00A}" type="presParOf" srcId="{471F2988-B30B-403C-A623-92CBB445E4F2}" destId="{2C3272D6-007C-4EA6-96CF-7DCAEC973A65}" srcOrd="2" destOrd="0" presId="urn:microsoft.com/office/officeart/2005/8/layout/cycle4"/>
    <dgm:cxn modelId="{1B0FEEE2-A077-405C-9921-5852229D3FC5}" type="presParOf" srcId="{471F2988-B30B-403C-A623-92CBB445E4F2}" destId="{ABCB8B6A-59C4-411B-9F7C-354811F0B88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BCC4C5-9669-47A3-A12F-8E49F37159F1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</dgm:pt>
    <dgm:pt modelId="{E1E7EB62-0F32-41C9-A45C-99390F3A707C}">
      <dgm:prSet phldrT="[Texte]" custT="1"/>
      <dgm:spPr/>
      <dgm:t>
        <a:bodyPr/>
        <a:lstStyle/>
        <a:p>
          <a:r>
            <a:rPr lang="fr-FR" sz="2400" b="1" i="0" dirty="0" smtClean="0">
              <a:solidFill>
                <a:srgbClr val="002060"/>
              </a:solidFill>
              <a:latin typeface="Corbel" pitchFamily="34" charset="0"/>
            </a:rPr>
            <a:t>Meilleure Performance</a:t>
          </a:r>
          <a:endParaRPr lang="fr-FR" sz="2400" b="1" i="0" dirty="0">
            <a:solidFill>
              <a:srgbClr val="002060"/>
            </a:solidFill>
            <a:latin typeface="Corbel" pitchFamily="34" charset="0"/>
          </a:endParaRPr>
        </a:p>
      </dgm:t>
    </dgm:pt>
    <dgm:pt modelId="{5CD4267B-8E51-4675-B48F-CD48A22756A1}" type="parTrans" cxnId="{59B04F0D-4A4E-4A5A-97F8-A71654F054E9}">
      <dgm:prSet/>
      <dgm:spPr/>
      <dgm:t>
        <a:bodyPr/>
        <a:lstStyle/>
        <a:p>
          <a:endParaRPr lang="fr-FR"/>
        </a:p>
      </dgm:t>
    </dgm:pt>
    <dgm:pt modelId="{6EFA7A9A-B87C-455C-9D18-CB7E5219E1AE}" type="sibTrans" cxnId="{59B04F0D-4A4E-4A5A-97F8-A71654F054E9}">
      <dgm:prSet/>
      <dgm:spPr/>
      <dgm:t>
        <a:bodyPr/>
        <a:lstStyle/>
        <a:p>
          <a:endParaRPr lang="fr-FR"/>
        </a:p>
      </dgm:t>
    </dgm:pt>
    <dgm:pt modelId="{60B5E899-22BA-4FE2-B03A-A188D2C7FFFA}">
      <dgm:prSet phldrT="[Texte]" custT="1"/>
      <dgm:spPr/>
      <dgm:t>
        <a:bodyPr/>
        <a:lstStyle/>
        <a:p>
          <a:r>
            <a:rPr lang="fr-FR" sz="2400" b="1" dirty="0" smtClean="0">
              <a:solidFill>
                <a:srgbClr val="002060"/>
              </a:solidFill>
              <a:latin typeface="Corbel" pitchFamily="34" charset="0"/>
            </a:rPr>
            <a:t>Productivité accrue</a:t>
          </a:r>
          <a:endParaRPr lang="fr-FR" sz="2400" b="1" dirty="0">
            <a:solidFill>
              <a:srgbClr val="002060"/>
            </a:solidFill>
            <a:latin typeface="Corbel" pitchFamily="34" charset="0"/>
          </a:endParaRPr>
        </a:p>
      </dgm:t>
    </dgm:pt>
    <dgm:pt modelId="{B28FE26B-64C8-4265-B365-C9457EB4F6DD}" type="parTrans" cxnId="{ECDECF44-7749-489D-B60F-5A5B01B910D0}">
      <dgm:prSet/>
      <dgm:spPr/>
      <dgm:t>
        <a:bodyPr/>
        <a:lstStyle/>
        <a:p>
          <a:endParaRPr lang="fr-FR"/>
        </a:p>
      </dgm:t>
    </dgm:pt>
    <dgm:pt modelId="{1289B670-7B79-4933-8135-16974447A26E}" type="sibTrans" cxnId="{ECDECF44-7749-489D-B60F-5A5B01B910D0}">
      <dgm:prSet/>
      <dgm:spPr/>
      <dgm:t>
        <a:bodyPr/>
        <a:lstStyle/>
        <a:p>
          <a:endParaRPr lang="fr-FR"/>
        </a:p>
      </dgm:t>
    </dgm:pt>
    <dgm:pt modelId="{A76ADF35-C9F4-4085-B6A1-144263ADA05A}">
      <dgm:prSet phldrT="[Texte]" custT="1"/>
      <dgm:spPr/>
      <dgm:t>
        <a:bodyPr/>
        <a:lstStyle/>
        <a:p>
          <a:r>
            <a:rPr lang="fr-FR" sz="2400" b="1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Organisation</a:t>
          </a:r>
          <a:r>
            <a:rPr lang="fr-FR" sz="2400" b="1" dirty="0" smtClean="0">
              <a:latin typeface="Corbel" pitchFamily="34" charset="0"/>
              <a:ea typeface="Batang" pitchFamily="18" charset="-127"/>
            </a:rPr>
            <a:t> </a:t>
          </a:r>
        </a:p>
        <a:p>
          <a:r>
            <a:rPr lang="fr-FR" sz="2400" b="1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plus agile</a:t>
          </a:r>
          <a:endParaRPr lang="fr-FR" sz="2400" b="1" dirty="0">
            <a:solidFill>
              <a:srgbClr val="002060"/>
            </a:solidFill>
            <a:latin typeface="Corbel" pitchFamily="34" charset="0"/>
            <a:ea typeface="Batang" pitchFamily="18" charset="-127"/>
          </a:endParaRPr>
        </a:p>
      </dgm:t>
    </dgm:pt>
    <dgm:pt modelId="{51B04B04-64B3-494F-9A5F-99A01F53D434}" type="parTrans" cxnId="{371DD4B7-B35F-4963-8E7F-5544DA5F40EC}">
      <dgm:prSet/>
      <dgm:spPr/>
      <dgm:t>
        <a:bodyPr/>
        <a:lstStyle/>
        <a:p>
          <a:endParaRPr lang="fr-FR"/>
        </a:p>
      </dgm:t>
    </dgm:pt>
    <dgm:pt modelId="{AE7C0AB4-F667-4C4B-9EF3-ADF2D498F3F4}" type="sibTrans" cxnId="{371DD4B7-B35F-4963-8E7F-5544DA5F40EC}">
      <dgm:prSet/>
      <dgm:spPr/>
      <dgm:t>
        <a:bodyPr/>
        <a:lstStyle/>
        <a:p>
          <a:endParaRPr lang="fr-FR"/>
        </a:p>
      </dgm:t>
    </dgm:pt>
    <dgm:pt modelId="{61A80AF9-AC49-46DD-9FDC-AF3AB9800F05}" type="pres">
      <dgm:prSet presAssocID="{B5BCC4C5-9669-47A3-A12F-8E49F37159F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5A82C521-1015-4618-8242-C80A6CFBBF9A}" type="pres">
      <dgm:prSet presAssocID="{B5BCC4C5-9669-47A3-A12F-8E49F37159F1}" presName="cycle" presStyleCnt="0"/>
      <dgm:spPr/>
    </dgm:pt>
    <dgm:pt modelId="{E0AE293C-9F16-4219-B7A7-3CEBBC43C367}" type="pres">
      <dgm:prSet presAssocID="{B5BCC4C5-9669-47A3-A12F-8E49F37159F1}" presName="centerShape" presStyleCnt="0"/>
      <dgm:spPr/>
    </dgm:pt>
    <dgm:pt modelId="{FFA179C1-D785-468A-82A3-D256D386F581}" type="pres">
      <dgm:prSet presAssocID="{B5BCC4C5-9669-47A3-A12F-8E49F37159F1}" presName="connSite" presStyleLbl="node1" presStyleIdx="0" presStyleCnt="4"/>
      <dgm:spPr/>
    </dgm:pt>
    <dgm:pt modelId="{AA7508C4-3999-47D5-B6E6-3541E52908B4}" type="pres">
      <dgm:prSet presAssocID="{B5BCC4C5-9669-47A3-A12F-8E49F37159F1}" presName="visible" presStyleLbl="node1" presStyleIdx="0" presStyleCnt="4" custLinFactNeighborX="-33076" custLinFactNeighborY="-1623"/>
      <dgm:spPr/>
    </dgm:pt>
    <dgm:pt modelId="{818F575E-E114-4767-B10D-F35521FB9380}" type="pres">
      <dgm:prSet presAssocID="{5CD4267B-8E51-4675-B48F-CD48A22756A1}" presName="Name25" presStyleLbl="parChTrans1D1" presStyleIdx="0" presStyleCnt="3"/>
      <dgm:spPr/>
      <dgm:t>
        <a:bodyPr/>
        <a:lstStyle/>
        <a:p>
          <a:endParaRPr lang="fr-FR"/>
        </a:p>
      </dgm:t>
    </dgm:pt>
    <dgm:pt modelId="{E4B6CF2D-13D3-4287-B4A2-587F3A0176DF}" type="pres">
      <dgm:prSet presAssocID="{E1E7EB62-0F32-41C9-A45C-99390F3A707C}" presName="node" presStyleCnt="0"/>
      <dgm:spPr/>
    </dgm:pt>
    <dgm:pt modelId="{E073C6B5-670A-4F62-8A46-B9FF158A63D4}" type="pres">
      <dgm:prSet presAssocID="{E1E7EB62-0F32-41C9-A45C-99390F3A707C}" presName="parentNode" presStyleLbl="node1" presStyleIdx="1" presStyleCnt="4" custScaleX="22421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DF165B-046C-453E-803A-B57AA6C9DAF3}" type="pres">
      <dgm:prSet presAssocID="{E1E7EB62-0F32-41C9-A45C-99390F3A707C}" presName="childNode" presStyleLbl="revTx" presStyleIdx="0" presStyleCnt="0">
        <dgm:presLayoutVars>
          <dgm:bulletEnabled val="1"/>
        </dgm:presLayoutVars>
      </dgm:prSet>
      <dgm:spPr/>
    </dgm:pt>
    <dgm:pt modelId="{221C9935-8677-4288-A3F1-BBBEE25DFEE2}" type="pres">
      <dgm:prSet presAssocID="{B28FE26B-64C8-4265-B365-C9457EB4F6DD}" presName="Name25" presStyleLbl="parChTrans1D1" presStyleIdx="1" presStyleCnt="3"/>
      <dgm:spPr/>
      <dgm:t>
        <a:bodyPr/>
        <a:lstStyle/>
        <a:p>
          <a:endParaRPr lang="fr-FR"/>
        </a:p>
      </dgm:t>
    </dgm:pt>
    <dgm:pt modelId="{3B2C0C93-E7A3-4F34-AF9F-6F9DCE0BF78F}" type="pres">
      <dgm:prSet presAssocID="{60B5E899-22BA-4FE2-B03A-A188D2C7FFFA}" presName="node" presStyleCnt="0"/>
      <dgm:spPr/>
    </dgm:pt>
    <dgm:pt modelId="{94597EEA-112D-42F1-AFA9-F0245306EF55}" type="pres">
      <dgm:prSet presAssocID="{60B5E899-22BA-4FE2-B03A-A188D2C7FFFA}" presName="parentNode" presStyleLbl="node1" presStyleIdx="2" presStyleCnt="4" custScaleX="21890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0AE07B-085E-4E47-BEB9-56CC84DC2210}" type="pres">
      <dgm:prSet presAssocID="{60B5E899-22BA-4FE2-B03A-A188D2C7FFFA}" presName="childNode" presStyleLbl="revTx" presStyleIdx="0" presStyleCnt="0">
        <dgm:presLayoutVars>
          <dgm:bulletEnabled val="1"/>
        </dgm:presLayoutVars>
      </dgm:prSet>
      <dgm:spPr/>
    </dgm:pt>
    <dgm:pt modelId="{F859EED7-464F-452D-B3AA-892C2B854775}" type="pres">
      <dgm:prSet presAssocID="{51B04B04-64B3-494F-9A5F-99A01F53D434}" presName="Name25" presStyleLbl="parChTrans1D1" presStyleIdx="2" presStyleCnt="3"/>
      <dgm:spPr/>
      <dgm:t>
        <a:bodyPr/>
        <a:lstStyle/>
        <a:p>
          <a:endParaRPr lang="fr-FR"/>
        </a:p>
      </dgm:t>
    </dgm:pt>
    <dgm:pt modelId="{84369332-362A-426F-85AB-54D65A8626F9}" type="pres">
      <dgm:prSet presAssocID="{A76ADF35-C9F4-4085-B6A1-144263ADA05A}" presName="node" presStyleCnt="0"/>
      <dgm:spPr/>
    </dgm:pt>
    <dgm:pt modelId="{D585C5AE-5C0E-462E-B541-66B7AE2772AA}" type="pres">
      <dgm:prSet presAssocID="{A76ADF35-C9F4-4085-B6A1-144263ADA05A}" presName="parentNode" presStyleLbl="node1" presStyleIdx="3" presStyleCnt="4" custScaleX="26947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2CC7DC-A9ED-472A-8721-D29A1A31BFB2}" type="pres">
      <dgm:prSet presAssocID="{A76ADF35-C9F4-4085-B6A1-144263ADA05A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59B04F0D-4A4E-4A5A-97F8-A71654F054E9}" srcId="{B5BCC4C5-9669-47A3-A12F-8E49F37159F1}" destId="{E1E7EB62-0F32-41C9-A45C-99390F3A707C}" srcOrd="0" destOrd="0" parTransId="{5CD4267B-8E51-4675-B48F-CD48A22756A1}" sibTransId="{6EFA7A9A-B87C-455C-9D18-CB7E5219E1AE}"/>
    <dgm:cxn modelId="{20F9E0A4-3245-4500-8671-C57610A3CF4C}" type="presOf" srcId="{60B5E899-22BA-4FE2-B03A-A188D2C7FFFA}" destId="{94597EEA-112D-42F1-AFA9-F0245306EF55}" srcOrd="0" destOrd="0" presId="urn:microsoft.com/office/officeart/2005/8/layout/radial2"/>
    <dgm:cxn modelId="{371DD4B7-B35F-4963-8E7F-5544DA5F40EC}" srcId="{B5BCC4C5-9669-47A3-A12F-8E49F37159F1}" destId="{A76ADF35-C9F4-4085-B6A1-144263ADA05A}" srcOrd="2" destOrd="0" parTransId="{51B04B04-64B3-494F-9A5F-99A01F53D434}" sibTransId="{AE7C0AB4-F667-4C4B-9EF3-ADF2D498F3F4}"/>
    <dgm:cxn modelId="{EEDF189B-16CE-4571-B177-856EA7E72348}" type="presOf" srcId="{B28FE26B-64C8-4265-B365-C9457EB4F6DD}" destId="{221C9935-8677-4288-A3F1-BBBEE25DFEE2}" srcOrd="0" destOrd="0" presId="urn:microsoft.com/office/officeart/2005/8/layout/radial2"/>
    <dgm:cxn modelId="{E97A78F4-0819-42F1-8318-F8AF69AAF045}" type="presOf" srcId="{51B04B04-64B3-494F-9A5F-99A01F53D434}" destId="{F859EED7-464F-452D-B3AA-892C2B854775}" srcOrd="0" destOrd="0" presId="urn:microsoft.com/office/officeart/2005/8/layout/radial2"/>
    <dgm:cxn modelId="{21CABA22-8224-4285-B6C9-AA4CCE54BF98}" type="presOf" srcId="{E1E7EB62-0F32-41C9-A45C-99390F3A707C}" destId="{E073C6B5-670A-4F62-8A46-B9FF158A63D4}" srcOrd="0" destOrd="0" presId="urn:microsoft.com/office/officeart/2005/8/layout/radial2"/>
    <dgm:cxn modelId="{F0E0E29E-280A-40EF-A5CC-47CEF7BCD163}" type="presOf" srcId="{B5BCC4C5-9669-47A3-A12F-8E49F37159F1}" destId="{61A80AF9-AC49-46DD-9FDC-AF3AB9800F05}" srcOrd="0" destOrd="0" presId="urn:microsoft.com/office/officeart/2005/8/layout/radial2"/>
    <dgm:cxn modelId="{C86B7936-1E42-4746-A96D-7D8A4FD0BEB0}" type="presOf" srcId="{A76ADF35-C9F4-4085-B6A1-144263ADA05A}" destId="{D585C5AE-5C0E-462E-B541-66B7AE2772AA}" srcOrd="0" destOrd="0" presId="urn:microsoft.com/office/officeart/2005/8/layout/radial2"/>
    <dgm:cxn modelId="{ECDECF44-7749-489D-B60F-5A5B01B910D0}" srcId="{B5BCC4C5-9669-47A3-A12F-8E49F37159F1}" destId="{60B5E899-22BA-4FE2-B03A-A188D2C7FFFA}" srcOrd="1" destOrd="0" parTransId="{B28FE26B-64C8-4265-B365-C9457EB4F6DD}" sibTransId="{1289B670-7B79-4933-8135-16974447A26E}"/>
    <dgm:cxn modelId="{414C8F04-2738-4B94-B195-BF1F42A081B2}" type="presOf" srcId="{5CD4267B-8E51-4675-B48F-CD48A22756A1}" destId="{818F575E-E114-4767-B10D-F35521FB9380}" srcOrd="0" destOrd="0" presId="urn:microsoft.com/office/officeart/2005/8/layout/radial2"/>
    <dgm:cxn modelId="{BDFD203D-1261-4E5A-B508-56B5193D496D}" type="presParOf" srcId="{61A80AF9-AC49-46DD-9FDC-AF3AB9800F05}" destId="{5A82C521-1015-4618-8242-C80A6CFBBF9A}" srcOrd="0" destOrd="0" presId="urn:microsoft.com/office/officeart/2005/8/layout/radial2"/>
    <dgm:cxn modelId="{53E69BCF-B1A9-4F06-90FC-B007B458CF21}" type="presParOf" srcId="{5A82C521-1015-4618-8242-C80A6CFBBF9A}" destId="{E0AE293C-9F16-4219-B7A7-3CEBBC43C367}" srcOrd="0" destOrd="0" presId="urn:microsoft.com/office/officeart/2005/8/layout/radial2"/>
    <dgm:cxn modelId="{ABD251FB-931C-4CC9-90E1-2D460AC7A700}" type="presParOf" srcId="{E0AE293C-9F16-4219-B7A7-3CEBBC43C367}" destId="{FFA179C1-D785-468A-82A3-D256D386F581}" srcOrd="0" destOrd="0" presId="urn:microsoft.com/office/officeart/2005/8/layout/radial2"/>
    <dgm:cxn modelId="{B423A61D-13B3-413C-B686-DC1C4E3FC795}" type="presParOf" srcId="{E0AE293C-9F16-4219-B7A7-3CEBBC43C367}" destId="{AA7508C4-3999-47D5-B6E6-3541E52908B4}" srcOrd="1" destOrd="0" presId="urn:microsoft.com/office/officeart/2005/8/layout/radial2"/>
    <dgm:cxn modelId="{68E672DA-AF48-4EE5-B500-1C814DF1C0C2}" type="presParOf" srcId="{5A82C521-1015-4618-8242-C80A6CFBBF9A}" destId="{818F575E-E114-4767-B10D-F35521FB9380}" srcOrd="1" destOrd="0" presId="urn:microsoft.com/office/officeart/2005/8/layout/radial2"/>
    <dgm:cxn modelId="{74E3A946-0C6B-43F3-94B9-E6B45ECB610E}" type="presParOf" srcId="{5A82C521-1015-4618-8242-C80A6CFBBF9A}" destId="{E4B6CF2D-13D3-4287-B4A2-587F3A0176DF}" srcOrd="2" destOrd="0" presId="urn:microsoft.com/office/officeart/2005/8/layout/radial2"/>
    <dgm:cxn modelId="{09EA0244-9E77-433F-90D8-37A6D51315A6}" type="presParOf" srcId="{E4B6CF2D-13D3-4287-B4A2-587F3A0176DF}" destId="{E073C6B5-670A-4F62-8A46-B9FF158A63D4}" srcOrd="0" destOrd="0" presId="urn:microsoft.com/office/officeart/2005/8/layout/radial2"/>
    <dgm:cxn modelId="{84C612AA-D4D3-4BF7-BFDC-7AA457078436}" type="presParOf" srcId="{E4B6CF2D-13D3-4287-B4A2-587F3A0176DF}" destId="{06DF165B-046C-453E-803A-B57AA6C9DAF3}" srcOrd="1" destOrd="0" presId="urn:microsoft.com/office/officeart/2005/8/layout/radial2"/>
    <dgm:cxn modelId="{0389E018-220E-4208-BAD4-E2C0200C6B8C}" type="presParOf" srcId="{5A82C521-1015-4618-8242-C80A6CFBBF9A}" destId="{221C9935-8677-4288-A3F1-BBBEE25DFEE2}" srcOrd="3" destOrd="0" presId="urn:microsoft.com/office/officeart/2005/8/layout/radial2"/>
    <dgm:cxn modelId="{68085404-F95B-4DC2-BE6E-CEB31F2FBB92}" type="presParOf" srcId="{5A82C521-1015-4618-8242-C80A6CFBBF9A}" destId="{3B2C0C93-E7A3-4F34-AF9F-6F9DCE0BF78F}" srcOrd="4" destOrd="0" presId="urn:microsoft.com/office/officeart/2005/8/layout/radial2"/>
    <dgm:cxn modelId="{E876AAE6-0644-4871-9729-7577329C61F6}" type="presParOf" srcId="{3B2C0C93-E7A3-4F34-AF9F-6F9DCE0BF78F}" destId="{94597EEA-112D-42F1-AFA9-F0245306EF55}" srcOrd="0" destOrd="0" presId="urn:microsoft.com/office/officeart/2005/8/layout/radial2"/>
    <dgm:cxn modelId="{E79A0EA1-BC8C-420D-8DBA-2E781689A859}" type="presParOf" srcId="{3B2C0C93-E7A3-4F34-AF9F-6F9DCE0BF78F}" destId="{A60AE07B-085E-4E47-BEB9-56CC84DC2210}" srcOrd="1" destOrd="0" presId="urn:microsoft.com/office/officeart/2005/8/layout/radial2"/>
    <dgm:cxn modelId="{9634ED57-D236-4FFC-8ED3-79D0E8DA5CAF}" type="presParOf" srcId="{5A82C521-1015-4618-8242-C80A6CFBBF9A}" destId="{F859EED7-464F-452D-B3AA-892C2B854775}" srcOrd="5" destOrd="0" presId="urn:microsoft.com/office/officeart/2005/8/layout/radial2"/>
    <dgm:cxn modelId="{1B37DDC4-5C62-4EAC-9F9A-B5E70911D68F}" type="presParOf" srcId="{5A82C521-1015-4618-8242-C80A6CFBBF9A}" destId="{84369332-362A-426F-85AB-54D65A8626F9}" srcOrd="6" destOrd="0" presId="urn:microsoft.com/office/officeart/2005/8/layout/radial2"/>
    <dgm:cxn modelId="{788E2EA8-3810-464A-BD8A-D3BDC4956452}" type="presParOf" srcId="{84369332-362A-426F-85AB-54D65A8626F9}" destId="{D585C5AE-5C0E-462E-B541-66B7AE2772AA}" srcOrd="0" destOrd="0" presId="urn:microsoft.com/office/officeart/2005/8/layout/radial2"/>
    <dgm:cxn modelId="{E82D80CC-09A5-4D58-8298-0F905C220B37}" type="presParOf" srcId="{84369332-362A-426F-85AB-54D65A8626F9}" destId="{8E2CC7DC-A9ED-472A-8721-D29A1A31BFB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283F98-3D38-41FE-A5AE-08775832B624}">
      <dsp:nvSpPr>
        <dsp:cNvPr id="0" name=""/>
        <dsp:cNvSpPr/>
      </dsp:nvSpPr>
      <dsp:spPr>
        <a:xfrm>
          <a:off x="4801943" y="3060404"/>
          <a:ext cx="2150102" cy="139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Engagement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Efficience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Productivité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5446974" y="3408599"/>
        <a:ext cx="1505071" cy="1044583"/>
      </dsp:txXfrm>
    </dsp:sp>
    <dsp:sp modelId="{9B72FD1E-A0D7-4F75-96F5-BF99CD37F92C}">
      <dsp:nvSpPr>
        <dsp:cNvPr id="0" name=""/>
        <dsp:cNvSpPr/>
      </dsp:nvSpPr>
      <dsp:spPr>
        <a:xfrm>
          <a:off x="976548" y="3060404"/>
          <a:ext cx="2784769" cy="139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Communication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Confiance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Collaboration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976548" y="3408599"/>
        <a:ext cx="1949338" cy="1044583"/>
      </dsp:txXfrm>
    </dsp:sp>
    <dsp:sp modelId="{9C3D3A7B-CBE1-4C1D-84EA-E10A60A9D2C0}">
      <dsp:nvSpPr>
        <dsp:cNvPr id="0" name=""/>
        <dsp:cNvSpPr/>
      </dsp:nvSpPr>
      <dsp:spPr>
        <a:xfrm>
          <a:off x="4701920" y="248816"/>
          <a:ext cx="2423982" cy="1392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Appropriation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Acceptation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Responsabilité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Enthousiasme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Energie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5429115" y="248816"/>
        <a:ext cx="1696787" cy="1044583"/>
      </dsp:txXfrm>
    </dsp:sp>
    <dsp:sp modelId="{989C8BDC-7D72-4D55-814B-77658387351C}">
      <dsp:nvSpPr>
        <dsp:cNvPr id="0" name=""/>
        <dsp:cNvSpPr/>
      </dsp:nvSpPr>
      <dsp:spPr>
        <a:xfrm>
          <a:off x="1007778" y="263315"/>
          <a:ext cx="3371037" cy="1661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Créativité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Initiative</a:t>
          </a:r>
          <a:endParaRPr lang="fr-FR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1" kern="1200" dirty="0" smtClean="0">
              <a:solidFill>
                <a:srgbClr val="002060"/>
              </a:solidFill>
            </a:rPr>
            <a:t>Apprentissage</a:t>
          </a:r>
          <a:endParaRPr lang="fr-FR" sz="1400" b="1" kern="1200" dirty="0">
            <a:solidFill>
              <a:srgbClr val="002060"/>
            </a:solidFill>
          </a:endParaRPr>
        </a:p>
      </dsp:txBody>
      <dsp:txXfrm>
        <a:off x="1007778" y="263315"/>
        <a:ext cx="2359726" cy="1246084"/>
      </dsp:txXfrm>
    </dsp:sp>
    <dsp:sp modelId="{0D96F2D7-08D8-4D5D-B509-4919DD2A246A}">
      <dsp:nvSpPr>
        <dsp:cNvPr id="0" name=""/>
        <dsp:cNvSpPr/>
      </dsp:nvSpPr>
      <dsp:spPr>
        <a:xfrm>
          <a:off x="1958072" y="281672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1</a:t>
          </a:r>
          <a:endParaRPr lang="fr-FR" sz="4800" kern="1200" dirty="0"/>
        </a:p>
      </dsp:txBody>
      <dsp:txXfrm>
        <a:off x="1958072" y="281672"/>
        <a:ext cx="1884603" cy="1884603"/>
      </dsp:txXfrm>
    </dsp:sp>
    <dsp:sp modelId="{26ED0319-A8BF-4251-AAFD-0F8B44AA4E91}">
      <dsp:nvSpPr>
        <dsp:cNvPr id="0" name=""/>
        <dsp:cNvSpPr/>
      </dsp:nvSpPr>
      <dsp:spPr>
        <a:xfrm rot="5400000">
          <a:off x="3929724" y="281672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2</a:t>
          </a:r>
          <a:endParaRPr lang="fr-FR" sz="4800" kern="1200" dirty="0"/>
        </a:p>
      </dsp:txBody>
      <dsp:txXfrm rot="5400000">
        <a:off x="3929724" y="281672"/>
        <a:ext cx="1884603" cy="1884603"/>
      </dsp:txXfrm>
    </dsp:sp>
    <dsp:sp modelId="{E294A329-0778-4A87-8641-193FA63122CB}">
      <dsp:nvSpPr>
        <dsp:cNvPr id="0" name=""/>
        <dsp:cNvSpPr/>
      </dsp:nvSpPr>
      <dsp:spPr>
        <a:xfrm rot="10800000">
          <a:off x="3929724" y="2253324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4</a:t>
          </a:r>
          <a:endParaRPr lang="fr-FR" sz="4800" kern="1200" dirty="0"/>
        </a:p>
      </dsp:txBody>
      <dsp:txXfrm rot="10800000">
        <a:off x="3929724" y="2253324"/>
        <a:ext cx="1884603" cy="1884603"/>
      </dsp:txXfrm>
    </dsp:sp>
    <dsp:sp modelId="{FBB88EF0-A322-46A7-9621-9401477CC934}">
      <dsp:nvSpPr>
        <dsp:cNvPr id="0" name=""/>
        <dsp:cNvSpPr/>
      </dsp:nvSpPr>
      <dsp:spPr>
        <a:xfrm rot="16200000">
          <a:off x="1958072" y="2253324"/>
          <a:ext cx="1884603" cy="188460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kern="1200" dirty="0" smtClean="0"/>
            <a:t>3</a:t>
          </a:r>
          <a:endParaRPr lang="fr-FR" sz="4800" kern="1200" dirty="0"/>
        </a:p>
      </dsp:txBody>
      <dsp:txXfrm rot="16200000">
        <a:off x="1958072" y="2253324"/>
        <a:ext cx="1884603" cy="1884603"/>
      </dsp:txXfrm>
    </dsp:sp>
    <dsp:sp modelId="{2C3272D6-007C-4EA6-96CF-7DCAEC973A65}">
      <dsp:nvSpPr>
        <dsp:cNvPr id="0" name=""/>
        <dsp:cNvSpPr/>
      </dsp:nvSpPr>
      <dsp:spPr>
        <a:xfrm>
          <a:off x="3560855" y="1818081"/>
          <a:ext cx="650688" cy="56581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CB8B6A-59C4-411B-9F7C-354811F0B888}">
      <dsp:nvSpPr>
        <dsp:cNvPr id="0" name=""/>
        <dsp:cNvSpPr/>
      </dsp:nvSpPr>
      <dsp:spPr>
        <a:xfrm rot="10800000">
          <a:off x="3560855" y="2035702"/>
          <a:ext cx="650688" cy="56581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59EED7-464F-452D-B3AA-892C2B854775}">
      <dsp:nvSpPr>
        <dsp:cNvPr id="0" name=""/>
        <dsp:cNvSpPr/>
      </dsp:nvSpPr>
      <dsp:spPr>
        <a:xfrm rot="2857224">
          <a:off x="2330455" y="3019567"/>
          <a:ext cx="304036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304036" y="23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C9935-8677-4288-A3F1-BBBEE25DFEE2}">
      <dsp:nvSpPr>
        <dsp:cNvPr id="0" name=""/>
        <dsp:cNvSpPr/>
      </dsp:nvSpPr>
      <dsp:spPr>
        <a:xfrm rot="10800000">
          <a:off x="2245691" y="2169893"/>
          <a:ext cx="198856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198856" y="23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8F575E-E114-4767-B10D-F35521FB9380}">
      <dsp:nvSpPr>
        <dsp:cNvPr id="0" name=""/>
        <dsp:cNvSpPr/>
      </dsp:nvSpPr>
      <dsp:spPr>
        <a:xfrm rot="18826800">
          <a:off x="2362147" y="1311485"/>
          <a:ext cx="335260" cy="47021"/>
        </a:xfrm>
        <a:custGeom>
          <a:avLst/>
          <a:gdLst/>
          <a:ahLst/>
          <a:cxnLst/>
          <a:rect l="0" t="0" r="0" b="0"/>
          <a:pathLst>
            <a:path>
              <a:moveTo>
                <a:pt x="0" y="23510"/>
              </a:moveTo>
              <a:lnTo>
                <a:pt x="335260" y="235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508C4-3999-47D5-B6E6-3541E52908B4}">
      <dsp:nvSpPr>
        <dsp:cNvPr id="0" name=""/>
        <dsp:cNvSpPr/>
      </dsp:nvSpPr>
      <dsp:spPr>
        <a:xfrm>
          <a:off x="0" y="1105812"/>
          <a:ext cx="2106796" cy="2106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73C6B5-670A-4F62-8A46-B9FF158A63D4}">
      <dsp:nvSpPr>
        <dsp:cNvPr id="0" name=""/>
        <dsp:cNvSpPr/>
      </dsp:nvSpPr>
      <dsp:spPr>
        <a:xfrm>
          <a:off x="1785565" y="745"/>
          <a:ext cx="2834277" cy="1264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i="0" kern="1200" dirty="0" smtClean="0">
              <a:solidFill>
                <a:srgbClr val="002060"/>
              </a:solidFill>
              <a:latin typeface="Corbel" pitchFamily="34" charset="0"/>
            </a:rPr>
            <a:t>Meilleure Performance</a:t>
          </a:r>
          <a:endParaRPr lang="fr-FR" sz="2400" b="1" i="0" kern="1200" dirty="0">
            <a:solidFill>
              <a:srgbClr val="002060"/>
            </a:solidFill>
            <a:latin typeface="Corbel" pitchFamily="34" charset="0"/>
          </a:endParaRPr>
        </a:p>
      </dsp:txBody>
      <dsp:txXfrm>
        <a:off x="1785565" y="745"/>
        <a:ext cx="2834277" cy="1264077"/>
      </dsp:txXfrm>
    </dsp:sp>
    <dsp:sp modelId="{94597EEA-112D-42F1-AFA9-F0245306EF55}">
      <dsp:nvSpPr>
        <dsp:cNvPr id="0" name=""/>
        <dsp:cNvSpPr/>
      </dsp:nvSpPr>
      <dsp:spPr>
        <a:xfrm>
          <a:off x="2245691" y="1561365"/>
          <a:ext cx="2767142" cy="1264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2060"/>
              </a:solidFill>
              <a:latin typeface="Corbel" pitchFamily="34" charset="0"/>
            </a:rPr>
            <a:t>Productivité accrue</a:t>
          </a:r>
          <a:endParaRPr lang="fr-FR" sz="2400" b="1" kern="1200" dirty="0">
            <a:solidFill>
              <a:srgbClr val="002060"/>
            </a:solidFill>
            <a:latin typeface="Corbel" pitchFamily="34" charset="0"/>
          </a:endParaRPr>
        </a:p>
      </dsp:txBody>
      <dsp:txXfrm>
        <a:off x="2245691" y="1561365"/>
        <a:ext cx="2767142" cy="1264077"/>
      </dsp:txXfrm>
    </dsp:sp>
    <dsp:sp modelId="{D585C5AE-5C0E-462E-B541-66B7AE2772AA}">
      <dsp:nvSpPr>
        <dsp:cNvPr id="0" name=""/>
        <dsp:cNvSpPr/>
      </dsp:nvSpPr>
      <dsp:spPr>
        <a:xfrm>
          <a:off x="1428005" y="3121984"/>
          <a:ext cx="3406374" cy="1264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Organisation</a:t>
          </a:r>
          <a:r>
            <a:rPr lang="fr-FR" sz="2400" b="1" kern="1200" dirty="0" smtClean="0">
              <a:latin typeface="Corbel" pitchFamily="34" charset="0"/>
              <a:ea typeface="Batang" pitchFamily="18" charset="-127"/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>
              <a:solidFill>
                <a:srgbClr val="002060"/>
              </a:solidFill>
              <a:latin typeface="Corbel" pitchFamily="34" charset="0"/>
              <a:ea typeface="Batang" pitchFamily="18" charset="-127"/>
            </a:rPr>
            <a:t>plus agile</a:t>
          </a:r>
          <a:endParaRPr lang="fr-FR" sz="2400" b="1" kern="1200" dirty="0">
            <a:solidFill>
              <a:srgbClr val="002060"/>
            </a:solidFill>
            <a:latin typeface="Corbel" pitchFamily="34" charset="0"/>
            <a:ea typeface="Batang" pitchFamily="18" charset="-127"/>
          </a:endParaRPr>
        </a:p>
      </dsp:txBody>
      <dsp:txXfrm>
        <a:off x="1428005" y="3121984"/>
        <a:ext cx="3406374" cy="1264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463"/>
            <a:ext cx="8229600" cy="1311275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71600"/>
            <a:ext cx="82296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324600"/>
            <a:ext cx="1752600" cy="304800"/>
          </a:xfrm>
        </p:spPr>
        <p:txBody>
          <a:bodyPr/>
          <a:lstStyle>
            <a:lvl1pPr>
              <a:defRPr smtClean="0"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324600"/>
            <a:ext cx="4343400" cy="304800"/>
          </a:xfrm>
        </p:spPr>
        <p:txBody>
          <a:bodyPr/>
          <a:lstStyle>
            <a:lvl1pPr>
              <a:defRPr smtClean="0"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24600"/>
            <a:ext cx="1905000" cy="304800"/>
          </a:xfrm>
        </p:spPr>
        <p:txBody>
          <a:bodyPr/>
          <a:lstStyle>
            <a:lvl1pPr>
              <a:defRPr smtClean="0"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194310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76900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324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fld id="{6A760B46-3EB8-4C43-A3AA-1695820C4E90}" type="datetimeFigureOut">
              <a:rPr lang="fr-FR" smtClean="0"/>
              <a:pPr/>
              <a:t>03/05/2011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FORUM OUVERT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La réussite d’une cohésion d’équipe 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C000"/>
                </a:solidFill>
              </a:rPr>
              <a:t>DEFINITION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7994848" cy="4674840"/>
          </a:xfrm>
        </p:spPr>
        <p:txBody>
          <a:bodyPr/>
          <a:lstStyle/>
          <a:p>
            <a:r>
              <a:rPr lang="fr-FR" sz="2800" dirty="0" smtClean="0"/>
              <a:t>Le forum ouvert, venu </a:t>
            </a:r>
            <a:r>
              <a:rPr lang="fr-FR" sz="2800" dirty="0" smtClean="0"/>
              <a:t>du Canada, </a:t>
            </a:r>
            <a:r>
              <a:rPr lang="fr-FR" sz="2800" dirty="0" smtClean="0"/>
              <a:t>est une animation incluant des </a:t>
            </a:r>
            <a:r>
              <a:rPr lang="fr-FR" sz="2800" dirty="0" smtClean="0">
                <a:solidFill>
                  <a:srgbClr val="002060"/>
                </a:solidFill>
              </a:rPr>
              <a:t>METHODES d’animation PARTICIPATIVE PUISSANTE</a:t>
            </a:r>
            <a:r>
              <a:rPr lang="fr-FR" sz="2800" dirty="0" smtClean="0"/>
              <a:t> pour </a:t>
            </a:r>
            <a:r>
              <a:rPr lang="fr-FR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Développer le leadership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Faire dialoguer le collectif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Fusionner les équipes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Appuyer la transformation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Accélérer les projets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Favoriser la mobilisation des salariés dans un esprit de collaboration et de créativité</a:t>
            </a:r>
          </a:p>
          <a:p>
            <a:pPr lvl="1">
              <a:buNone/>
            </a:pPr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800" dirty="0" smtClean="0">
                <a:solidFill>
                  <a:srgbClr val="FFC000"/>
                </a:solidFill>
              </a:rPr>
              <a:t>OBJECTIFS du Forum Ouvert</a:t>
            </a:r>
            <a:endParaRPr lang="fr-FR" sz="2800" dirty="0">
              <a:solidFill>
                <a:srgbClr val="FFC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62000" y="1524000"/>
          <a:ext cx="7772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Users\sylvie\Desktop\logokhepride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762000"/>
          </a:xfrm>
        </p:spPr>
        <p:txBody>
          <a:bodyPr/>
          <a:lstStyle/>
          <a:p>
            <a:pPr algn="ctr"/>
            <a:r>
              <a:rPr lang="fr-FR" sz="2800" b="1" dirty="0" smtClean="0">
                <a:solidFill>
                  <a:srgbClr val="FFC000"/>
                </a:solidFill>
              </a:rPr>
              <a:t>RESULTATS ATTENDUS DU </a:t>
            </a:r>
            <a:br>
              <a:rPr lang="fr-FR" sz="2800" b="1" dirty="0" smtClean="0">
                <a:solidFill>
                  <a:srgbClr val="FFC000"/>
                </a:solidFill>
              </a:rPr>
            </a:br>
            <a:r>
              <a:rPr lang="fr-FR" sz="2800" dirty="0" smtClean="0">
                <a:solidFill>
                  <a:srgbClr val="FFC000"/>
                </a:solidFill>
              </a:rPr>
              <a:t>FORUM OUVERT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Résultats tangibles : </a:t>
            </a:r>
            <a:r>
              <a:rPr lang="fr-FR" u="sng" dirty="0" smtClean="0">
                <a:solidFill>
                  <a:srgbClr val="002060"/>
                </a:solidFill>
              </a:rPr>
              <a:t>6 garanties</a:t>
            </a:r>
          </a:p>
          <a:p>
            <a:endParaRPr lang="fr-FR" dirty="0" smtClean="0"/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/>
              <a:t>Des idées seront discutées par les intéressés pour chacun des sujets identifiés.</a:t>
            </a:r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/>
              <a:t>Les discussions sont rassemblées dans un rapport rendu disponible aux participants sur place</a:t>
            </a:r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/>
              <a:t>Les sujets sont priorisés par le groupe</a:t>
            </a:r>
          </a:p>
          <a:p>
            <a:pPr lvl="1"/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6842720" cy="762000"/>
          </a:xfrm>
        </p:spPr>
        <p:txBody>
          <a:bodyPr/>
          <a:lstStyle/>
          <a:p>
            <a:pPr algn="ctr"/>
            <a:r>
              <a:rPr lang="fr-FR" sz="2800" b="1" dirty="0" smtClean="0">
                <a:solidFill>
                  <a:srgbClr val="FFC000"/>
                </a:solidFill>
              </a:rPr>
              <a:t>RESULTATS ATTENDUS DU </a:t>
            </a:r>
            <a:r>
              <a:rPr lang="fr-FR" sz="2800" dirty="0" smtClean="0">
                <a:solidFill>
                  <a:srgbClr val="FFC000"/>
                </a:solidFill>
              </a:rPr>
              <a:t>FORUM OUVERT (2)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/>
              <a:t>Résultats tangibles : 6 garanties suite</a:t>
            </a:r>
          </a:p>
          <a:p>
            <a:endParaRPr lang="fr-FR" sz="2000" dirty="0" smtClean="0"/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</a:rPr>
              <a:t>4</a:t>
            </a:r>
            <a:r>
              <a:rPr lang="fr-FR" dirty="0" smtClean="0"/>
              <a:t>. Les rapports connexes aux priorités  acceptées sont identifiés</a:t>
            </a:r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</a:rPr>
              <a:t>5</a:t>
            </a:r>
            <a:r>
              <a:rPr lang="fr-FR" dirty="0" smtClean="0"/>
              <a:t>. Les participants prennent la responsabilité du suivi</a:t>
            </a:r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</a:rPr>
              <a:t>6</a:t>
            </a:r>
            <a:r>
              <a:rPr lang="fr-FR" dirty="0" smtClean="0"/>
              <a:t>. Des plans d’actions sont élaborés par les participants intéressés et sont présentés à l’ensemble </a:t>
            </a:r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02488" cy="762000"/>
          </a:xfrm>
        </p:spPr>
        <p:txBody>
          <a:bodyPr/>
          <a:lstStyle/>
          <a:p>
            <a:pPr algn="ctr"/>
            <a:r>
              <a:rPr lang="fr-FR" sz="2800" dirty="0" smtClean="0">
                <a:solidFill>
                  <a:srgbClr val="FFC000"/>
                </a:solidFill>
              </a:rPr>
              <a:t>Constat Général - observations </a:t>
            </a:r>
            <a:endParaRPr lang="fr-FR" sz="28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12776"/>
            <a:ext cx="8208912" cy="4530824"/>
          </a:xfrm>
        </p:spPr>
        <p:txBody>
          <a:bodyPr/>
          <a:lstStyle/>
          <a:p>
            <a:r>
              <a:rPr lang="fr-FR" dirty="0" smtClean="0"/>
              <a:t>Confiance rehaussée</a:t>
            </a:r>
          </a:p>
          <a:p>
            <a:r>
              <a:rPr lang="fr-FR" dirty="0" smtClean="0"/>
              <a:t>Collaboration accrue</a:t>
            </a:r>
          </a:p>
          <a:p>
            <a:r>
              <a:rPr lang="fr-FR" dirty="0" smtClean="0"/>
              <a:t>Relations interpersonnelles améliorées</a:t>
            </a:r>
          </a:p>
          <a:p>
            <a:r>
              <a:rPr lang="fr-FR" dirty="0" smtClean="0"/>
              <a:t>Esprit de groupe solidifié</a:t>
            </a:r>
          </a:p>
          <a:p>
            <a:r>
              <a:rPr lang="fr-FR" dirty="0" smtClean="0"/>
              <a:t>Créativité exprimée</a:t>
            </a:r>
          </a:p>
          <a:p>
            <a:r>
              <a:rPr lang="fr-FR" dirty="0" smtClean="0"/>
              <a:t>Initiative manifeste</a:t>
            </a:r>
          </a:p>
          <a:p>
            <a:r>
              <a:rPr lang="fr-FR" dirty="0" smtClean="0"/>
              <a:t>Plaisir et enthousiasme à travailler ensemble</a:t>
            </a:r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7200800" cy="762000"/>
          </a:xfrm>
        </p:spPr>
        <p:txBody>
          <a:bodyPr/>
          <a:lstStyle/>
          <a:p>
            <a:pPr algn="ctr"/>
            <a:r>
              <a:rPr lang="fr-FR" sz="3200" dirty="0" smtClean="0">
                <a:solidFill>
                  <a:srgbClr val="FFC000"/>
                </a:solidFill>
              </a:rPr>
              <a:t>Constat Général </a:t>
            </a:r>
            <a:br>
              <a:rPr lang="fr-FR" sz="3200" dirty="0" smtClean="0">
                <a:solidFill>
                  <a:srgbClr val="FFC000"/>
                </a:solidFill>
              </a:rPr>
            </a:br>
            <a:r>
              <a:rPr lang="fr-FR" sz="3200" dirty="0" smtClean="0">
                <a:solidFill>
                  <a:srgbClr val="FFC000"/>
                </a:solidFill>
              </a:rPr>
              <a:t>– observations (2) </a:t>
            </a:r>
            <a:endParaRPr lang="fr-FR" sz="3200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Apprentissages nouveaux</a:t>
            </a:r>
          </a:p>
          <a:p>
            <a:r>
              <a:rPr lang="fr-FR" dirty="0" smtClean="0"/>
              <a:t>Energie et espoir</a:t>
            </a:r>
          </a:p>
          <a:p>
            <a:r>
              <a:rPr lang="fr-FR" dirty="0" smtClean="0"/>
              <a:t>Responsabilisation</a:t>
            </a:r>
          </a:p>
          <a:p>
            <a:r>
              <a:rPr lang="fr-FR" dirty="0" smtClean="0"/>
              <a:t>Engagement renouvelé</a:t>
            </a:r>
          </a:p>
          <a:p>
            <a:r>
              <a:rPr lang="fr-FR" dirty="0" smtClean="0"/>
              <a:t>Efficience améliorée</a:t>
            </a:r>
          </a:p>
          <a:p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>
                <a:solidFill>
                  <a:srgbClr val="FFC000"/>
                </a:solidFill>
              </a:rPr>
              <a:t>CONCLUSION</a:t>
            </a:r>
            <a:endParaRPr lang="fr-FR" dirty="0">
              <a:solidFill>
                <a:srgbClr val="FFC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755576" y="1556792"/>
          <a:ext cx="8064896" cy="4386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99592" y="3212976"/>
            <a:ext cx="1728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Corbel" pitchFamily="34" charset="0"/>
              </a:rPr>
              <a:t>FORUM </a:t>
            </a:r>
          </a:p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Corbel" pitchFamily="34" charset="0"/>
              </a:rPr>
              <a:t>OUVERT </a:t>
            </a:r>
            <a:endParaRPr lang="fr-FR" sz="2800" b="1" dirty="0">
              <a:solidFill>
                <a:srgbClr val="002060"/>
              </a:solidFill>
              <a:latin typeface="Corbel" pitchFamily="34" charset="0"/>
            </a:endParaRPr>
          </a:p>
        </p:txBody>
      </p:sp>
      <p:pic>
        <p:nvPicPr>
          <p:cNvPr id="6" name="Picture 2" descr="C:\Users\sylvie\Desktop\logokhepridev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58572B"/>
        </a:dk1>
        <a:lt1>
          <a:srgbClr val="FFFFCC"/>
        </a:lt1>
        <a:dk2>
          <a:srgbClr val="000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E2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66699"/>
        </a:dk1>
        <a:lt1>
          <a:srgbClr val="B4BED7"/>
        </a:lt1>
        <a:dk2>
          <a:srgbClr val="FFFFFF"/>
        </a:dk2>
        <a:lt2>
          <a:srgbClr val="3E3E5C"/>
        </a:lt2>
        <a:accent1>
          <a:srgbClr val="E1E1FA"/>
        </a:accent1>
        <a:accent2>
          <a:srgbClr val="008080"/>
        </a:accent2>
        <a:accent3>
          <a:srgbClr val="D6DBE8"/>
        </a:accent3>
        <a:accent4>
          <a:srgbClr val="565682"/>
        </a:accent4>
        <a:accent5>
          <a:srgbClr val="EEEEFC"/>
        </a:accent5>
        <a:accent6>
          <a:srgbClr val="007373"/>
        </a:accent6>
        <a:hlink>
          <a:srgbClr val="3399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8A00"/>
        </a:accent6>
        <a:hlink>
          <a:srgbClr val="3366FF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B0DA"/>
        </a:dk1>
        <a:lt1>
          <a:srgbClr val="CCFFCC"/>
        </a:lt1>
        <a:dk2>
          <a:srgbClr val="FFFF99"/>
        </a:dk2>
        <a:lt2>
          <a:srgbClr val="005A58"/>
        </a:lt2>
        <a:accent1>
          <a:srgbClr val="CCECFF"/>
        </a:accent1>
        <a:accent2>
          <a:srgbClr val="6D6FC7"/>
        </a:accent2>
        <a:accent3>
          <a:srgbClr val="E2FFE2"/>
        </a:accent3>
        <a:accent4>
          <a:srgbClr val="0096BA"/>
        </a:accent4>
        <a:accent5>
          <a:srgbClr val="E2F4FF"/>
        </a:accent5>
        <a:accent6>
          <a:srgbClr val="6264B4"/>
        </a:accent6>
        <a:hlink>
          <a:srgbClr val="FF99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E9A00"/>
        </a:dk1>
        <a:lt1>
          <a:srgbClr val="F0FADC"/>
        </a:lt1>
        <a:dk2>
          <a:srgbClr val="000000"/>
        </a:dk2>
        <a:lt2>
          <a:srgbClr val="808080"/>
        </a:lt2>
        <a:accent1>
          <a:srgbClr val="F0FADC"/>
        </a:accent1>
        <a:accent2>
          <a:srgbClr val="9999FF"/>
        </a:accent2>
        <a:accent3>
          <a:srgbClr val="F6FCEB"/>
        </a:accent3>
        <a:accent4>
          <a:srgbClr val="868300"/>
        </a:accent4>
        <a:accent5>
          <a:srgbClr val="F6FCEB"/>
        </a:accent5>
        <a:accent6>
          <a:srgbClr val="8A8AE7"/>
        </a:accent6>
        <a:hlink>
          <a:srgbClr val="0033CC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9E9C4A"/>
        </a:dk1>
        <a:lt1>
          <a:srgbClr val="EBEBC8"/>
        </a:lt1>
        <a:dk2>
          <a:srgbClr val="E3EBF1"/>
        </a:dk2>
        <a:lt2>
          <a:srgbClr val="336699"/>
        </a:lt2>
        <a:accent1>
          <a:srgbClr val="E6EBA0"/>
        </a:accent1>
        <a:accent2>
          <a:srgbClr val="8FA418"/>
        </a:accent2>
        <a:accent3>
          <a:srgbClr val="F3F3E0"/>
        </a:accent3>
        <a:accent4>
          <a:srgbClr val="86853E"/>
        </a:accent4>
        <a:accent5>
          <a:srgbClr val="F0F3CD"/>
        </a:accent5>
        <a:accent6>
          <a:srgbClr val="819415"/>
        </a:accent6>
        <a:hlink>
          <a:srgbClr val="047A55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Brainstorming design template(2)</Template>
  <TotalTime>95</TotalTime>
  <Words>220</Words>
  <Application>Microsoft Office PowerPoint</Application>
  <PresentationFormat>Affichage à l'écran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Default Design</vt:lpstr>
      <vt:lpstr>FORUM OUVERT</vt:lpstr>
      <vt:lpstr>DEFINITION</vt:lpstr>
      <vt:lpstr>OBJECTIFS du Forum Ouvert</vt:lpstr>
      <vt:lpstr>RESULTATS ATTENDUS DU  FORUM OUVERT</vt:lpstr>
      <vt:lpstr>RESULTATS ATTENDUS DU FORUM OUVERT (2)</vt:lpstr>
      <vt:lpstr>Constat Général - observations </vt:lpstr>
      <vt:lpstr>Constat Général  – observations (2) 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OUVERT</dc:title>
  <dc:creator>sylvie klajman</dc:creator>
  <cp:lastModifiedBy>evelyne</cp:lastModifiedBy>
  <cp:revision>7</cp:revision>
  <dcterms:created xsi:type="dcterms:W3CDTF">2011-05-03T08:50:40Z</dcterms:created>
  <dcterms:modified xsi:type="dcterms:W3CDTF">2011-05-03T13:02:42Z</dcterms:modified>
</cp:coreProperties>
</file>