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2" r:id="rId1"/>
  </p:sldMasterIdLst>
  <p:notesMasterIdLst>
    <p:notesMasterId r:id="rId4"/>
  </p:notesMasterIdLst>
  <p:handoutMasterIdLst>
    <p:handoutMasterId r:id="rId5"/>
  </p:handoutMasterIdLst>
  <p:sldIdLst>
    <p:sldId id="275" r:id="rId2"/>
    <p:sldId id="276" r:id="rId3"/>
  </p:sldIdLst>
  <p:sldSz cx="9144000" cy="6858000" type="screen4x3"/>
  <p:notesSz cx="6858000" cy="9144000"/>
  <p:defaultTextStyle>
    <a:lvl1pPr marL="0" algn="l" rtl="0" latinLnBrk="0"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30" autoAdjust="0"/>
  </p:normalViewPr>
  <p:slideViewPr>
    <p:cSldViewPr>
      <p:cViewPr>
        <p:scale>
          <a:sx n="100" d="100"/>
          <a:sy n="100" d="100"/>
        </p:scale>
        <p:origin x="-504" y="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259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92027D-C17B-4CD8-BDFB-B50671B4834B}" type="doc">
      <dgm:prSet loTypeId="urn:microsoft.com/office/officeart/2005/8/layout/orgChart1" loCatId="hierarchy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fr-FR"/>
        </a:p>
      </dgm:t>
    </dgm:pt>
    <dgm:pt modelId="{F5FAB9D7-E0A8-4715-89D0-00C5B04C3014}">
      <dgm:prSet phldrT="[Text]" custT="1"/>
      <dgm:spPr/>
      <dgm:t>
        <a:bodyPr/>
        <a:lstStyle/>
        <a:p>
          <a:r>
            <a:rPr lang="fr-FR" sz="1600" dirty="0" smtClean="0"/>
            <a:t>Maryse Estienne</a:t>
          </a:r>
          <a:endParaRPr lang="fr-FR" sz="1600" dirty="0"/>
        </a:p>
      </dgm:t>
    </dgm:pt>
    <dgm:pt modelId="{CEF50CF1-013F-4917-8D4E-12BAF6583239}" type="parTrans" cxnId="{317D1223-0116-4E3B-9D23-BBDC0291829B}">
      <dgm:prSet/>
      <dgm:spPr/>
      <dgm:t>
        <a:bodyPr/>
        <a:lstStyle/>
        <a:p>
          <a:endParaRPr lang="fr-FR"/>
        </a:p>
      </dgm:t>
    </dgm:pt>
    <dgm:pt modelId="{26BC2BC2-4710-4F20-BA59-3E660C2B5CEE}" type="sibTrans" cxnId="{317D1223-0116-4E3B-9D23-BBDC0291829B}">
      <dgm:prSet/>
      <dgm:spPr/>
      <dgm:t>
        <a:bodyPr/>
        <a:lstStyle/>
        <a:p>
          <a:endParaRPr lang="fr-FR"/>
        </a:p>
      </dgm:t>
    </dgm:pt>
    <dgm:pt modelId="{5CE996FE-FF29-4183-BE8A-A6C0533DD524}">
      <dgm:prSet phldrT="[Text]"/>
      <dgm:spPr/>
      <dgm:t>
        <a:bodyPr/>
        <a:lstStyle/>
        <a:p>
          <a:r>
            <a:rPr lang="fr-FR" dirty="0" smtClean="0"/>
            <a:t>Finance</a:t>
          </a:r>
          <a:endParaRPr lang="fr-FR" dirty="0"/>
        </a:p>
      </dgm:t>
    </dgm:pt>
    <dgm:pt modelId="{6555294C-CAF0-4D86-80E9-E2A38E11C6DB}" type="parTrans" cxnId="{269BB3AA-E945-416A-8EF9-300619E598D8}">
      <dgm:prSet/>
      <dgm:spPr/>
      <dgm:t>
        <a:bodyPr/>
        <a:lstStyle/>
        <a:p>
          <a:endParaRPr lang="fr-FR"/>
        </a:p>
      </dgm:t>
    </dgm:pt>
    <dgm:pt modelId="{8C233784-0288-496F-AED4-372956547499}" type="sibTrans" cxnId="{269BB3AA-E945-416A-8EF9-300619E598D8}">
      <dgm:prSet/>
      <dgm:spPr/>
      <dgm:t>
        <a:bodyPr/>
        <a:lstStyle/>
        <a:p>
          <a:endParaRPr lang="fr-FR"/>
        </a:p>
      </dgm:t>
    </dgm:pt>
    <dgm:pt modelId="{96E7A32C-A268-457D-9155-9E9EA9F83ABA}">
      <dgm:prSet phldrT="[Text]"/>
      <dgm:spPr/>
      <dgm:t>
        <a:bodyPr/>
        <a:lstStyle/>
        <a:p>
          <a:r>
            <a:rPr lang="fr-FR" dirty="0" smtClean="0"/>
            <a:t>Entrepôts</a:t>
          </a:r>
          <a:endParaRPr lang="fr-FR" dirty="0"/>
        </a:p>
      </dgm:t>
    </dgm:pt>
    <dgm:pt modelId="{028ED0A0-C13C-41B7-BF25-903E8AB55A43}" type="parTrans" cxnId="{C6479213-A095-4F69-889F-F920E7D99128}">
      <dgm:prSet/>
      <dgm:spPr/>
      <dgm:t>
        <a:bodyPr/>
        <a:lstStyle/>
        <a:p>
          <a:endParaRPr lang="fr-FR"/>
        </a:p>
      </dgm:t>
    </dgm:pt>
    <dgm:pt modelId="{C03E7F30-1C17-4E74-9DE0-02D8C94653BD}" type="sibTrans" cxnId="{C6479213-A095-4F69-889F-F920E7D99128}">
      <dgm:prSet/>
      <dgm:spPr/>
      <dgm:t>
        <a:bodyPr/>
        <a:lstStyle/>
        <a:p>
          <a:endParaRPr lang="fr-FR"/>
        </a:p>
      </dgm:t>
    </dgm:pt>
    <dgm:pt modelId="{6FE59D9E-5CEA-4DC4-A991-07F6D3F929F9}">
      <dgm:prSet phldrT="[Text]"/>
      <dgm:spPr/>
      <dgm:t>
        <a:bodyPr/>
        <a:lstStyle/>
        <a:p>
          <a:r>
            <a:rPr lang="fr-FR" dirty="0" smtClean="0"/>
            <a:t>Vente</a:t>
          </a:r>
          <a:br>
            <a:rPr lang="fr-FR" dirty="0" smtClean="0"/>
          </a:br>
          <a:r>
            <a:rPr lang="fr-FR" dirty="0" err="1" smtClean="0"/>
            <a:t>Diet</a:t>
          </a:r>
          <a:r>
            <a:rPr lang="fr-FR" dirty="0" smtClean="0"/>
            <a:t>.</a:t>
          </a:r>
          <a:endParaRPr lang="fr-FR" dirty="0"/>
        </a:p>
      </dgm:t>
    </dgm:pt>
    <dgm:pt modelId="{6F18B7D3-D3EE-4EE2-A49D-CA8598A10280}" type="parTrans" cxnId="{D6D179EB-6338-4DDF-BC84-0AFDB0B1922B}">
      <dgm:prSet/>
      <dgm:spPr/>
      <dgm:t>
        <a:bodyPr/>
        <a:lstStyle/>
        <a:p>
          <a:endParaRPr lang="fr-FR"/>
        </a:p>
      </dgm:t>
    </dgm:pt>
    <dgm:pt modelId="{74A52BF9-5705-42AD-AF46-53F36C6D9FFF}" type="sibTrans" cxnId="{D6D179EB-6338-4DDF-BC84-0AFDB0B1922B}">
      <dgm:prSet/>
      <dgm:spPr/>
      <dgm:t>
        <a:bodyPr/>
        <a:lstStyle/>
        <a:p>
          <a:endParaRPr lang="fr-FR"/>
        </a:p>
      </dgm:t>
    </dgm:pt>
    <dgm:pt modelId="{EBEA8B89-79ED-4A9B-9878-7434E73401FD}" type="asst">
      <dgm:prSet/>
      <dgm:spPr/>
      <dgm:t>
        <a:bodyPr/>
        <a:lstStyle/>
        <a:p>
          <a:r>
            <a:rPr lang="fr-FR" dirty="0" smtClean="0"/>
            <a:t>Assistante</a:t>
          </a:r>
          <a:br>
            <a:rPr lang="fr-FR" dirty="0" smtClean="0"/>
          </a:br>
          <a:r>
            <a:rPr lang="fr-FR" dirty="0" smtClean="0"/>
            <a:t>RH</a:t>
          </a:r>
          <a:endParaRPr lang="fr-FR" dirty="0"/>
        </a:p>
      </dgm:t>
    </dgm:pt>
    <dgm:pt modelId="{1E3A1054-CC62-40B2-AD98-7F67DBB915ED}" type="parTrans" cxnId="{EF160730-4013-43E9-AED5-0AF986C7558D}">
      <dgm:prSet/>
      <dgm:spPr/>
      <dgm:t>
        <a:bodyPr/>
        <a:lstStyle/>
        <a:p>
          <a:endParaRPr lang="fr-FR"/>
        </a:p>
      </dgm:t>
    </dgm:pt>
    <dgm:pt modelId="{7783AF64-AE35-4542-BE97-2CE1189E591A}" type="sibTrans" cxnId="{EF160730-4013-43E9-AED5-0AF986C7558D}">
      <dgm:prSet/>
      <dgm:spPr/>
      <dgm:t>
        <a:bodyPr/>
        <a:lstStyle/>
        <a:p>
          <a:endParaRPr lang="fr-FR"/>
        </a:p>
      </dgm:t>
    </dgm:pt>
    <dgm:pt modelId="{A5ED8828-7FB0-4B76-B81C-F1BE2BD8CEEE}">
      <dgm:prSet/>
      <dgm:spPr/>
      <dgm:t>
        <a:bodyPr/>
        <a:lstStyle/>
        <a:p>
          <a:r>
            <a:rPr lang="fr-FR" dirty="0" smtClean="0"/>
            <a:t>Marketing</a:t>
          </a:r>
          <a:endParaRPr lang="fr-FR" dirty="0"/>
        </a:p>
      </dgm:t>
    </dgm:pt>
    <dgm:pt modelId="{9044E353-76B3-4E21-8E89-9D577CAE41E3}" type="parTrans" cxnId="{608CDB3D-546D-47AE-8CE1-C86700714C29}">
      <dgm:prSet/>
      <dgm:spPr/>
      <dgm:t>
        <a:bodyPr/>
        <a:lstStyle/>
        <a:p>
          <a:endParaRPr lang="fr-FR"/>
        </a:p>
      </dgm:t>
    </dgm:pt>
    <dgm:pt modelId="{7E6B37F6-FF83-4700-920E-436D80A3D9EE}" type="sibTrans" cxnId="{608CDB3D-546D-47AE-8CE1-C86700714C29}">
      <dgm:prSet/>
      <dgm:spPr/>
      <dgm:t>
        <a:bodyPr/>
        <a:lstStyle/>
        <a:p>
          <a:endParaRPr lang="fr-FR"/>
        </a:p>
      </dgm:t>
    </dgm:pt>
    <dgm:pt modelId="{B22172EA-77BB-480D-BB20-D6D7373F5BEB}">
      <dgm:prSet phldrT="[Text]"/>
      <dgm:spPr/>
      <dgm:t>
        <a:bodyPr/>
        <a:lstStyle/>
        <a:p>
          <a:r>
            <a:rPr lang="fr-FR" dirty="0" smtClean="0"/>
            <a:t>Vente</a:t>
          </a:r>
          <a:br>
            <a:rPr lang="fr-FR" dirty="0" smtClean="0"/>
          </a:br>
          <a:r>
            <a:rPr lang="fr-FR" dirty="0" smtClean="0"/>
            <a:t>Pharma</a:t>
          </a:r>
          <a:endParaRPr lang="fr-FR" dirty="0"/>
        </a:p>
      </dgm:t>
    </dgm:pt>
    <dgm:pt modelId="{A075FEBF-347E-4C6F-9A29-4A4AEFFC439A}" type="parTrans" cxnId="{141341BD-C9DD-4404-BAD6-1DCCEF435934}">
      <dgm:prSet/>
      <dgm:spPr/>
      <dgm:t>
        <a:bodyPr/>
        <a:lstStyle/>
        <a:p>
          <a:endParaRPr lang="fr-FR"/>
        </a:p>
      </dgm:t>
    </dgm:pt>
    <dgm:pt modelId="{2400812D-634C-44AF-BB45-323B441BB3AC}" type="sibTrans" cxnId="{141341BD-C9DD-4404-BAD6-1DCCEF435934}">
      <dgm:prSet/>
      <dgm:spPr/>
      <dgm:t>
        <a:bodyPr/>
        <a:lstStyle/>
        <a:p>
          <a:endParaRPr lang="fr-FR"/>
        </a:p>
      </dgm:t>
    </dgm:pt>
    <dgm:pt modelId="{BB7AD060-4956-47B1-8169-FC0BB8BC8D4D}">
      <dgm:prSet phldrT="[Text]"/>
      <dgm:spPr/>
      <dgm:t>
        <a:bodyPr/>
        <a:lstStyle/>
        <a:p>
          <a:r>
            <a:rPr lang="fr-FR" dirty="0" smtClean="0"/>
            <a:t>Export</a:t>
          </a:r>
          <a:endParaRPr lang="fr-FR" dirty="0"/>
        </a:p>
      </dgm:t>
    </dgm:pt>
    <dgm:pt modelId="{F9145518-46D2-4CD6-A007-1A5FA19333A6}" type="parTrans" cxnId="{76C9FEA8-D837-4BF8-9D2D-2F5ED4F2BC49}">
      <dgm:prSet/>
      <dgm:spPr/>
      <dgm:t>
        <a:bodyPr/>
        <a:lstStyle/>
        <a:p>
          <a:endParaRPr lang="fr-FR"/>
        </a:p>
      </dgm:t>
    </dgm:pt>
    <dgm:pt modelId="{A989E14C-E782-4038-8CB8-CC7778B9B9D0}" type="sibTrans" cxnId="{76C9FEA8-D837-4BF8-9D2D-2F5ED4F2BC49}">
      <dgm:prSet/>
      <dgm:spPr/>
      <dgm:t>
        <a:bodyPr/>
        <a:lstStyle/>
        <a:p>
          <a:endParaRPr lang="fr-FR"/>
        </a:p>
      </dgm:t>
    </dgm:pt>
    <dgm:pt modelId="{CF1CB7D2-61D7-4601-8148-D7DF6199BBC7}">
      <dgm:prSet phldrT="[Text]"/>
      <dgm:spPr/>
      <dgm:t>
        <a:bodyPr/>
        <a:lstStyle/>
        <a:p>
          <a:r>
            <a:rPr lang="fr-FR" dirty="0" smtClean="0"/>
            <a:t>Assistante</a:t>
          </a:r>
          <a:endParaRPr lang="fr-FR" dirty="0"/>
        </a:p>
      </dgm:t>
    </dgm:pt>
    <dgm:pt modelId="{932D87AC-48FB-44C7-BFE5-6866D240D66A}" type="parTrans" cxnId="{F706CC5A-7B0F-4115-83EC-11CFD4C65838}">
      <dgm:prSet/>
      <dgm:spPr/>
      <dgm:t>
        <a:bodyPr/>
        <a:lstStyle/>
        <a:p>
          <a:endParaRPr lang="fr-FR"/>
        </a:p>
      </dgm:t>
    </dgm:pt>
    <dgm:pt modelId="{57F52427-CCFE-4CE1-9945-B4B6ED0AA008}" type="sibTrans" cxnId="{F706CC5A-7B0F-4115-83EC-11CFD4C65838}">
      <dgm:prSet/>
      <dgm:spPr/>
      <dgm:t>
        <a:bodyPr/>
        <a:lstStyle/>
        <a:p>
          <a:endParaRPr lang="fr-FR"/>
        </a:p>
      </dgm:t>
    </dgm:pt>
    <dgm:pt modelId="{5A5D085D-0E60-410C-9F7B-094BFFC6A8A1}">
      <dgm:prSet phldrT="[Text]"/>
      <dgm:spPr/>
      <dgm:t>
        <a:bodyPr/>
        <a:lstStyle/>
        <a:p>
          <a:r>
            <a:rPr lang="fr-FR" dirty="0" smtClean="0"/>
            <a:t>Compta</a:t>
          </a:r>
          <a:endParaRPr lang="fr-FR" dirty="0"/>
        </a:p>
      </dgm:t>
    </dgm:pt>
    <dgm:pt modelId="{E40D4831-8150-4ADA-B73E-3FF3A125799D}" type="parTrans" cxnId="{1D7E16DE-FC07-4833-AF11-BEB4D9EF405C}">
      <dgm:prSet/>
      <dgm:spPr/>
      <dgm:t>
        <a:bodyPr/>
        <a:lstStyle/>
        <a:p>
          <a:endParaRPr lang="fr-FR"/>
        </a:p>
      </dgm:t>
    </dgm:pt>
    <dgm:pt modelId="{18700F30-0FDB-45B0-A2A0-0F4F8D7D488A}" type="sibTrans" cxnId="{1D7E16DE-FC07-4833-AF11-BEB4D9EF405C}">
      <dgm:prSet/>
      <dgm:spPr/>
      <dgm:t>
        <a:bodyPr/>
        <a:lstStyle/>
        <a:p>
          <a:endParaRPr lang="fr-FR"/>
        </a:p>
      </dgm:t>
    </dgm:pt>
    <dgm:pt modelId="{76AF4436-94A3-4711-A900-41B72B6C961B}">
      <dgm:prSet phldrT="[Text]"/>
      <dgm:spPr/>
      <dgm:t>
        <a:bodyPr/>
        <a:lstStyle/>
        <a:p>
          <a:r>
            <a:rPr lang="fr-FR" dirty="0" smtClean="0"/>
            <a:t>Informatique</a:t>
          </a:r>
          <a:endParaRPr lang="fr-FR" dirty="0"/>
        </a:p>
      </dgm:t>
    </dgm:pt>
    <dgm:pt modelId="{176219C5-5FE6-4453-B2D1-8306D17AE983}" type="parTrans" cxnId="{648B8B4C-4C35-4D77-8108-53FE290480F8}">
      <dgm:prSet/>
      <dgm:spPr/>
      <dgm:t>
        <a:bodyPr/>
        <a:lstStyle/>
        <a:p>
          <a:endParaRPr lang="fr-FR"/>
        </a:p>
      </dgm:t>
    </dgm:pt>
    <dgm:pt modelId="{5763E62E-FDDB-4A1E-8F55-2A1A5B2F40DB}" type="sibTrans" cxnId="{648B8B4C-4C35-4D77-8108-53FE290480F8}">
      <dgm:prSet/>
      <dgm:spPr/>
      <dgm:t>
        <a:bodyPr/>
        <a:lstStyle/>
        <a:p>
          <a:endParaRPr lang="fr-FR"/>
        </a:p>
      </dgm:t>
    </dgm:pt>
    <dgm:pt modelId="{7DF08179-A705-4C16-9739-1716BAF73652}">
      <dgm:prSet phldrT="[Text]"/>
      <dgm:spPr/>
      <dgm:t>
        <a:bodyPr/>
        <a:lstStyle/>
        <a:p>
          <a:r>
            <a:rPr lang="fr-FR" dirty="0" smtClean="0"/>
            <a:t>Facturation</a:t>
          </a:r>
          <a:br>
            <a:rPr lang="fr-FR" dirty="0" smtClean="0"/>
          </a:br>
          <a:r>
            <a:rPr lang="fr-FR" dirty="0" err="1" smtClean="0"/>
            <a:t>Diet</a:t>
          </a:r>
          <a:endParaRPr lang="fr-FR" dirty="0"/>
        </a:p>
      </dgm:t>
    </dgm:pt>
    <dgm:pt modelId="{5D0E4A9E-5BEE-4925-9C03-01C1A5142DA8}" type="parTrans" cxnId="{66FE1984-237C-48FF-90EE-BF807E5F2A96}">
      <dgm:prSet/>
      <dgm:spPr/>
      <dgm:t>
        <a:bodyPr/>
        <a:lstStyle/>
        <a:p>
          <a:endParaRPr lang="fr-FR"/>
        </a:p>
      </dgm:t>
    </dgm:pt>
    <dgm:pt modelId="{10EBC9AB-5ACD-416E-B103-9E3E1045378F}" type="sibTrans" cxnId="{66FE1984-237C-48FF-90EE-BF807E5F2A96}">
      <dgm:prSet/>
      <dgm:spPr/>
      <dgm:t>
        <a:bodyPr/>
        <a:lstStyle/>
        <a:p>
          <a:endParaRPr lang="fr-FR"/>
        </a:p>
      </dgm:t>
    </dgm:pt>
    <dgm:pt modelId="{DD819FF1-903E-4C57-AAFA-9F2581EF6482}">
      <dgm:prSet phldrT="[Text]"/>
      <dgm:spPr/>
      <dgm:t>
        <a:bodyPr/>
        <a:lstStyle/>
        <a:p>
          <a:r>
            <a:rPr lang="fr-FR" dirty="0" smtClean="0"/>
            <a:t>Facturation</a:t>
          </a:r>
          <a:br>
            <a:rPr lang="fr-FR" dirty="0" smtClean="0"/>
          </a:br>
          <a:r>
            <a:rPr lang="fr-FR" dirty="0" smtClean="0"/>
            <a:t>Pharma</a:t>
          </a:r>
          <a:endParaRPr lang="fr-FR" dirty="0"/>
        </a:p>
      </dgm:t>
    </dgm:pt>
    <dgm:pt modelId="{62E580BA-01DF-4D84-932C-5F2593392B5B}" type="parTrans" cxnId="{F5724387-4F7C-4FA4-BF7A-168FCE174261}">
      <dgm:prSet/>
      <dgm:spPr/>
      <dgm:t>
        <a:bodyPr/>
        <a:lstStyle/>
        <a:p>
          <a:endParaRPr lang="fr-FR"/>
        </a:p>
      </dgm:t>
    </dgm:pt>
    <dgm:pt modelId="{4ADE5C90-03D2-4084-B46D-4AB7646BCEF4}" type="sibTrans" cxnId="{F5724387-4F7C-4FA4-BF7A-168FCE174261}">
      <dgm:prSet/>
      <dgm:spPr/>
      <dgm:t>
        <a:bodyPr/>
        <a:lstStyle/>
        <a:p>
          <a:endParaRPr lang="fr-FR"/>
        </a:p>
      </dgm:t>
    </dgm:pt>
    <dgm:pt modelId="{53972242-9A5E-4E39-B9F4-3ED4FB7094F1}">
      <dgm:prSet phldrT="[Text]"/>
      <dgm:spPr/>
      <dgm:t>
        <a:bodyPr/>
        <a:lstStyle/>
        <a:p>
          <a:r>
            <a:rPr lang="fr-FR" dirty="0" smtClean="0"/>
            <a:t>Services</a:t>
          </a:r>
          <a:br>
            <a:rPr lang="fr-FR" dirty="0" smtClean="0"/>
          </a:br>
          <a:r>
            <a:rPr lang="fr-FR" dirty="0" smtClean="0"/>
            <a:t>Généraux</a:t>
          </a:r>
          <a:endParaRPr lang="fr-FR" dirty="0"/>
        </a:p>
      </dgm:t>
    </dgm:pt>
    <dgm:pt modelId="{0A8C5038-1D2D-468D-B504-C9C79246E1CB}" type="parTrans" cxnId="{B6BADC89-7735-4454-A65E-DC2C306C2372}">
      <dgm:prSet/>
      <dgm:spPr/>
      <dgm:t>
        <a:bodyPr/>
        <a:lstStyle/>
        <a:p>
          <a:endParaRPr lang="fr-FR"/>
        </a:p>
      </dgm:t>
    </dgm:pt>
    <dgm:pt modelId="{1957A5B7-04FB-4B10-B135-AE6769AEEA73}" type="sibTrans" cxnId="{B6BADC89-7735-4454-A65E-DC2C306C2372}">
      <dgm:prSet/>
      <dgm:spPr/>
      <dgm:t>
        <a:bodyPr/>
        <a:lstStyle/>
        <a:p>
          <a:endParaRPr lang="fr-FR"/>
        </a:p>
      </dgm:t>
    </dgm:pt>
    <dgm:pt modelId="{C0CC09DF-85FD-4EE0-9FC3-08A23E11D8CE}">
      <dgm:prSet/>
      <dgm:spPr/>
      <dgm:t>
        <a:bodyPr/>
        <a:lstStyle/>
        <a:p>
          <a:r>
            <a:rPr lang="fr-FR" dirty="0" smtClean="0"/>
            <a:t>R&amp;D</a:t>
          </a:r>
          <a:endParaRPr lang="fr-FR" dirty="0"/>
        </a:p>
      </dgm:t>
    </dgm:pt>
    <dgm:pt modelId="{5ACBEBCF-68C7-414F-901F-26F39A4EA092}" type="parTrans" cxnId="{F6361BA2-C88F-47DA-81B3-4E3BD3003988}">
      <dgm:prSet/>
      <dgm:spPr/>
      <dgm:t>
        <a:bodyPr/>
        <a:lstStyle/>
        <a:p>
          <a:endParaRPr lang="fr-FR"/>
        </a:p>
      </dgm:t>
    </dgm:pt>
    <dgm:pt modelId="{ECA884F4-E10B-4AEE-94A3-27A824B44AE7}" type="sibTrans" cxnId="{F6361BA2-C88F-47DA-81B3-4E3BD3003988}">
      <dgm:prSet/>
      <dgm:spPr/>
      <dgm:t>
        <a:bodyPr/>
        <a:lstStyle/>
        <a:p>
          <a:endParaRPr lang="fr-FR"/>
        </a:p>
      </dgm:t>
    </dgm:pt>
    <dgm:pt modelId="{C51B5206-7C56-478D-B895-949FD45972D2}">
      <dgm:prSet/>
      <dgm:spPr/>
      <dgm:t>
        <a:bodyPr/>
        <a:lstStyle/>
        <a:p>
          <a:r>
            <a:rPr lang="fr-FR" dirty="0" err="1" smtClean="0"/>
            <a:t>Sourcing</a:t>
          </a:r>
          <a:r>
            <a:rPr lang="fr-FR" dirty="0" smtClean="0"/>
            <a:t/>
          </a:r>
          <a:br>
            <a:rPr lang="fr-FR" dirty="0" smtClean="0"/>
          </a:br>
          <a:r>
            <a:rPr lang="fr-FR" dirty="0" err="1" smtClean="0"/>
            <a:t>VeilleTech</a:t>
          </a:r>
          <a:r>
            <a:rPr lang="fr-FR" dirty="0" smtClean="0"/>
            <a:t>.</a:t>
          </a:r>
          <a:endParaRPr lang="fr-FR" dirty="0"/>
        </a:p>
      </dgm:t>
    </dgm:pt>
    <dgm:pt modelId="{12757B38-824C-4423-86BB-CAFA35CA4DE6}" type="parTrans" cxnId="{262078A0-8801-487A-A5AC-442C6FD289A7}">
      <dgm:prSet/>
      <dgm:spPr/>
      <dgm:t>
        <a:bodyPr/>
        <a:lstStyle/>
        <a:p>
          <a:endParaRPr lang="fr-FR"/>
        </a:p>
      </dgm:t>
    </dgm:pt>
    <dgm:pt modelId="{A80E3430-F889-4165-8E6A-ECCB3694E286}" type="sibTrans" cxnId="{262078A0-8801-487A-A5AC-442C6FD289A7}">
      <dgm:prSet/>
      <dgm:spPr/>
      <dgm:t>
        <a:bodyPr/>
        <a:lstStyle/>
        <a:p>
          <a:endParaRPr lang="fr-FR"/>
        </a:p>
      </dgm:t>
    </dgm:pt>
    <dgm:pt modelId="{9C5AADAD-4818-4D20-85A3-56AD6C84553F}">
      <dgm:prSet/>
      <dgm:spPr/>
      <dgm:t>
        <a:bodyPr/>
        <a:lstStyle/>
        <a:p>
          <a:r>
            <a:rPr lang="fr-FR" dirty="0" smtClean="0"/>
            <a:t>Qualité</a:t>
          </a:r>
          <a:endParaRPr lang="fr-FR" dirty="0"/>
        </a:p>
      </dgm:t>
    </dgm:pt>
    <dgm:pt modelId="{C7E6BD8C-E432-4461-A1CF-DC60B5A1087C}" type="parTrans" cxnId="{3BD8CEA7-18C3-4FE0-887F-2F18FFF3EFBA}">
      <dgm:prSet/>
      <dgm:spPr/>
      <dgm:t>
        <a:bodyPr/>
        <a:lstStyle/>
        <a:p>
          <a:endParaRPr lang="fr-FR"/>
        </a:p>
      </dgm:t>
    </dgm:pt>
    <dgm:pt modelId="{77BF8BF6-F943-470E-A3C6-464AA4B0BEF4}" type="sibTrans" cxnId="{3BD8CEA7-18C3-4FE0-887F-2F18FFF3EFBA}">
      <dgm:prSet/>
      <dgm:spPr/>
      <dgm:t>
        <a:bodyPr/>
        <a:lstStyle/>
        <a:p>
          <a:endParaRPr lang="fr-FR"/>
        </a:p>
      </dgm:t>
    </dgm:pt>
    <dgm:pt modelId="{60709B1A-006C-454B-BB1B-E551165A936E}">
      <dgm:prSet/>
      <dgm:spPr/>
      <dgm:t>
        <a:bodyPr/>
        <a:lstStyle/>
        <a:p>
          <a:r>
            <a:rPr lang="fr-FR" dirty="0" smtClean="0"/>
            <a:t>Chefs Produits (4)</a:t>
          </a:r>
          <a:endParaRPr lang="fr-FR" dirty="0"/>
        </a:p>
      </dgm:t>
    </dgm:pt>
    <dgm:pt modelId="{77E6BBE6-44C6-4069-8E31-3FD592A78C40}" type="parTrans" cxnId="{5622728F-231A-4BE9-9BAD-F2DE892E46E3}">
      <dgm:prSet/>
      <dgm:spPr/>
      <dgm:t>
        <a:bodyPr/>
        <a:lstStyle/>
        <a:p>
          <a:endParaRPr lang="fr-FR"/>
        </a:p>
      </dgm:t>
    </dgm:pt>
    <dgm:pt modelId="{F41269D9-B0A9-44F2-8CBB-5C22F31939B3}" type="sibTrans" cxnId="{5622728F-231A-4BE9-9BAD-F2DE892E46E3}">
      <dgm:prSet/>
      <dgm:spPr/>
      <dgm:t>
        <a:bodyPr/>
        <a:lstStyle/>
        <a:p>
          <a:endParaRPr lang="fr-FR"/>
        </a:p>
      </dgm:t>
    </dgm:pt>
    <dgm:pt modelId="{4C06FB18-DA16-43FA-A32E-FE8911C03EA8}">
      <dgm:prSet/>
      <dgm:spPr/>
      <dgm:t>
        <a:bodyPr/>
        <a:lstStyle/>
        <a:p>
          <a:r>
            <a:rPr lang="fr-FR" dirty="0" smtClean="0"/>
            <a:t>Studio</a:t>
          </a:r>
          <a:br>
            <a:rPr lang="fr-FR" dirty="0" smtClean="0"/>
          </a:br>
          <a:r>
            <a:rPr lang="fr-FR" dirty="0" smtClean="0"/>
            <a:t>Graphique</a:t>
          </a:r>
          <a:br>
            <a:rPr lang="fr-FR" dirty="0" smtClean="0"/>
          </a:br>
          <a:r>
            <a:rPr lang="fr-FR" dirty="0" smtClean="0"/>
            <a:t>(4)</a:t>
          </a:r>
          <a:endParaRPr lang="fr-FR" dirty="0"/>
        </a:p>
      </dgm:t>
    </dgm:pt>
    <dgm:pt modelId="{4EB50866-C1F1-4E71-B9E1-03ACEA02B005}" type="parTrans" cxnId="{DC7A29E9-A812-40AA-99D7-03490D6FFDD2}">
      <dgm:prSet/>
      <dgm:spPr/>
      <dgm:t>
        <a:bodyPr/>
        <a:lstStyle/>
        <a:p>
          <a:endParaRPr lang="fr-FR"/>
        </a:p>
      </dgm:t>
    </dgm:pt>
    <dgm:pt modelId="{1CB6E0E5-3613-4607-8417-13D3F43EFFB4}" type="sibTrans" cxnId="{DC7A29E9-A812-40AA-99D7-03490D6FFDD2}">
      <dgm:prSet/>
      <dgm:spPr/>
      <dgm:t>
        <a:bodyPr/>
        <a:lstStyle/>
        <a:p>
          <a:endParaRPr lang="fr-FR"/>
        </a:p>
      </dgm:t>
    </dgm:pt>
    <dgm:pt modelId="{FD8FE9C1-09AD-496B-87EB-9DAFBDEBA77C}">
      <dgm:prSet/>
      <dgm:spPr/>
      <dgm:t>
        <a:bodyPr/>
        <a:lstStyle/>
        <a:p>
          <a:r>
            <a:rPr lang="fr-FR" dirty="0" smtClean="0"/>
            <a:t>Achats</a:t>
          </a:r>
          <a:endParaRPr lang="fr-FR" dirty="0"/>
        </a:p>
      </dgm:t>
    </dgm:pt>
    <dgm:pt modelId="{5D463478-BE38-417C-9852-C590BB8D844F}" type="sibTrans" cxnId="{987214CE-DA25-4454-B35A-D8D038CFA0EB}">
      <dgm:prSet/>
      <dgm:spPr/>
      <dgm:t>
        <a:bodyPr/>
        <a:lstStyle/>
        <a:p>
          <a:endParaRPr lang="fr-FR"/>
        </a:p>
      </dgm:t>
    </dgm:pt>
    <dgm:pt modelId="{2F44CBC1-0E9D-48ED-B2CB-1C5F3C6B7A2A}" type="parTrans" cxnId="{987214CE-DA25-4454-B35A-D8D038CFA0EB}">
      <dgm:prSet/>
      <dgm:spPr/>
      <dgm:t>
        <a:bodyPr/>
        <a:lstStyle/>
        <a:p>
          <a:endParaRPr lang="fr-FR"/>
        </a:p>
      </dgm:t>
    </dgm:pt>
    <dgm:pt modelId="{8FF2C40E-0FC5-4751-956A-3FB3BFD8F18E}">
      <dgm:prSet phldrT="[Text]"/>
      <dgm:spPr/>
      <dgm:t>
        <a:bodyPr/>
        <a:lstStyle/>
        <a:p>
          <a:r>
            <a:rPr lang="fr-FR" dirty="0" smtClean="0"/>
            <a:t>Représentants</a:t>
          </a:r>
          <a:br>
            <a:rPr lang="fr-FR" dirty="0" smtClean="0"/>
          </a:br>
          <a:r>
            <a:rPr lang="fr-FR" dirty="0" smtClean="0"/>
            <a:t>(16)</a:t>
          </a:r>
          <a:endParaRPr lang="fr-FR" dirty="0"/>
        </a:p>
      </dgm:t>
    </dgm:pt>
    <dgm:pt modelId="{AB9A0F7B-BBD0-457B-BBA4-FB25925BDBEB}" type="parTrans" cxnId="{A7E636D9-2B46-4FB3-A1E1-DF7DAA9530A4}">
      <dgm:prSet/>
      <dgm:spPr/>
      <dgm:t>
        <a:bodyPr/>
        <a:lstStyle/>
        <a:p>
          <a:endParaRPr lang="fr-FR"/>
        </a:p>
      </dgm:t>
    </dgm:pt>
    <dgm:pt modelId="{C1557D62-87E6-4EC3-8150-58EA4FD9AEA7}" type="sibTrans" cxnId="{A7E636D9-2B46-4FB3-A1E1-DF7DAA9530A4}">
      <dgm:prSet/>
      <dgm:spPr/>
      <dgm:t>
        <a:bodyPr/>
        <a:lstStyle/>
        <a:p>
          <a:endParaRPr lang="fr-FR"/>
        </a:p>
      </dgm:t>
    </dgm:pt>
    <dgm:pt modelId="{5E6987EA-AFD0-41EE-99C8-B6D16AC3702A}">
      <dgm:prSet phldrT="[Text]"/>
      <dgm:spPr/>
      <dgm:t>
        <a:bodyPr/>
        <a:lstStyle/>
        <a:p>
          <a:r>
            <a:rPr lang="fr-FR" dirty="0" smtClean="0"/>
            <a:t>Assistante</a:t>
          </a:r>
          <a:endParaRPr lang="fr-FR" dirty="0"/>
        </a:p>
      </dgm:t>
    </dgm:pt>
    <dgm:pt modelId="{0AD4CD0B-1B40-422C-A234-92B4914E4A12}" type="parTrans" cxnId="{CD13A932-8E9E-4267-8BAC-54C72F18AB5B}">
      <dgm:prSet/>
      <dgm:spPr/>
      <dgm:t>
        <a:bodyPr/>
        <a:lstStyle/>
        <a:p>
          <a:endParaRPr lang="fr-FR"/>
        </a:p>
      </dgm:t>
    </dgm:pt>
    <dgm:pt modelId="{7DE8A5EF-256B-447E-9DD7-726FDBA87971}" type="sibTrans" cxnId="{CD13A932-8E9E-4267-8BAC-54C72F18AB5B}">
      <dgm:prSet/>
      <dgm:spPr/>
      <dgm:t>
        <a:bodyPr/>
        <a:lstStyle/>
        <a:p>
          <a:endParaRPr lang="fr-FR"/>
        </a:p>
      </dgm:t>
    </dgm:pt>
    <dgm:pt modelId="{C7AF5EDD-E6C1-4909-AAC6-23666A727FB7}">
      <dgm:prSet phldrT="[Text]"/>
      <dgm:spPr/>
      <dgm:t>
        <a:bodyPr/>
        <a:lstStyle/>
        <a:p>
          <a:r>
            <a:rPr lang="fr-FR" dirty="0" smtClean="0"/>
            <a:t>Représentants</a:t>
          </a:r>
          <a:br>
            <a:rPr lang="fr-FR" dirty="0" smtClean="0"/>
          </a:br>
          <a:r>
            <a:rPr lang="fr-FR" dirty="0" smtClean="0"/>
            <a:t>(12)</a:t>
          </a:r>
          <a:endParaRPr lang="fr-FR" dirty="0"/>
        </a:p>
      </dgm:t>
    </dgm:pt>
    <dgm:pt modelId="{D47FE45E-A8CE-4F1B-9FCF-06209DE6B073}" type="parTrans" cxnId="{4751670C-1215-4D77-9A49-6A06255E43F0}">
      <dgm:prSet/>
      <dgm:spPr/>
      <dgm:t>
        <a:bodyPr/>
        <a:lstStyle/>
        <a:p>
          <a:endParaRPr lang="fr-FR"/>
        </a:p>
      </dgm:t>
    </dgm:pt>
    <dgm:pt modelId="{3980DF6B-EF13-429A-B3ED-4076237A9465}" type="sibTrans" cxnId="{4751670C-1215-4D77-9A49-6A06255E43F0}">
      <dgm:prSet/>
      <dgm:spPr/>
      <dgm:t>
        <a:bodyPr/>
        <a:lstStyle/>
        <a:p>
          <a:endParaRPr lang="fr-FR"/>
        </a:p>
      </dgm:t>
    </dgm:pt>
    <dgm:pt modelId="{527BFE75-6B4D-4D6B-B0DC-69E05CE85EB8}">
      <dgm:prSet phldrT="[Text]"/>
      <dgm:spPr/>
      <dgm:t>
        <a:bodyPr/>
        <a:lstStyle/>
        <a:p>
          <a:r>
            <a:rPr lang="fr-FR" dirty="0" smtClean="0"/>
            <a:t>Adjoint</a:t>
          </a:r>
          <a:endParaRPr lang="fr-FR" dirty="0"/>
        </a:p>
      </dgm:t>
    </dgm:pt>
    <dgm:pt modelId="{6B0D4BC7-20F8-4C51-80E3-608E2CE9547E}" type="parTrans" cxnId="{469DA7E6-B5AD-4D3A-AB3F-D822C197028F}">
      <dgm:prSet/>
      <dgm:spPr/>
      <dgm:t>
        <a:bodyPr/>
        <a:lstStyle/>
        <a:p>
          <a:endParaRPr lang="fr-FR"/>
        </a:p>
      </dgm:t>
    </dgm:pt>
    <dgm:pt modelId="{B93E3B22-5E9A-491D-AE8B-C627A81712E3}" type="sibTrans" cxnId="{469DA7E6-B5AD-4D3A-AB3F-D822C197028F}">
      <dgm:prSet/>
      <dgm:spPr/>
      <dgm:t>
        <a:bodyPr/>
        <a:lstStyle/>
        <a:p>
          <a:endParaRPr lang="fr-FR"/>
        </a:p>
      </dgm:t>
    </dgm:pt>
    <dgm:pt modelId="{55FC5816-4225-4021-963B-7C50742A4FDB}">
      <dgm:prSet phldrT="[Text]"/>
      <dgm:spPr/>
      <dgm:t>
        <a:bodyPr/>
        <a:lstStyle/>
        <a:p>
          <a:r>
            <a:rPr lang="fr-FR" dirty="0" smtClean="0"/>
            <a:t>Etiqueteuses</a:t>
          </a:r>
          <a:br>
            <a:rPr lang="fr-FR" dirty="0" smtClean="0"/>
          </a:br>
          <a:r>
            <a:rPr lang="fr-FR" dirty="0" smtClean="0"/>
            <a:t>(3)</a:t>
          </a:r>
          <a:endParaRPr lang="fr-FR" dirty="0"/>
        </a:p>
      </dgm:t>
    </dgm:pt>
    <dgm:pt modelId="{DD711567-8AF5-49A0-8826-8AC681359DF3}" type="parTrans" cxnId="{8781E2AC-CF37-496D-9C4F-46F6D464C033}">
      <dgm:prSet/>
      <dgm:spPr/>
      <dgm:t>
        <a:bodyPr/>
        <a:lstStyle/>
        <a:p>
          <a:endParaRPr lang="fr-FR"/>
        </a:p>
      </dgm:t>
    </dgm:pt>
    <dgm:pt modelId="{B75B0CB4-D40A-41BF-9BEF-0DD931CA2962}" type="sibTrans" cxnId="{8781E2AC-CF37-496D-9C4F-46F6D464C033}">
      <dgm:prSet/>
      <dgm:spPr/>
      <dgm:t>
        <a:bodyPr/>
        <a:lstStyle/>
        <a:p>
          <a:endParaRPr lang="fr-FR"/>
        </a:p>
      </dgm:t>
    </dgm:pt>
    <dgm:pt modelId="{B980538E-556C-483F-844E-82AB8185508E}">
      <dgm:prSet phldrT="[Text]"/>
      <dgm:spPr/>
      <dgm:t>
        <a:bodyPr/>
        <a:lstStyle/>
        <a:p>
          <a:r>
            <a:rPr lang="fr-FR" dirty="0" smtClean="0"/>
            <a:t>Equipe de 6</a:t>
          </a:r>
          <a:br>
            <a:rPr lang="fr-FR" dirty="0" smtClean="0"/>
          </a:br>
          <a:r>
            <a:rPr lang="fr-FR" dirty="0" smtClean="0"/>
            <a:t>6h – 14h</a:t>
          </a:r>
          <a:endParaRPr lang="fr-FR" dirty="0"/>
        </a:p>
      </dgm:t>
    </dgm:pt>
    <dgm:pt modelId="{4DAE3DF0-DEFA-47B8-8EB2-2858A7AB44F2}" type="parTrans" cxnId="{625960FA-F967-4C12-8ADA-CCBAED4371FE}">
      <dgm:prSet/>
      <dgm:spPr/>
      <dgm:t>
        <a:bodyPr/>
        <a:lstStyle/>
        <a:p>
          <a:endParaRPr lang="fr-FR"/>
        </a:p>
      </dgm:t>
    </dgm:pt>
    <dgm:pt modelId="{823C488D-444A-4096-A0F8-782B76925379}" type="sibTrans" cxnId="{625960FA-F967-4C12-8ADA-CCBAED4371FE}">
      <dgm:prSet/>
      <dgm:spPr/>
      <dgm:t>
        <a:bodyPr/>
        <a:lstStyle/>
        <a:p>
          <a:endParaRPr lang="fr-FR"/>
        </a:p>
      </dgm:t>
    </dgm:pt>
    <dgm:pt modelId="{21C8CEF3-872A-4C14-9854-0C7008CE2C4A}">
      <dgm:prSet phldrT="[Text]"/>
      <dgm:spPr/>
      <dgm:t>
        <a:bodyPr/>
        <a:lstStyle/>
        <a:p>
          <a:r>
            <a:rPr lang="fr-FR" dirty="0" smtClean="0"/>
            <a:t>Equipe de 6</a:t>
          </a:r>
          <a:br>
            <a:rPr lang="fr-FR" dirty="0" smtClean="0"/>
          </a:br>
          <a:r>
            <a:rPr lang="fr-FR" dirty="0" smtClean="0"/>
            <a:t>9h – 17h</a:t>
          </a:r>
          <a:endParaRPr lang="fr-FR" dirty="0"/>
        </a:p>
      </dgm:t>
    </dgm:pt>
    <dgm:pt modelId="{4748641F-DBE6-4E05-B9FA-51B981CC77DF}" type="parTrans" cxnId="{3E2AA54F-3810-4024-9555-B304D6BECE4A}">
      <dgm:prSet/>
      <dgm:spPr/>
      <dgm:t>
        <a:bodyPr/>
        <a:lstStyle/>
        <a:p>
          <a:endParaRPr lang="fr-FR"/>
        </a:p>
      </dgm:t>
    </dgm:pt>
    <dgm:pt modelId="{E6F93DC4-8D58-4723-BC2F-260F2416C1AE}" type="sibTrans" cxnId="{3E2AA54F-3810-4024-9555-B304D6BECE4A}">
      <dgm:prSet/>
      <dgm:spPr/>
      <dgm:t>
        <a:bodyPr/>
        <a:lstStyle/>
        <a:p>
          <a:endParaRPr lang="fr-FR"/>
        </a:p>
      </dgm:t>
    </dgm:pt>
    <dgm:pt modelId="{700FE324-9B2D-4BCF-BDE3-1C836BB4CC82}">
      <dgm:prSet/>
      <dgm:spPr/>
      <dgm:t>
        <a:bodyPr/>
        <a:lstStyle/>
        <a:p>
          <a:r>
            <a:rPr lang="fr-FR" dirty="0" smtClean="0"/>
            <a:t>Marchandises</a:t>
          </a:r>
          <a:br>
            <a:rPr lang="fr-FR" dirty="0" smtClean="0"/>
          </a:br>
          <a:r>
            <a:rPr lang="fr-FR" dirty="0" smtClean="0"/>
            <a:t>Transporteurs</a:t>
          </a:r>
          <a:br>
            <a:rPr lang="fr-FR" dirty="0" smtClean="0"/>
          </a:br>
          <a:r>
            <a:rPr lang="fr-FR" dirty="0" smtClean="0"/>
            <a:t>Sous-traitance</a:t>
          </a:r>
          <a:endParaRPr lang="fr-FR" dirty="0"/>
        </a:p>
      </dgm:t>
    </dgm:pt>
    <dgm:pt modelId="{C0D26DD0-8C0D-4049-A3B1-5FD887616844}" type="parTrans" cxnId="{562CBFA6-F0B5-4E28-9C00-F0BA8A374840}">
      <dgm:prSet/>
      <dgm:spPr/>
      <dgm:t>
        <a:bodyPr/>
        <a:lstStyle/>
        <a:p>
          <a:endParaRPr lang="fr-FR"/>
        </a:p>
      </dgm:t>
    </dgm:pt>
    <dgm:pt modelId="{D996862D-8876-4755-9838-8520C4DAD215}" type="sibTrans" cxnId="{562CBFA6-F0B5-4E28-9C00-F0BA8A374840}">
      <dgm:prSet/>
      <dgm:spPr/>
      <dgm:t>
        <a:bodyPr/>
        <a:lstStyle/>
        <a:p>
          <a:endParaRPr lang="fr-FR"/>
        </a:p>
      </dgm:t>
    </dgm:pt>
    <dgm:pt modelId="{0F54340C-30D9-458E-AAA3-5E003716FDF0}" type="pres">
      <dgm:prSet presAssocID="{E992027D-C17B-4CD8-BDFB-B50671B483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260948B-87D2-4711-9F3C-DBD3ECC878F2}" type="pres">
      <dgm:prSet presAssocID="{F5FAB9D7-E0A8-4715-89D0-00C5B04C3014}" presName="hierRoot1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A228F7DF-33AA-4FD9-A1D5-A80CC8079B5F}" type="pres">
      <dgm:prSet presAssocID="{F5FAB9D7-E0A8-4715-89D0-00C5B04C3014}" presName="rootComposite1" presStyleCnt="0"/>
      <dgm:spPr/>
      <dgm:t>
        <a:bodyPr/>
        <a:lstStyle/>
        <a:p>
          <a:endParaRPr lang="fr-FR"/>
        </a:p>
      </dgm:t>
    </dgm:pt>
    <dgm:pt modelId="{30B3E0B3-0AE9-45A6-99F8-0EBCBD6028CF}" type="pres">
      <dgm:prSet presAssocID="{F5FAB9D7-E0A8-4715-89D0-00C5B04C3014}" presName="rootText1" presStyleLbl="node0" presStyleIdx="0" presStyleCnt="1" custScaleX="16046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911013E-1257-427D-A5F1-9CDB1BD348D0}" type="pres">
      <dgm:prSet presAssocID="{F5FAB9D7-E0A8-4715-89D0-00C5B04C3014}" presName="rootConnector1" presStyleLbl="node1" presStyleIdx="0" presStyleCnt="0"/>
      <dgm:spPr/>
      <dgm:t>
        <a:bodyPr/>
        <a:lstStyle/>
        <a:p>
          <a:endParaRPr lang="fr-FR"/>
        </a:p>
      </dgm:t>
    </dgm:pt>
    <dgm:pt modelId="{33D90D37-0BC3-43BE-8C61-F0FE5F386306}" type="pres">
      <dgm:prSet presAssocID="{F5FAB9D7-E0A8-4715-89D0-00C5B04C3014}" presName="hierChild2" presStyleCnt="0"/>
      <dgm:spPr/>
      <dgm:t>
        <a:bodyPr/>
        <a:lstStyle/>
        <a:p>
          <a:endParaRPr lang="fr-FR"/>
        </a:p>
      </dgm:t>
    </dgm:pt>
    <dgm:pt modelId="{206A0D3F-03E6-4EB0-BBBC-BF21051E37BE}" type="pres">
      <dgm:prSet presAssocID="{6555294C-CAF0-4D86-80E9-E2A38E11C6DB}" presName="Name37" presStyleLbl="parChTrans1D2" presStyleIdx="0" presStyleCnt="8"/>
      <dgm:spPr/>
      <dgm:t>
        <a:bodyPr/>
        <a:lstStyle/>
        <a:p>
          <a:endParaRPr lang="fr-FR"/>
        </a:p>
      </dgm:t>
    </dgm:pt>
    <dgm:pt modelId="{7E3FA77B-CC6B-4FD8-B0E4-F6BC409D3BD4}" type="pres">
      <dgm:prSet presAssocID="{5CE996FE-FF29-4183-BE8A-A6C0533DD524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A45522E4-1E17-4501-A145-F7DAC923EE63}" type="pres">
      <dgm:prSet presAssocID="{5CE996FE-FF29-4183-BE8A-A6C0533DD524}" presName="rootComposite" presStyleCnt="0"/>
      <dgm:spPr/>
      <dgm:t>
        <a:bodyPr/>
        <a:lstStyle/>
        <a:p>
          <a:endParaRPr lang="fr-FR"/>
        </a:p>
      </dgm:t>
    </dgm:pt>
    <dgm:pt modelId="{C9BD2858-E621-4D5A-B8B4-43E1190E190B}" type="pres">
      <dgm:prSet presAssocID="{5CE996FE-FF29-4183-BE8A-A6C0533DD524}" presName="rootText" presStyleLbl="node2" presStyleIdx="0" presStyleCnt="7" custLinFactNeighborX="442" custLinFactNeighborY="202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74C22EC-9899-4B23-954A-76C388A5AF33}" type="pres">
      <dgm:prSet presAssocID="{5CE996FE-FF29-4183-BE8A-A6C0533DD524}" presName="rootConnector" presStyleLbl="node2" presStyleIdx="0" presStyleCnt="7"/>
      <dgm:spPr/>
      <dgm:t>
        <a:bodyPr/>
        <a:lstStyle/>
        <a:p>
          <a:endParaRPr lang="fr-FR"/>
        </a:p>
      </dgm:t>
    </dgm:pt>
    <dgm:pt modelId="{DDE1567F-409C-4484-A926-7C3603BBABE5}" type="pres">
      <dgm:prSet presAssocID="{5CE996FE-FF29-4183-BE8A-A6C0533DD524}" presName="hierChild4" presStyleCnt="0"/>
      <dgm:spPr/>
      <dgm:t>
        <a:bodyPr/>
        <a:lstStyle/>
        <a:p>
          <a:endParaRPr lang="fr-FR"/>
        </a:p>
      </dgm:t>
    </dgm:pt>
    <dgm:pt modelId="{611154CA-1CEE-46A7-BD95-27842AC4C6A7}" type="pres">
      <dgm:prSet presAssocID="{932D87AC-48FB-44C7-BFE5-6866D240D66A}" presName="Name37" presStyleLbl="parChTrans1D3" presStyleIdx="0" presStyleCnt="19"/>
      <dgm:spPr/>
      <dgm:t>
        <a:bodyPr/>
        <a:lstStyle/>
        <a:p>
          <a:endParaRPr lang="fr-FR"/>
        </a:p>
      </dgm:t>
    </dgm:pt>
    <dgm:pt modelId="{D318431C-CD15-405E-ABC4-6DAEF9251034}" type="pres">
      <dgm:prSet presAssocID="{CF1CB7D2-61D7-4601-8148-D7DF6199B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90B2FA0F-B259-4C6A-8572-314873D86FA0}" type="pres">
      <dgm:prSet presAssocID="{CF1CB7D2-61D7-4601-8148-D7DF6199BBC7}" presName="rootComposite" presStyleCnt="0"/>
      <dgm:spPr/>
      <dgm:t>
        <a:bodyPr/>
        <a:lstStyle/>
        <a:p>
          <a:endParaRPr lang="fr-FR"/>
        </a:p>
      </dgm:t>
    </dgm:pt>
    <dgm:pt modelId="{E832FE04-DBE9-4914-B891-A91360A409E4}" type="pres">
      <dgm:prSet presAssocID="{CF1CB7D2-61D7-4601-8148-D7DF6199BBC7}" presName="rootText" presStyleLbl="node3" presStyleIdx="0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E624D76-3AD8-481E-A986-1C66278482C2}" type="pres">
      <dgm:prSet presAssocID="{CF1CB7D2-61D7-4601-8148-D7DF6199BBC7}" presName="rootConnector" presStyleLbl="node3" presStyleIdx="0" presStyleCnt="19"/>
      <dgm:spPr/>
      <dgm:t>
        <a:bodyPr/>
        <a:lstStyle/>
        <a:p>
          <a:endParaRPr lang="fr-FR"/>
        </a:p>
      </dgm:t>
    </dgm:pt>
    <dgm:pt modelId="{7854DF0F-E132-4888-8DA8-D16E6423F6F0}" type="pres">
      <dgm:prSet presAssocID="{CF1CB7D2-61D7-4601-8148-D7DF6199BBC7}" presName="hierChild4" presStyleCnt="0"/>
      <dgm:spPr/>
      <dgm:t>
        <a:bodyPr/>
        <a:lstStyle/>
        <a:p>
          <a:endParaRPr lang="fr-FR"/>
        </a:p>
      </dgm:t>
    </dgm:pt>
    <dgm:pt modelId="{2C7FD277-58EF-4DF4-9646-818F9BEAD172}" type="pres">
      <dgm:prSet presAssocID="{CF1CB7D2-61D7-4601-8148-D7DF6199BBC7}" presName="hierChild5" presStyleCnt="0"/>
      <dgm:spPr/>
      <dgm:t>
        <a:bodyPr/>
        <a:lstStyle/>
        <a:p>
          <a:endParaRPr lang="fr-FR"/>
        </a:p>
      </dgm:t>
    </dgm:pt>
    <dgm:pt modelId="{ADB9BDF4-ACB9-4ED5-B765-173BF0E88117}" type="pres">
      <dgm:prSet presAssocID="{E40D4831-8150-4ADA-B73E-3FF3A125799D}" presName="Name37" presStyleLbl="parChTrans1D3" presStyleIdx="1" presStyleCnt="19"/>
      <dgm:spPr/>
      <dgm:t>
        <a:bodyPr/>
        <a:lstStyle/>
        <a:p>
          <a:endParaRPr lang="fr-FR"/>
        </a:p>
      </dgm:t>
    </dgm:pt>
    <dgm:pt modelId="{59C75CF7-DEAC-45E1-9040-1263B65338EF}" type="pres">
      <dgm:prSet presAssocID="{5A5D085D-0E60-410C-9F7B-094BFFC6A8A1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800DE7C7-E85B-40E4-8378-9EDC6B819A97}" type="pres">
      <dgm:prSet presAssocID="{5A5D085D-0E60-410C-9F7B-094BFFC6A8A1}" presName="rootComposite" presStyleCnt="0"/>
      <dgm:spPr/>
      <dgm:t>
        <a:bodyPr/>
        <a:lstStyle/>
        <a:p>
          <a:endParaRPr lang="fr-FR"/>
        </a:p>
      </dgm:t>
    </dgm:pt>
    <dgm:pt modelId="{A0679B94-6EDC-4ADC-ACA6-AF4998056209}" type="pres">
      <dgm:prSet presAssocID="{5A5D085D-0E60-410C-9F7B-094BFFC6A8A1}" presName="rootText" presStyleLbl="node3" presStyleIdx="1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763A5A2-5F7B-4EA7-A2ED-2F68EE86D399}" type="pres">
      <dgm:prSet presAssocID="{5A5D085D-0E60-410C-9F7B-094BFFC6A8A1}" presName="rootConnector" presStyleLbl="node3" presStyleIdx="1" presStyleCnt="19"/>
      <dgm:spPr/>
      <dgm:t>
        <a:bodyPr/>
        <a:lstStyle/>
        <a:p>
          <a:endParaRPr lang="fr-FR"/>
        </a:p>
      </dgm:t>
    </dgm:pt>
    <dgm:pt modelId="{B114443F-744B-481A-926A-ED2FCB7CD2F0}" type="pres">
      <dgm:prSet presAssocID="{5A5D085D-0E60-410C-9F7B-094BFFC6A8A1}" presName="hierChild4" presStyleCnt="0"/>
      <dgm:spPr/>
      <dgm:t>
        <a:bodyPr/>
        <a:lstStyle/>
        <a:p>
          <a:endParaRPr lang="fr-FR"/>
        </a:p>
      </dgm:t>
    </dgm:pt>
    <dgm:pt modelId="{3FA2B66E-1795-4FB5-94D4-D47DDD8D24AB}" type="pres">
      <dgm:prSet presAssocID="{5A5D085D-0E60-410C-9F7B-094BFFC6A8A1}" presName="hierChild5" presStyleCnt="0"/>
      <dgm:spPr/>
      <dgm:t>
        <a:bodyPr/>
        <a:lstStyle/>
        <a:p>
          <a:endParaRPr lang="fr-FR"/>
        </a:p>
      </dgm:t>
    </dgm:pt>
    <dgm:pt modelId="{B27BECC6-BC4E-449D-BA77-BF98631D99CE}" type="pres">
      <dgm:prSet presAssocID="{176219C5-5FE6-4453-B2D1-8306D17AE983}" presName="Name37" presStyleLbl="parChTrans1D3" presStyleIdx="2" presStyleCnt="19"/>
      <dgm:spPr/>
      <dgm:t>
        <a:bodyPr/>
        <a:lstStyle/>
        <a:p>
          <a:endParaRPr lang="fr-FR"/>
        </a:p>
      </dgm:t>
    </dgm:pt>
    <dgm:pt modelId="{FC734EA6-CDDD-4C95-AA72-E7F1016632B9}" type="pres">
      <dgm:prSet presAssocID="{76AF4436-94A3-4711-A900-41B72B6C961B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B779726F-4C63-4597-A127-201F4DA459EA}" type="pres">
      <dgm:prSet presAssocID="{76AF4436-94A3-4711-A900-41B72B6C961B}" presName="rootComposite" presStyleCnt="0"/>
      <dgm:spPr/>
      <dgm:t>
        <a:bodyPr/>
        <a:lstStyle/>
        <a:p>
          <a:endParaRPr lang="fr-FR"/>
        </a:p>
      </dgm:t>
    </dgm:pt>
    <dgm:pt modelId="{31813D55-1436-4430-A646-1AAA25DC600A}" type="pres">
      <dgm:prSet presAssocID="{76AF4436-94A3-4711-A900-41B72B6C961B}" presName="rootText" presStyleLbl="node3" presStyleIdx="2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8379C1D-2E7F-403B-A1A1-3D4AC6B328C6}" type="pres">
      <dgm:prSet presAssocID="{76AF4436-94A3-4711-A900-41B72B6C961B}" presName="rootConnector" presStyleLbl="node3" presStyleIdx="2" presStyleCnt="19"/>
      <dgm:spPr/>
      <dgm:t>
        <a:bodyPr/>
        <a:lstStyle/>
        <a:p>
          <a:endParaRPr lang="fr-FR"/>
        </a:p>
      </dgm:t>
    </dgm:pt>
    <dgm:pt modelId="{9A0E626D-79FC-4882-912B-6D34B3AEA547}" type="pres">
      <dgm:prSet presAssocID="{76AF4436-94A3-4711-A900-41B72B6C961B}" presName="hierChild4" presStyleCnt="0"/>
      <dgm:spPr/>
      <dgm:t>
        <a:bodyPr/>
        <a:lstStyle/>
        <a:p>
          <a:endParaRPr lang="fr-FR"/>
        </a:p>
      </dgm:t>
    </dgm:pt>
    <dgm:pt modelId="{612C1820-F256-4B0B-A4DB-AF0C4181FC8F}" type="pres">
      <dgm:prSet presAssocID="{76AF4436-94A3-4711-A900-41B72B6C961B}" presName="hierChild5" presStyleCnt="0"/>
      <dgm:spPr/>
      <dgm:t>
        <a:bodyPr/>
        <a:lstStyle/>
        <a:p>
          <a:endParaRPr lang="fr-FR"/>
        </a:p>
      </dgm:t>
    </dgm:pt>
    <dgm:pt modelId="{DF0C96CA-E31A-4277-AD8A-9770699DD8ED}" type="pres">
      <dgm:prSet presAssocID="{5D0E4A9E-5BEE-4925-9C03-01C1A5142DA8}" presName="Name37" presStyleLbl="parChTrans1D3" presStyleIdx="3" presStyleCnt="19"/>
      <dgm:spPr/>
      <dgm:t>
        <a:bodyPr/>
        <a:lstStyle/>
        <a:p>
          <a:endParaRPr lang="fr-FR"/>
        </a:p>
      </dgm:t>
    </dgm:pt>
    <dgm:pt modelId="{A7CF8ED5-EF89-49A9-AFD9-B6B667AE5F54}" type="pres">
      <dgm:prSet presAssocID="{7DF08179-A705-4C16-9739-1716BAF73652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676BB307-2C9C-41D4-8E82-18EEF1934351}" type="pres">
      <dgm:prSet presAssocID="{7DF08179-A705-4C16-9739-1716BAF73652}" presName="rootComposite" presStyleCnt="0"/>
      <dgm:spPr/>
      <dgm:t>
        <a:bodyPr/>
        <a:lstStyle/>
        <a:p>
          <a:endParaRPr lang="fr-FR"/>
        </a:p>
      </dgm:t>
    </dgm:pt>
    <dgm:pt modelId="{A1B0B0C5-DFCC-43A6-92B8-265DFC04B217}" type="pres">
      <dgm:prSet presAssocID="{7DF08179-A705-4C16-9739-1716BAF73652}" presName="rootText" presStyleLbl="node3" presStyleIdx="3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F083674-5506-4B1E-BF7A-BFF847050A0A}" type="pres">
      <dgm:prSet presAssocID="{7DF08179-A705-4C16-9739-1716BAF73652}" presName="rootConnector" presStyleLbl="node3" presStyleIdx="3" presStyleCnt="19"/>
      <dgm:spPr/>
      <dgm:t>
        <a:bodyPr/>
        <a:lstStyle/>
        <a:p>
          <a:endParaRPr lang="fr-FR"/>
        </a:p>
      </dgm:t>
    </dgm:pt>
    <dgm:pt modelId="{40BAE2CB-9E86-4F7D-90E6-9164205111D1}" type="pres">
      <dgm:prSet presAssocID="{7DF08179-A705-4C16-9739-1716BAF73652}" presName="hierChild4" presStyleCnt="0"/>
      <dgm:spPr/>
      <dgm:t>
        <a:bodyPr/>
        <a:lstStyle/>
        <a:p>
          <a:endParaRPr lang="fr-FR"/>
        </a:p>
      </dgm:t>
    </dgm:pt>
    <dgm:pt modelId="{715C8338-83A1-404D-B556-BFEBF9531383}" type="pres">
      <dgm:prSet presAssocID="{7DF08179-A705-4C16-9739-1716BAF73652}" presName="hierChild5" presStyleCnt="0"/>
      <dgm:spPr/>
      <dgm:t>
        <a:bodyPr/>
        <a:lstStyle/>
        <a:p>
          <a:endParaRPr lang="fr-FR"/>
        </a:p>
      </dgm:t>
    </dgm:pt>
    <dgm:pt modelId="{9F5C6EED-164B-4FC0-95C2-619C096F957B}" type="pres">
      <dgm:prSet presAssocID="{62E580BA-01DF-4D84-932C-5F2593392B5B}" presName="Name37" presStyleLbl="parChTrans1D3" presStyleIdx="4" presStyleCnt="19"/>
      <dgm:spPr/>
      <dgm:t>
        <a:bodyPr/>
        <a:lstStyle/>
        <a:p>
          <a:endParaRPr lang="fr-FR"/>
        </a:p>
      </dgm:t>
    </dgm:pt>
    <dgm:pt modelId="{908DF57F-BC84-414A-A81F-16B56C4EA69C}" type="pres">
      <dgm:prSet presAssocID="{DD819FF1-903E-4C57-AAFA-9F2581EF6482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C65A3570-22F6-4BB5-A594-241DABC61002}" type="pres">
      <dgm:prSet presAssocID="{DD819FF1-903E-4C57-AAFA-9F2581EF6482}" presName="rootComposite" presStyleCnt="0"/>
      <dgm:spPr/>
      <dgm:t>
        <a:bodyPr/>
        <a:lstStyle/>
        <a:p>
          <a:endParaRPr lang="fr-FR"/>
        </a:p>
      </dgm:t>
    </dgm:pt>
    <dgm:pt modelId="{87DF9810-12A1-46D4-8B83-577DE880D287}" type="pres">
      <dgm:prSet presAssocID="{DD819FF1-903E-4C57-AAFA-9F2581EF6482}" presName="rootText" presStyleLbl="node3" presStyleIdx="4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C7FDBCB-3441-4D92-B16C-333366AAFC41}" type="pres">
      <dgm:prSet presAssocID="{DD819FF1-903E-4C57-AAFA-9F2581EF6482}" presName="rootConnector" presStyleLbl="node3" presStyleIdx="4" presStyleCnt="19"/>
      <dgm:spPr/>
      <dgm:t>
        <a:bodyPr/>
        <a:lstStyle/>
        <a:p>
          <a:endParaRPr lang="fr-FR"/>
        </a:p>
      </dgm:t>
    </dgm:pt>
    <dgm:pt modelId="{46CBB27C-783B-47B9-88DB-59B4DE0A74D2}" type="pres">
      <dgm:prSet presAssocID="{DD819FF1-903E-4C57-AAFA-9F2581EF6482}" presName="hierChild4" presStyleCnt="0"/>
      <dgm:spPr/>
      <dgm:t>
        <a:bodyPr/>
        <a:lstStyle/>
        <a:p>
          <a:endParaRPr lang="fr-FR"/>
        </a:p>
      </dgm:t>
    </dgm:pt>
    <dgm:pt modelId="{4EDCA1ED-E497-47B8-BA58-95DD131D7963}" type="pres">
      <dgm:prSet presAssocID="{DD819FF1-903E-4C57-AAFA-9F2581EF6482}" presName="hierChild5" presStyleCnt="0"/>
      <dgm:spPr/>
      <dgm:t>
        <a:bodyPr/>
        <a:lstStyle/>
        <a:p>
          <a:endParaRPr lang="fr-FR"/>
        </a:p>
      </dgm:t>
    </dgm:pt>
    <dgm:pt modelId="{2649FC22-4EF5-4EC2-A767-D4C17B62C4A5}" type="pres">
      <dgm:prSet presAssocID="{0A8C5038-1D2D-468D-B504-C9C79246E1CB}" presName="Name37" presStyleLbl="parChTrans1D3" presStyleIdx="5" presStyleCnt="19"/>
      <dgm:spPr/>
      <dgm:t>
        <a:bodyPr/>
        <a:lstStyle/>
        <a:p>
          <a:endParaRPr lang="fr-FR"/>
        </a:p>
      </dgm:t>
    </dgm:pt>
    <dgm:pt modelId="{F1F14137-AF51-4C19-B3AC-A5C1F147EA54}" type="pres">
      <dgm:prSet presAssocID="{53972242-9A5E-4E39-B9F4-3ED4FB7094F1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40682F58-A0C9-4131-AFA8-2A1BD924492A}" type="pres">
      <dgm:prSet presAssocID="{53972242-9A5E-4E39-B9F4-3ED4FB7094F1}" presName="rootComposite" presStyleCnt="0"/>
      <dgm:spPr/>
      <dgm:t>
        <a:bodyPr/>
        <a:lstStyle/>
        <a:p>
          <a:endParaRPr lang="fr-FR"/>
        </a:p>
      </dgm:t>
    </dgm:pt>
    <dgm:pt modelId="{37B1AA20-B5C2-44A5-B54F-9D1D16DCEBD5}" type="pres">
      <dgm:prSet presAssocID="{53972242-9A5E-4E39-B9F4-3ED4FB7094F1}" presName="rootText" presStyleLbl="node3" presStyleIdx="5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FD6CF23-9764-4C0E-996F-3E606C50E3AE}" type="pres">
      <dgm:prSet presAssocID="{53972242-9A5E-4E39-B9F4-3ED4FB7094F1}" presName="rootConnector" presStyleLbl="node3" presStyleIdx="5" presStyleCnt="19"/>
      <dgm:spPr/>
      <dgm:t>
        <a:bodyPr/>
        <a:lstStyle/>
        <a:p>
          <a:endParaRPr lang="fr-FR"/>
        </a:p>
      </dgm:t>
    </dgm:pt>
    <dgm:pt modelId="{35E9B1C4-647B-4579-B624-F80317898FF5}" type="pres">
      <dgm:prSet presAssocID="{53972242-9A5E-4E39-B9F4-3ED4FB7094F1}" presName="hierChild4" presStyleCnt="0"/>
      <dgm:spPr/>
      <dgm:t>
        <a:bodyPr/>
        <a:lstStyle/>
        <a:p>
          <a:endParaRPr lang="fr-FR"/>
        </a:p>
      </dgm:t>
    </dgm:pt>
    <dgm:pt modelId="{B94768A4-B84C-4CA9-A7D5-113E9F90F997}" type="pres">
      <dgm:prSet presAssocID="{53972242-9A5E-4E39-B9F4-3ED4FB7094F1}" presName="hierChild5" presStyleCnt="0"/>
      <dgm:spPr/>
      <dgm:t>
        <a:bodyPr/>
        <a:lstStyle/>
        <a:p>
          <a:endParaRPr lang="fr-FR"/>
        </a:p>
      </dgm:t>
    </dgm:pt>
    <dgm:pt modelId="{1E04C7CD-93C4-4F02-A8E0-05AEB1C54998}" type="pres">
      <dgm:prSet presAssocID="{5CE996FE-FF29-4183-BE8A-A6C0533DD524}" presName="hierChild5" presStyleCnt="0"/>
      <dgm:spPr/>
      <dgm:t>
        <a:bodyPr/>
        <a:lstStyle/>
        <a:p>
          <a:endParaRPr lang="fr-FR"/>
        </a:p>
      </dgm:t>
    </dgm:pt>
    <dgm:pt modelId="{C747623F-98FF-435D-BA1D-070F6890D729}" type="pres">
      <dgm:prSet presAssocID="{9044E353-76B3-4E21-8E89-9D577CAE41E3}" presName="Name37" presStyleLbl="parChTrans1D2" presStyleIdx="1" presStyleCnt="8"/>
      <dgm:spPr/>
      <dgm:t>
        <a:bodyPr/>
        <a:lstStyle/>
        <a:p>
          <a:endParaRPr lang="fr-FR"/>
        </a:p>
      </dgm:t>
    </dgm:pt>
    <dgm:pt modelId="{D9491EA5-0107-4CB3-BAFF-BD4D4E507141}" type="pres">
      <dgm:prSet presAssocID="{A5ED8828-7FB0-4B76-B81C-F1BE2BD8CEEE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DBCB5757-6F15-4F43-B993-CBFDE1C6E7C5}" type="pres">
      <dgm:prSet presAssocID="{A5ED8828-7FB0-4B76-B81C-F1BE2BD8CEEE}" presName="rootComposite" presStyleCnt="0"/>
      <dgm:spPr/>
      <dgm:t>
        <a:bodyPr/>
        <a:lstStyle/>
        <a:p>
          <a:endParaRPr lang="fr-FR"/>
        </a:p>
      </dgm:t>
    </dgm:pt>
    <dgm:pt modelId="{4CB73CC2-956E-49B6-BF4F-4F7B7DC004A4}" type="pres">
      <dgm:prSet presAssocID="{A5ED8828-7FB0-4B76-B81C-F1BE2BD8CEEE}" presName="rootText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16742EA-5935-47CC-B35A-C8DCC84542AF}" type="pres">
      <dgm:prSet presAssocID="{A5ED8828-7FB0-4B76-B81C-F1BE2BD8CEEE}" presName="rootConnector" presStyleLbl="node2" presStyleIdx="1" presStyleCnt="7"/>
      <dgm:spPr/>
      <dgm:t>
        <a:bodyPr/>
        <a:lstStyle/>
        <a:p>
          <a:endParaRPr lang="fr-FR"/>
        </a:p>
      </dgm:t>
    </dgm:pt>
    <dgm:pt modelId="{B3CE6E1F-59A0-47EB-A816-E99778580F97}" type="pres">
      <dgm:prSet presAssocID="{A5ED8828-7FB0-4B76-B81C-F1BE2BD8CEEE}" presName="hierChild4" presStyleCnt="0"/>
      <dgm:spPr/>
      <dgm:t>
        <a:bodyPr/>
        <a:lstStyle/>
        <a:p>
          <a:endParaRPr lang="fr-FR"/>
        </a:p>
      </dgm:t>
    </dgm:pt>
    <dgm:pt modelId="{D61F302E-532C-409B-8B37-47163996FCFD}" type="pres">
      <dgm:prSet presAssocID="{5ACBEBCF-68C7-414F-901F-26F39A4EA092}" presName="Name37" presStyleLbl="parChTrans1D3" presStyleIdx="6" presStyleCnt="19"/>
      <dgm:spPr/>
      <dgm:t>
        <a:bodyPr/>
        <a:lstStyle/>
        <a:p>
          <a:endParaRPr lang="fr-FR"/>
        </a:p>
      </dgm:t>
    </dgm:pt>
    <dgm:pt modelId="{5A4E0A7D-7B2D-487E-9DF6-D5AB3D971951}" type="pres">
      <dgm:prSet presAssocID="{C0CC09DF-85FD-4EE0-9FC3-08A23E11D8CE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8A6873F4-BC85-4297-961C-201AB427D2A5}" type="pres">
      <dgm:prSet presAssocID="{C0CC09DF-85FD-4EE0-9FC3-08A23E11D8CE}" presName="rootComposite" presStyleCnt="0"/>
      <dgm:spPr/>
      <dgm:t>
        <a:bodyPr/>
        <a:lstStyle/>
        <a:p>
          <a:endParaRPr lang="fr-FR"/>
        </a:p>
      </dgm:t>
    </dgm:pt>
    <dgm:pt modelId="{6D469124-BE3A-4FE3-B092-3F2590A0BD9F}" type="pres">
      <dgm:prSet presAssocID="{C0CC09DF-85FD-4EE0-9FC3-08A23E11D8CE}" presName="rootText" presStyleLbl="node3" presStyleIdx="6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681B8BA-9E4C-4CA7-95F1-9E1CB1E9D065}" type="pres">
      <dgm:prSet presAssocID="{C0CC09DF-85FD-4EE0-9FC3-08A23E11D8CE}" presName="rootConnector" presStyleLbl="node3" presStyleIdx="6" presStyleCnt="19"/>
      <dgm:spPr/>
      <dgm:t>
        <a:bodyPr/>
        <a:lstStyle/>
        <a:p>
          <a:endParaRPr lang="fr-FR"/>
        </a:p>
      </dgm:t>
    </dgm:pt>
    <dgm:pt modelId="{4E615401-C4BE-4314-9D68-2BB2442AE26B}" type="pres">
      <dgm:prSet presAssocID="{C0CC09DF-85FD-4EE0-9FC3-08A23E11D8CE}" presName="hierChild4" presStyleCnt="0"/>
      <dgm:spPr/>
      <dgm:t>
        <a:bodyPr/>
        <a:lstStyle/>
        <a:p>
          <a:endParaRPr lang="fr-FR"/>
        </a:p>
      </dgm:t>
    </dgm:pt>
    <dgm:pt modelId="{41AA8575-7FE4-4CB3-AAF6-9A9771F522ED}" type="pres">
      <dgm:prSet presAssocID="{C0CC09DF-85FD-4EE0-9FC3-08A23E11D8CE}" presName="hierChild5" presStyleCnt="0"/>
      <dgm:spPr/>
      <dgm:t>
        <a:bodyPr/>
        <a:lstStyle/>
        <a:p>
          <a:endParaRPr lang="fr-FR"/>
        </a:p>
      </dgm:t>
    </dgm:pt>
    <dgm:pt modelId="{E3C34B50-A715-4F9D-AC90-2D2B109622DC}" type="pres">
      <dgm:prSet presAssocID="{12757B38-824C-4423-86BB-CAFA35CA4DE6}" presName="Name37" presStyleLbl="parChTrans1D3" presStyleIdx="7" presStyleCnt="19"/>
      <dgm:spPr/>
    </dgm:pt>
    <dgm:pt modelId="{22A1F550-3567-47D7-B264-4F7EBAA06590}" type="pres">
      <dgm:prSet presAssocID="{C51B5206-7C56-478D-B895-949FD45972D2}" presName="hierRoot2" presStyleCnt="0">
        <dgm:presLayoutVars>
          <dgm:hierBranch val="init"/>
        </dgm:presLayoutVars>
      </dgm:prSet>
      <dgm:spPr/>
    </dgm:pt>
    <dgm:pt modelId="{B0D61026-D008-4C39-8051-5F8E7FE0933F}" type="pres">
      <dgm:prSet presAssocID="{C51B5206-7C56-478D-B895-949FD45972D2}" presName="rootComposite" presStyleCnt="0"/>
      <dgm:spPr/>
    </dgm:pt>
    <dgm:pt modelId="{D2C143EA-0708-4541-B875-CC2726F70600}" type="pres">
      <dgm:prSet presAssocID="{C51B5206-7C56-478D-B895-949FD45972D2}" presName="rootText" presStyleLbl="node3" presStyleIdx="7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6A92402-A5BB-423F-BBE1-7944A53798E5}" type="pres">
      <dgm:prSet presAssocID="{C51B5206-7C56-478D-B895-949FD45972D2}" presName="rootConnector" presStyleLbl="node3" presStyleIdx="7" presStyleCnt="19"/>
      <dgm:spPr/>
      <dgm:t>
        <a:bodyPr/>
        <a:lstStyle/>
        <a:p>
          <a:endParaRPr lang="fr-FR"/>
        </a:p>
      </dgm:t>
    </dgm:pt>
    <dgm:pt modelId="{5D423F55-0678-44E2-B745-26ED3F5890A5}" type="pres">
      <dgm:prSet presAssocID="{C51B5206-7C56-478D-B895-949FD45972D2}" presName="hierChild4" presStyleCnt="0"/>
      <dgm:spPr/>
    </dgm:pt>
    <dgm:pt modelId="{1B0681C6-A651-4494-8591-7227293FF3C3}" type="pres">
      <dgm:prSet presAssocID="{C51B5206-7C56-478D-B895-949FD45972D2}" presName="hierChild5" presStyleCnt="0"/>
      <dgm:spPr/>
    </dgm:pt>
    <dgm:pt modelId="{88693D9B-2A68-40AF-B307-E0DC40C8CA37}" type="pres">
      <dgm:prSet presAssocID="{C7E6BD8C-E432-4461-A1CF-DC60B5A1087C}" presName="Name37" presStyleLbl="parChTrans1D3" presStyleIdx="8" presStyleCnt="19"/>
      <dgm:spPr/>
    </dgm:pt>
    <dgm:pt modelId="{EB7B4B91-0683-4185-8255-0006CACC3324}" type="pres">
      <dgm:prSet presAssocID="{9C5AADAD-4818-4D20-85A3-56AD6C84553F}" presName="hierRoot2" presStyleCnt="0">
        <dgm:presLayoutVars>
          <dgm:hierBranch val="init"/>
        </dgm:presLayoutVars>
      </dgm:prSet>
      <dgm:spPr/>
    </dgm:pt>
    <dgm:pt modelId="{4907E87A-91BD-4DE8-BFA5-0C6CD4C53466}" type="pres">
      <dgm:prSet presAssocID="{9C5AADAD-4818-4D20-85A3-56AD6C84553F}" presName="rootComposite" presStyleCnt="0"/>
      <dgm:spPr/>
    </dgm:pt>
    <dgm:pt modelId="{D035C022-3730-4A17-AEEC-856DB29CDD68}" type="pres">
      <dgm:prSet presAssocID="{9C5AADAD-4818-4D20-85A3-56AD6C84553F}" presName="rootText" presStyleLbl="node3" presStyleIdx="8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E7B1F0D-218B-4C47-8267-7125A9E39FC6}" type="pres">
      <dgm:prSet presAssocID="{9C5AADAD-4818-4D20-85A3-56AD6C84553F}" presName="rootConnector" presStyleLbl="node3" presStyleIdx="8" presStyleCnt="19"/>
      <dgm:spPr/>
      <dgm:t>
        <a:bodyPr/>
        <a:lstStyle/>
        <a:p>
          <a:endParaRPr lang="fr-FR"/>
        </a:p>
      </dgm:t>
    </dgm:pt>
    <dgm:pt modelId="{0C1CAE99-B718-4F83-8D4D-0C897E02B890}" type="pres">
      <dgm:prSet presAssocID="{9C5AADAD-4818-4D20-85A3-56AD6C84553F}" presName="hierChild4" presStyleCnt="0"/>
      <dgm:spPr/>
    </dgm:pt>
    <dgm:pt modelId="{9EAA16C6-39CE-49FF-9E26-C4BEA9583A89}" type="pres">
      <dgm:prSet presAssocID="{9C5AADAD-4818-4D20-85A3-56AD6C84553F}" presName="hierChild5" presStyleCnt="0"/>
      <dgm:spPr/>
    </dgm:pt>
    <dgm:pt modelId="{293D6181-C256-4A87-96CD-7BA977D7A8C6}" type="pres">
      <dgm:prSet presAssocID="{77E6BBE6-44C6-4069-8E31-3FD592A78C40}" presName="Name37" presStyleLbl="parChTrans1D3" presStyleIdx="9" presStyleCnt="19"/>
      <dgm:spPr/>
    </dgm:pt>
    <dgm:pt modelId="{EE9D0437-9D6B-4C2C-B2C2-C84742BBC89F}" type="pres">
      <dgm:prSet presAssocID="{60709B1A-006C-454B-BB1B-E551165A936E}" presName="hierRoot2" presStyleCnt="0">
        <dgm:presLayoutVars>
          <dgm:hierBranch val="init"/>
        </dgm:presLayoutVars>
      </dgm:prSet>
      <dgm:spPr/>
    </dgm:pt>
    <dgm:pt modelId="{F5A770D1-F615-46BE-8B13-E733D17F3419}" type="pres">
      <dgm:prSet presAssocID="{60709B1A-006C-454B-BB1B-E551165A936E}" presName="rootComposite" presStyleCnt="0"/>
      <dgm:spPr/>
    </dgm:pt>
    <dgm:pt modelId="{F1E0B6E9-DA4D-48C1-8931-DA8042C640E5}" type="pres">
      <dgm:prSet presAssocID="{60709B1A-006C-454B-BB1B-E551165A936E}" presName="rootText" presStyleLbl="node3" presStyleIdx="9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47D7970-33A1-4F29-8E69-362F1BB1417A}" type="pres">
      <dgm:prSet presAssocID="{60709B1A-006C-454B-BB1B-E551165A936E}" presName="rootConnector" presStyleLbl="node3" presStyleIdx="9" presStyleCnt="19"/>
      <dgm:spPr/>
      <dgm:t>
        <a:bodyPr/>
        <a:lstStyle/>
        <a:p>
          <a:endParaRPr lang="fr-FR"/>
        </a:p>
      </dgm:t>
    </dgm:pt>
    <dgm:pt modelId="{F2A2AFA3-C08F-46C2-B40B-405AA3C9DB6A}" type="pres">
      <dgm:prSet presAssocID="{60709B1A-006C-454B-BB1B-E551165A936E}" presName="hierChild4" presStyleCnt="0"/>
      <dgm:spPr/>
    </dgm:pt>
    <dgm:pt modelId="{502E9E4D-08C5-4C1E-80BA-FEB3C9DA0420}" type="pres">
      <dgm:prSet presAssocID="{60709B1A-006C-454B-BB1B-E551165A936E}" presName="hierChild5" presStyleCnt="0"/>
      <dgm:spPr/>
    </dgm:pt>
    <dgm:pt modelId="{085E15C5-295D-4FDF-93E5-DB96A52036F2}" type="pres">
      <dgm:prSet presAssocID="{4EB50866-C1F1-4E71-B9E1-03ACEA02B005}" presName="Name37" presStyleLbl="parChTrans1D3" presStyleIdx="10" presStyleCnt="19"/>
      <dgm:spPr/>
    </dgm:pt>
    <dgm:pt modelId="{0D99BE5D-EC6F-4669-A0C8-50E251AF1AB9}" type="pres">
      <dgm:prSet presAssocID="{4C06FB18-DA16-43FA-A32E-FE8911C03EA8}" presName="hierRoot2" presStyleCnt="0">
        <dgm:presLayoutVars>
          <dgm:hierBranch val="init"/>
        </dgm:presLayoutVars>
      </dgm:prSet>
      <dgm:spPr/>
    </dgm:pt>
    <dgm:pt modelId="{EA2D91D1-A8DA-4B36-A2B6-816027AE58C6}" type="pres">
      <dgm:prSet presAssocID="{4C06FB18-DA16-43FA-A32E-FE8911C03EA8}" presName="rootComposite" presStyleCnt="0"/>
      <dgm:spPr/>
    </dgm:pt>
    <dgm:pt modelId="{994F492F-6E23-415B-BA83-5304BE22CBA8}" type="pres">
      <dgm:prSet presAssocID="{4C06FB18-DA16-43FA-A32E-FE8911C03EA8}" presName="rootText" presStyleLbl="node3" presStyleIdx="10" presStyleCnt="19" custScaleY="14702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C15347A-73AB-4BAA-94B0-3035276CD742}" type="pres">
      <dgm:prSet presAssocID="{4C06FB18-DA16-43FA-A32E-FE8911C03EA8}" presName="rootConnector" presStyleLbl="node3" presStyleIdx="10" presStyleCnt="19"/>
      <dgm:spPr/>
      <dgm:t>
        <a:bodyPr/>
        <a:lstStyle/>
        <a:p>
          <a:endParaRPr lang="fr-FR"/>
        </a:p>
      </dgm:t>
    </dgm:pt>
    <dgm:pt modelId="{A61A855D-453A-4E31-B9B6-9DD00DD6814D}" type="pres">
      <dgm:prSet presAssocID="{4C06FB18-DA16-43FA-A32E-FE8911C03EA8}" presName="hierChild4" presStyleCnt="0"/>
      <dgm:spPr/>
    </dgm:pt>
    <dgm:pt modelId="{970145CA-EE76-4337-8ED7-674BA0E344FB}" type="pres">
      <dgm:prSet presAssocID="{4C06FB18-DA16-43FA-A32E-FE8911C03EA8}" presName="hierChild5" presStyleCnt="0"/>
      <dgm:spPr/>
    </dgm:pt>
    <dgm:pt modelId="{56A80D83-60C8-447D-ABE4-43D6C99C3EBC}" type="pres">
      <dgm:prSet presAssocID="{A5ED8828-7FB0-4B76-B81C-F1BE2BD8CEEE}" presName="hierChild5" presStyleCnt="0"/>
      <dgm:spPr/>
      <dgm:t>
        <a:bodyPr/>
        <a:lstStyle/>
        <a:p>
          <a:endParaRPr lang="fr-FR"/>
        </a:p>
      </dgm:t>
    </dgm:pt>
    <dgm:pt modelId="{000EB698-D86C-425A-A778-40F1FE66BC50}" type="pres">
      <dgm:prSet presAssocID="{2F44CBC1-0E9D-48ED-B2CB-1C5F3C6B7A2A}" presName="Name37" presStyleLbl="parChTrans1D2" presStyleIdx="2" presStyleCnt="8"/>
      <dgm:spPr/>
      <dgm:t>
        <a:bodyPr/>
        <a:lstStyle/>
        <a:p>
          <a:endParaRPr lang="fr-FR"/>
        </a:p>
      </dgm:t>
    </dgm:pt>
    <dgm:pt modelId="{945D3B96-4C5B-4935-AD77-9EFC9B032014}" type="pres">
      <dgm:prSet presAssocID="{FD8FE9C1-09AD-496B-87EB-9DAFBDEBA77C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30ED014D-E4B5-4C75-BD21-D301B91A076F}" type="pres">
      <dgm:prSet presAssocID="{FD8FE9C1-09AD-496B-87EB-9DAFBDEBA77C}" presName="rootComposite" presStyleCnt="0"/>
      <dgm:spPr/>
      <dgm:t>
        <a:bodyPr/>
        <a:lstStyle/>
        <a:p>
          <a:endParaRPr lang="fr-FR"/>
        </a:p>
      </dgm:t>
    </dgm:pt>
    <dgm:pt modelId="{D2A3CA92-3A06-4E27-93FC-6F63E5F9FE40}" type="pres">
      <dgm:prSet presAssocID="{FD8FE9C1-09AD-496B-87EB-9DAFBDEBA77C}" presName="rootText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96CFFD8-AD5C-4746-9CE0-909B9657F520}" type="pres">
      <dgm:prSet presAssocID="{FD8FE9C1-09AD-496B-87EB-9DAFBDEBA77C}" presName="rootConnector" presStyleLbl="node2" presStyleIdx="2" presStyleCnt="7"/>
      <dgm:spPr/>
      <dgm:t>
        <a:bodyPr/>
        <a:lstStyle/>
        <a:p>
          <a:endParaRPr lang="fr-FR"/>
        </a:p>
      </dgm:t>
    </dgm:pt>
    <dgm:pt modelId="{93DFB960-6BD5-43AA-8CD2-917D719598B2}" type="pres">
      <dgm:prSet presAssocID="{FD8FE9C1-09AD-496B-87EB-9DAFBDEBA77C}" presName="hierChild4" presStyleCnt="0"/>
      <dgm:spPr/>
      <dgm:t>
        <a:bodyPr/>
        <a:lstStyle/>
        <a:p>
          <a:endParaRPr lang="fr-FR"/>
        </a:p>
      </dgm:t>
    </dgm:pt>
    <dgm:pt modelId="{83F0717C-E85C-4FB5-A699-E9B588F57129}" type="pres">
      <dgm:prSet presAssocID="{C0D26DD0-8C0D-4049-A3B1-5FD887616844}" presName="Name37" presStyleLbl="parChTrans1D3" presStyleIdx="11" presStyleCnt="19"/>
      <dgm:spPr/>
    </dgm:pt>
    <dgm:pt modelId="{2BBDA370-2FB4-4192-9B7A-6310817ABAFD}" type="pres">
      <dgm:prSet presAssocID="{700FE324-9B2D-4BCF-BDE3-1C836BB4CC82}" presName="hierRoot2" presStyleCnt="0">
        <dgm:presLayoutVars>
          <dgm:hierBranch val="init"/>
        </dgm:presLayoutVars>
      </dgm:prSet>
      <dgm:spPr/>
    </dgm:pt>
    <dgm:pt modelId="{7B850536-0568-4701-9AD2-915763DC88F0}" type="pres">
      <dgm:prSet presAssocID="{700FE324-9B2D-4BCF-BDE3-1C836BB4CC82}" presName="rootComposite" presStyleCnt="0"/>
      <dgm:spPr/>
    </dgm:pt>
    <dgm:pt modelId="{3D155718-85E4-4F99-AA70-289BFE154EFB}" type="pres">
      <dgm:prSet presAssocID="{700FE324-9B2D-4BCF-BDE3-1C836BB4CC82}" presName="rootText" presStyleLbl="node3" presStyleIdx="11" presStyleCnt="19" custScaleY="21347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0E1F678-3108-4643-98EB-E449C924B5CA}" type="pres">
      <dgm:prSet presAssocID="{700FE324-9B2D-4BCF-BDE3-1C836BB4CC82}" presName="rootConnector" presStyleLbl="node3" presStyleIdx="11" presStyleCnt="19"/>
      <dgm:spPr/>
      <dgm:t>
        <a:bodyPr/>
        <a:lstStyle/>
        <a:p>
          <a:endParaRPr lang="fr-FR"/>
        </a:p>
      </dgm:t>
    </dgm:pt>
    <dgm:pt modelId="{81BC10F3-B0E4-4665-B6CF-A320CFDB13DE}" type="pres">
      <dgm:prSet presAssocID="{700FE324-9B2D-4BCF-BDE3-1C836BB4CC82}" presName="hierChild4" presStyleCnt="0"/>
      <dgm:spPr/>
    </dgm:pt>
    <dgm:pt modelId="{A17CC442-26D9-414A-8B79-24EAD7ED5909}" type="pres">
      <dgm:prSet presAssocID="{700FE324-9B2D-4BCF-BDE3-1C836BB4CC82}" presName="hierChild5" presStyleCnt="0"/>
      <dgm:spPr/>
    </dgm:pt>
    <dgm:pt modelId="{CA3F4517-E527-4B7A-88D7-B3D5D5A57ECF}" type="pres">
      <dgm:prSet presAssocID="{FD8FE9C1-09AD-496B-87EB-9DAFBDEBA77C}" presName="hierChild5" presStyleCnt="0"/>
      <dgm:spPr/>
      <dgm:t>
        <a:bodyPr/>
        <a:lstStyle/>
        <a:p>
          <a:endParaRPr lang="fr-FR"/>
        </a:p>
      </dgm:t>
    </dgm:pt>
    <dgm:pt modelId="{B3E4409C-D425-499F-B9EE-6494061F8422}" type="pres">
      <dgm:prSet presAssocID="{028ED0A0-C13C-41B7-BF25-903E8AB55A43}" presName="Name37" presStyleLbl="parChTrans1D2" presStyleIdx="3" presStyleCnt="8"/>
      <dgm:spPr/>
      <dgm:t>
        <a:bodyPr/>
        <a:lstStyle/>
        <a:p>
          <a:endParaRPr lang="fr-FR"/>
        </a:p>
      </dgm:t>
    </dgm:pt>
    <dgm:pt modelId="{CB6BB0E5-A53F-41C4-914D-A7EE175A0DF8}" type="pres">
      <dgm:prSet presAssocID="{96E7A32C-A268-457D-9155-9E9EA9F83ABA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6BC9985F-24CE-4B02-BF31-187A2A7839A8}" type="pres">
      <dgm:prSet presAssocID="{96E7A32C-A268-457D-9155-9E9EA9F83ABA}" presName="rootComposite" presStyleCnt="0"/>
      <dgm:spPr/>
      <dgm:t>
        <a:bodyPr/>
        <a:lstStyle/>
        <a:p>
          <a:endParaRPr lang="fr-FR"/>
        </a:p>
      </dgm:t>
    </dgm:pt>
    <dgm:pt modelId="{17570BDA-1C3F-4E14-9A5F-C98E37BC9362}" type="pres">
      <dgm:prSet presAssocID="{96E7A32C-A268-457D-9155-9E9EA9F83ABA}" presName="rootText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260985F-E9AA-4BFB-B367-8E5CE2F4495D}" type="pres">
      <dgm:prSet presAssocID="{96E7A32C-A268-457D-9155-9E9EA9F83ABA}" presName="rootConnector" presStyleLbl="node2" presStyleIdx="3" presStyleCnt="7"/>
      <dgm:spPr/>
      <dgm:t>
        <a:bodyPr/>
        <a:lstStyle/>
        <a:p>
          <a:endParaRPr lang="fr-FR"/>
        </a:p>
      </dgm:t>
    </dgm:pt>
    <dgm:pt modelId="{B169F4DA-447F-4793-B1BF-DF13F391F445}" type="pres">
      <dgm:prSet presAssocID="{96E7A32C-A268-457D-9155-9E9EA9F83ABA}" presName="hierChild4" presStyleCnt="0"/>
      <dgm:spPr/>
      <dgm:t>
        <a:bodyPr/>
        <a:lstStyle/>
        <a:p>
          <a:endParaRPr lang="fr-FR"/>
        </a:p>
      </dgm:t>
    </dgm:pt>
    <dgm:pt modelId="{A6FC7BF8-8ACE-486E-834A-85574082E66D}" type="pres">
      <dgm:prSet presAssocID="{DD711567-8AF5-49A0-8826-8AC681359DF3}" presName="Name37" presStyleLbl="parChTrans1D3" presStyleIdx="12" presStyleCnt="19"/>
      <dgm:spPr/>
    </dgm:pt>
    <dgm:pt modelId="{F49AFAE7-9EEA-4C64-8806-9301B2C8D47F}" type="pres">
      <dgm:prSet presAssocID="{55FC5816-4225-4021-963B-7C50742A4FDB}" presName="hierRoot2" presStyleCnt="0">
        <dgm:presLayoutVars>
          <dgm:hierBranch val="init"/>
        </dgm:presLayoutVars>
      </dgm:prSet>
      <dgm:spPr/>
    </dgm:pt>
    <dgm:pt modelId="{9FACE31F-694D-4A22-89AF-6DC60E825237}" type="pres">
      <dgm:prSet presAssocID="{55FC5816-4225-4021-963B-7C50742A4FDB}" presName="rootComposite" presStyleCnt="0"/>
      <dgm:spPr/>
    </dgm:pt>
    <dgm:pt modelId="{7CFD968B-911F-4D45-9A7F-32B024A3B744}" type="pres">
      <dgm:prSet presAssocID="{55FC5816-4225-4021-963B-7C50742A4FDB}" presName="rootText" presStyleLbl="node3" presStyleIdx="12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F02954B-77C0-4617-A99A-CC2297805AA5}" type="pres">
      <dgm:prSet presAssocID="{55FC5816-4225-4021-963B-7C50742A4FDB}" presName="rootConnector" presStyleLbl="node3" presStyleIdx="12" presStyleCnt="19"/>
      <dgm:spPr/>
      <dgm:t>
        <a:bodyPr/>
        <a:lstStyle/>
        <a:p>
          <a:endParaRPr lang="fr-FR"/>
        </a:p>
      </dgm:t>
    </dgm:pt>
    <dgm:pt modelId="{692B4740-A9E9-4F50-B50D-DCDBE57F8826}" type="pres">
      <dgm:prSet presAssocID="{55FC5816-4225-4021-963B-7C50742A4FDB}" presName="hierChild4" presStyleCnt="0"/>
      <dgm:spPr/>
    </dgm:pt>
    <dgm:pt modelId="{DC047663-B525-4D28-807A-2A20696CBF23}" type="pres">
      <dgm:prSet presAssocID="{55FC5816-4225-4021-963B-7C50742A4FDB}" presName="hierChild5" presStyleCnt="0"/>
      <dgm:spPr/>
    </dgm:pt>
    <dgm:pt modelId="{463C9D6F-14D8-4384-9B47-6993F69DB5C9}" type="pres">
      <dgm:prSet presAssocID="{4DAE3DF0-DEFA-47B8-8EB2-2858A7AB44F2}" presName="Name37" presStyleLbl="parChTrans1D3" presStyleIdx="13" presStyleCnt="19"/>
      <dgm:spPr/>
    </dgm:pt>
    <dgm:pt modelId="{94C19934-60AC-41CE-9970-F22FFCC08A64}" type="pres">
      <dgm:prSet presAssocID="{B980538E-556C-483F-844E-82AB8185508E}" presName="hierRoot2" presStyleCnt="0">
        <dgm:presLayoutVars>
          <dgm:hierBranch val="init"/>
        </dgm:presLayoutVars>
      </dgm:prSet>
      <dgm:spPr/>
    </dgm:pt>
    <dgm:pt modelId="{205B4072-1CCC-4D1E-B9CC-A95570898969}" type="pres">
      <dgm:prSet presAssocID="{B980538E-556C-483F-844E-82AB8185508E}" presName="rootComposite" presStyleCnt="0"/>
      <dgm:spPr/>
    </dgm:pt>
    <dgm:pt modelId="{89CBBD2A-D8C4-4984-916D-A10ADB582388}" type="pres">
      <dgm:prSet presAssocID="{B980538E-556C-483F-844E-82AB8185508E}" presName="rootText" presStyleLbl="node3" presStyleIdx="13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41BD104-E4A5-4D24-A68A-C6132440A92B}" type="pres">
      <dgm:prSet presAssocID="{B980538E-556C-483F-844E-82AB8185508E}" presName="rootConnector" presStyleLbl="node3" presStyleIdx="13" presStyleCnt="19"/>
      <dgm:spPr/>
      <dgm:t>
        <a:bodyPr/>
        <a:lstStyle/>
        <a:p>
          <a:endParaRPr lang="fr-FR"/>
        </a:p>
      </dgm:t>
    </dgm:pt>
    <dgm:pt modelId="{B347F1D1-90ED-4C61-B316-3C0820F59791}" type="pres">
      <dgm:prSet presAssocID="{B980538E-556C-483F-844E-82AB8185508E}" presName="hierChild4" presStyleCnt="0"/>
      <dgm:spPr/>
    </dgm:pt>
    <dgm:pt modelId="{1E8F8012-6845-4890-97CE-31C8EB06B3CA}" type="pres">
      <dgm:prSet presAssocID="{B980538E-556C-483F-844E-82AB8185508E}" presName="hierChild5" presStyleCnt="0"/>
      <dgm:spPr/>
    </dgm:pt>
    <dgm:pt modelId="{6B678F56-93E1-401C-97FC-CF5A474D79FC}" type="pres">
      <dgm:prSet presAssocID="{4748641F-DBE6-4E05-B9FA-51B981CC77DF}" presName="Name37" presStyleLbl="parChTrans1D3" presStyleIdx="14" presStyleCnt="19"/>
      <dgm:spPr/>
    </dgm:pt>
    <dgm:pt modelId="{D030BE69-EFA5-4CE6-89A9-0575F6216BDF}" type="pres">
      <dgm:prSet presAssocID="{21C8CEF3-872A-4C14-9854-0C7008CE2C4A}" presName="hierRoot2" presStyleCnt="0">
        <dgm:presLayoutVars>
          <dgm:hierBranch val="init"/>
        </dgm:presLayoutVars>
      </dgm:prSet>
      <dgm:spPr/>
    </dgm:pt>
    <dgm:pt modelId="{7B4EF349-CFDE-45BE-A577-F518FF25837B}" type="pres">
      <dgm:prSet presAssocID="{21C8CEF3-872A-4C14-9854-0C7008CE2C4A}" presName="rootComposite" presStyleCnt="0"/>
      <dgm:spPr/>
    </dgm:pt>
    <dgm:pt modelId="{E5F42C60-2B42-43A3-B330-201FBCE045B3}" type="pres">
      <dgm:prSet presAssocID="{21C8CEF3-872A-4C14-9854-0C7008CE2C4A}" presName="rootText" presStyleLbl="node3" presStyleIdx="14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DCEA157-7581-4DDB-804F-3328D9AAF895}" type="pres">
      <dgm:prSet presAssocID="{21C8CEF3-872A-4C14-9854-0C7008CE2C4A}" presName="rootConnector" presStyleLbl="node3" presStyleIdx="14" presStyleCnt="19"/>
      <dgm:spPr/>
      <dgm:t>
        <a:bodyPr/>
        <a:lstStyle/>
        <a:p>
          <a:endParaRPr lang="fr-FR"/>
        </a:p>
      </dgm:t>
    </dgm:pt>
    <dgm:pt modelId="{78225450-EB48-438A-AAB0-2BBAD90BE093}" type="pres">
      <dgm:prSet presAssocID="{21C8CEF3-872A-4C14-9854-0C7008CE2C4A}" presName="hierChild4" presStyleCnt="0"/>
      <dgm:spPr/>
    </dgm:pt>
    <dgm:pt modelId="{26B9A13B-07A0-4E43-A175-B15A830B7AD4}" type="pres">
      <dgm:prSet presAssocID="{21C8CEF3-872A-4C14-9854-0C7008CE2C4A}" presName="hierChild5" presStyleCnt="0"/>
      <dgm:spPr/>
    </dgm:pt>
    <dgm:pt modelId="{5953F547-ACC9-49A5-B7E5-72755F150F25}" type="pres">
      <dgm:prSet presAssocID="{96E7A32C-A268-457D-9155-9E9EA9F83ABA}" presName="hierChild5" presStyleCnt="0"/>
      <dgm:spPr/>
      <dgm:t>
        <a:bodyPr/>
        <a:lstStyle/>
        <a:p>
          <a:endParaRPr lang="fr-FR"/>
        </a:p>
      </dgm:t>
    </dgm:pt>
    <dgm:pt modelId="{4A6F6A7C-268C-4EAB-94BF-17939BCBD097}" type="pres">
      <dgm:prSet presAssocID="{6F18B7D3-D3EE-4EE2-A49D-CA8598A10280}" presName="Name37" presStyleLbl="parChTrans1D2" presStyleIdx="4" presStyleCnt="8"/>
      <dgm:spPr/>
      <dgm:t>
        <a:bodyPr/>
        <a:lstStyle/>
        <a:p>
          <a:endParaRPr lang="fr-FR"/>
        </a:p>
      </dgm:t>
    </dgm:pt>
    <dgm:pt modelId="{4FCB9A23-36B8-43BF-B301-EBF8CBE9D190}" type="pres">
      <dgm:prSet presAssocID="{6FE59D9E-5CEA-4DC4-A991-07F6D3F929F9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650ECA60-7B6C-4533-A37D-AB053E9BEAD9}" type="pres">
      <dgm:prSet presAssocID="{6FE59D9E-5CEA-4DC4-A991-07F6D3F929F9}" presName="rootComposite" presStyleCnt="0"/>
      <dgm:spPr/>
      <dgm:t>
        <a:bodyPr/>
        <a:lstStyle/>
        <a:p>
          <a:endParaRPr lang="fr-FR"/>
        </a:p>
      </dgm:t>
    </dgm:pt>
    <dgm:pt modelId="{72BDD81E-C99D-4C40-9513-18D7F76AA8D9}" type="pres">
      <dgm:prSet presAssocID="{6FE59D9E-5CEA-4DC4-A991-07F6D3F929F9}" presName="rootText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4E3766A-7801-4B70-AFD1-456EC0EE46A1}" type="pres">
      <dgm:prSet presAssocID="{6FE59D9E-5CEA-4DC4-A991-07F6D3F929F9}" presName="rootConnector" presStyleLbl="node2" presStyleIdx="4" presStyleCnt="7"/>
      <dgm:spPr/>
      <dgm:t>
        <a:bodyPr/>
        <a:lstStyle/>
        <a:p>
          <a:endParaRPr lang="fr-FR"/>
        </a:p>
      </dgm:t>
    </dgm:pt>
    <dgm:pt modelId="{36A7B705-E0B1-496A-8580-9F90BD5FA438}" type="pres">
      <dgm:prSet presAssocID="{6FE59D9E-5CEA-4DC4-A991-07F6D3F929F9}" presName="hierChild4" presStyleCnt="0"/>
      <dgm:spPr/>
      <dgm:t>
        <a:bodyPr/>
        <a:lstStyle/>
        <a:p>
          <a:endParaRPr lang="fr-FR"/>
        </a:p>
      </dgm:t>
    </dgm:pt>
    <dgm:pt modelId="{716772DE-DCDF-40E6-83C0-40BF7928C945}" type="pres">
      <dgm:prSet presAssocID="{0AD4CD0B-1B40-422C-A234-92B4914E4A12}" presName="Name37" presStyleLbl="parChTrans1D3" presStyleIdx="15" presStyleCnt="19"/>
      <dgm:spPr/>
    </dgm:pt>
    <dgm:pt modelId="{47358FE1-D9CB-4988-A1B8-D6CF8DFE9069}" type="pres">
      <dgm:prSet presAssocID="{5E6987EA-AFD0-41EE-99C8-B6D16AC3702A}" presName="hierRoot2" presStyleCnt="0">
        <dgm:presLayoutVars>
          <dgm:hierBranch val="init"/>
        </dgm:presLayoutVars>
      </dgm:prSet>
      <dgm:spPr/>
    </dgm:pt>
    <dgm:pt modelId="{286B76F1-92A8-4D8C-9E54-E1EA565CD028}" type="pres">
      <dgm:prSet presAssocID="{5E6987EA-AFD0-41EE-99C8-B6D16AC3702A}" presName="rootComposite" presStyleCnt="0"/>
      <dgm:spPr/>
    </dgm:pt>
    <dgm:pt modelId="{615E52F6-F49C-4EA8-880F-6EC6AC45E622}" type="pres">
      <dgm:prSet presAssocID="{5E6987EA-AFD0-41EE-99C8-B6D16AC3702A}" presName="rootText" presStyleLbl="node3" presStyleIdx="15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C0B4CC-F132-4D57-870E-A4304ECB1D85}" type="pres">
      <dgm:prSet presAssocID="{5E6987EA-AFD0-41EE-99C8-B6D16AC3702A}" presName="rootConnector" presStyleLbl="node3" presStyleIdx="15" presStyleCnt="19"/>
      <dgm:spPr/>
      <dgm:t>
        <a:bodyPr/>
        <a:lstStyle/>
        <a:p>
          <a:endParaRPr lang="fr-FR"/>
        </a:p>
      </dgm:t>
    </dgm:pt>
    <dgm:pt modelId="{38117226-F6B6-4AFF-B7E0-779E565E79DE}" type="pres">
      <dgm:prSet presAssocID="{5E6987EA-AFD0-41EE-99C8-B6D16AC3702A}" presName="hierChild4" presStyleCnt="0"/>
      <dgm:spPr/>
    </dgm:pt>
    <dgm:pt modelId="{687DF779-AB3A-4F5C-85AF-547BF15BFE58}" type="pres">
      <dgm:prSet presAssocID="{5E6987EA-AFD0-41EE-99C8-B6D16AC3702A}" presName="hierChild5" presStyleCnt="0"/>
      <dgm:spPr/>
    </dgm:pt>
    <dgm:pt modelId="{BC0AED1C-F8BE-4162-8E30-6011F6981FDE}" type="pres">
      <dgm:prSet presAssocID="{D47FE45E-A8CE-4F1B-9FCF-06209DE6B073}" presName="Name37" presStyleLbl="parChTrans1D3" presStyleIdx="16" presStyleCnt="19"/>
      <dgm:spPr/>
    </dgm:pt>
    <dgm:pt modelId="{41A5932F-8911-40DD-982C-491FAEE8B8EA}" type="pres">
      <dgm:prSet presAssocID="{C7AF5EDD-E6C1-4909-AAC6-23666A727FB7}" presName="hierRoot2" presStyleCnt="0">
        <dgm:presLayoutVars>
          <dgm:hierBranch val="init"/>
        </dgm:presLayoutVars>
      </dgm:prSet>
      <dgm:spPr/>
    </dgm:pt>
    <dgm:pt modelId="{A62C9B12-4C05-45BE-9556-25C2156AD06D}" type="pres">
      <dgm:prSet presAssocID="{C7AF5EDD-E6C1-4909-AAC6-23666A727FB7}" presName="rootComposite" presStyleCnt="0"/>
      <dgm:spPr/>
    </dgm:pt>
    <dgm:pt modelId="{2714904C-77FA-44E5-81D1-BF410546CE6E}" type="pres">
      <dgm:prSet presAssocID="{C7AF5EDD-E6C1-4909-AAC6-23666A727FB7}" presName="rootText" presStyleLbl="node3" presStyleIdx="16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9DB741F-0D64-4E4B-A0F3-D125CD05C2D6}" type="pres">
      <dgm:prSet presAssocID="{C7AF5EDD-E6C1-4909-AAC6-23666A727FB7}" presName="rootConnector" presStyleLbl="node3" presStyleIdx="16" presStyleCnt="19"/>
      <dgm:spPr/>
      <dgm:t>
        <a:bodyPr/>
        <a:lstStyle/>
        <a:p>
          <a:endParaRPr lang="fr-FR"/>
        </a:p>
      </dgm:t>
    </dgm:pt>
    <dgm:pt modelId="{227E20C5-0366-448C-996C-6CAA9E6AA20E}" type="pres">
      <dgm:prSet presAssocID="{C7AF5EDD-E6C1-4909-AAC6-23666A727FB7}" presName="hierChild4" presStyleCnt="0"/>
      <dgm:spPr/>
    </dgm:pt>
    <dgm:pt modelId="{6393D686-0E1E-40EB-8644-3D88EAF4B996}" type="pres">
      <dgm:prSet presAssocID="{C7AF5EDD-E6C1-4909-AAC6-23666A727FB7}" presName="hierChild5" presStyleCnt="0"/>
      <dgm:spPr/>
    </dgm:pt>
    <dgm:pt modelId="{AA49B0F3-BD41-45DF-B099-5B0999A5F0D2}" type="pres">
      <dgm:prSet presAssocID="{6FE59D9E-5CEA-4DC4-A991-07F6D3F929F9}" presName="hierChild5" presStyleCnt="0"/>
      <dgm:spPr/>
      <dgm:t>
        <a:bodyPr/>
        <a:lstStyle/>
        <a:p>
          <a:endParaRPr lang="fr-FR"/>
        </a:p>
      </dgm:t>
    </dgm:pt>
    <dgm:pt modelId="{778262DC-85D0-4344-A977-72579C539BBF}" type="pres">
      <dgm:prSet presAssocID="{A075FEBF-347E-4C6F-9A29-4A4AEFFC439A}" presName="Name37" presStyleLbl="parChTrans1D2" presStyleIdx="5" presStyleCnt="8"/>
      <dgm:spPr/>
      <dgm:t>
        <a:bodyPr/>
        <a:lstStyle/>
        <a:p>
          <a:endParaRPr lang="fr-FR"/>
        </a:p>
      </dgm:t>
    </dgm:pt>
    <dgm:pt modelId="{96CE5CA9-B903-4AA4-B672-1101787CE3BD}" type="pres">
      <dgm:prSet presAssocID="{B22172EA-77BB-480D-BB20-D6D7373F5BEB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73D326CA-F675-4817-821B-9D193A65E446}" type="pres">
      <dgm:prSet presAssocID="{B22172EA-77BB-480D-BB20-D6D7373F5BEB}" presName="rootComposite" presStyleCnt="0"/>
      <dgm:spPr/>
      <dgm:t>
        <a:bodyPr/>
        <a:lstStyle/>
        <a:p>
          <a:endParaRPr lang="fr-FR"/>
        </a:p>
      </dgm:t>
    </dgm:pt>
    <dgm:pt modelId="{B5D4D7CB-DF45-4607-8E59-DBE3123886F4}" type="pres">
      <dgm:prSet presAssocID="{B22172EA-77BB-480D-BB20-D6D7373F5BEB}" presName="rootText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4C32B59-7525-4326-A3D9-97010F34FC88}" type="pres">
      <dgm:prSet presAssocID="{B22172EA-77BB-480D-BB20-D6D7373F5BEB}" presName="rootConnector" presStyleLbl="node2" presStyleIdx="5" presStyleCnt="7"/>
      <dgm:spPr/>
      <dgm:t>
        <a:bodyPr/>
        <a:lstStyle/>
        <a:p>
          <a:endParaRPr lang="fr-FR"/>
        </a:p>
      </dgm:t>
    </dgm:pt>
    <dgm:pt modelId="{58671E9D-4D61-47A7-844F-F1617B7C6F99}" type="pres">
      <dgm:prSet presAssocID="{B22172EA-77BB-480D-BB20-D6D7373F5BEB}" presName="hierChild4" presStyleCnt="0"/>
      <dgm:spPr/>
      <dgm:t>
        <a:bodyPr/>
        <a:lstStyle/>
        <a:p>
          <a:endParaRPr lang="fr-FR"/>
        </a:p>
      </dgm:t>
    </dgm:pt>
    <dgm:pt modelId="{55A43354-B274-4412-84AF-CFF094070B0E}" type="pres">
      <dgm:prSet presAssocID="{AB9A0F7B-BBD0-457B-BBA4-FB25925BDBEB}" presName="Name37" presStyleLbl="parChTrans1D3" presStyleIdx="17" presStyleCnt="19"/>
      <dgm:spPr/>
    </dgm:pt>
    <dgm:pt modelId="{0B04FC2C-BF4A-44A2-ABDF-1642098C6ACA}" type="pres">
      <dgm:prSet presAssocID="{8FF2C40E-0FC5-4751-956A-3FB3BFD8F18E}" presName="hierRoot2" presStyleCnt="0">
        <dgm:presLayoutVars>
          <dgm:hierBranch val="init"/>
        </dgm:presLayoutVars>
      </dgm:prSet>
      <dgm:spPr/>
    </dgm:pt>
    <dgm:pt modelId="{CEACC703-3A84-4BDD-828A-E1EBA6708128}" type="pres">
      <dgm:prSet presAssocID="{8FF2C40E-0FC5-4751-956A-3FB3BFD8F18E}" presName="rootComposite" presStyleCnt="0"/>
      <dgm:spPr/>
    </dgm:pt>
    <dgm:pt modelId="{BBFF89EE-F75C-4B60-8729-A343A97D628F}" type="pres">
      <dgm:prSet presAssocID="{8FF2C40E-0FC5-4751-956A-3FB3BFD8F18E}" presName="rootText" presStyleLbl="node3" presStyleIdx="17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EAA29E2-2207-42B9-809E-4225D56A443C}" type="pres">
      <dgm:prSet presAssocID="{8FF2C40E-0FC5-4751-956A-3FB3BFD8F18E}" presName="rootConnector" presStyleLbl="node3" presStyleIdx="17" presStyleCnt="19"/>
      <dgm:spPr/>
      <dgm:t>
        <a:bodyPr/>
        <a:lstStyle/>
        <a:p>
          <a:endParaRPr lang="fr-FR"/>
        </a:p>
      </dgm:t>
    </dgm:pt>
    <dgm:pt modelId="{544F7EA6-1C9B-4848-894D-9B5D90D95AB5}" type="pres">
      <dgm:prSet presAssocID="{8FF2C40E-0FC5-4751-956A-3FB3BFD8F18E}" presName="hierChild4" presStyleCnt="0"/>
      <dgm:spPr/>
    </dgm:pt>
    <dgm:pt modelId="{9E2560F5-CAD2-40AE-972D-B1F13D696910}" type="pres">
      <dgm:prSet presAssocID="{8FF2C40E-0FC5-4751-956A-3FB3BFD8F18E}" presName="hierChild5" presStyleCnt="0"/>
      <dgm:spPr/>
    </dgm:pt>
    <dgm:pt modelId="{180640A6-8FCA-4A93-9B71-C2FD81264D3F}" type="pres">
      <dgm:prSet presAssocID="{B22172EA-77BB-480D-BB20-D6D7373F5BEB}" presName="hierChild5" presStyleCnt="0"/>
      <dgm:spPr/>
      <dgm:t>
        <a:bodyPr/>
        <a:lstStyle/>
        <a:p>
          <a:endParaRPr lang="fr-FR"/>
        </a:p>
      </dgm:t>
    </dgm:pt>
    <dgm:pt modelId="{4E49203F-8267-4855-817A-58941D766597}" type="pres">
      <dgm:prSet presAssocID="{F9145518-46D2-4CD6-A007-1A5FA19333A6}" presName="Name37" presStyleLbl="parChTrans1D2" presStyleIdx="6" presStyleCnt="8"/>
      <dgm:spPr/>
      <dgm:t>
        <a:bodyPr/>
        <a:lstStyle/>
        <a:p>
          <a:endParaRPr lang="fr-FR"/>
        </a:p>
      </dgm:t>
    </dgm:pt>
    <dgm:pt modelId="{565EB7D1-3028-4A72-933A-FCC25DF55E3C}" type="pres">
      <dgm:prSet presAssocID="{BB7AD060-4956-47B1-8169-FC0BB8BC8D4D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67BF4099-FAF5-43D0-832F-32D0225C17C1}" type="pres">
      <dgm:prSet presAssocID="{BB7AD060-4956-47B1-8169-FC0BB8BC8D4D}" presName="rootComposite" presStyleCnt="0"/>
      <dgm:spPr/>
      <dgm:t>
        <a:bodyPr/>
        <a:lstStyle/>
        <a:p>
          <a:endParaRPr lang="fr-FR"/>
        </a:p>
      </dgm:t>
    </dgm:pt>
    <dgm:pt modelId="{5C2DC67A-9437-4E72-960B-F737907E59F7}" type="pres">
      <dgm:prSet presAssocID="{BB7AD060-4956-47B1-8169-FC0BB8BC8D4D}" presName="rootText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7867864-334A-483C-A459-4217A72723F2}" type="pres">
      <dgm:prSet presAssocID="{BB7AD060-4956-47B1-8169-FC0BB8BC8D4D}" presName="rootConnector" presStyleLbl="node2" presStyleIdx="6" presStyleCnt="7"/>
      <dgm:spPr/>
      <dgm:t>
        <a:bodyPr/>
        <a:lstStyle/>
        <a:p>
          <a:endParaRPr lang="fr-FR"/>
        </a:p>
      </dgm:t>
    </dgm:pt>
    <dgm:pt modelId="{D7881B2A-9C5A-44B4-BC1F-4E768ADE2614}" type="pres">
      <dgm:prSet presAssocID="{BB7AD060-4956-47B1-8169-FC0BB8BC8D4D}" presName="hierChild4" presStyleCnt="0"/>
      <dgm:spPr/>
      <dgm:t>
        <a:bodyPr/>
        <a:lstStyle/>
        <a:p>
          <a:endParaRPr lang="fr-FR"/>
        </a:p>
      </dgm:t>
    </dgm:pt>
    <dgm:pt modelId="{408C22DC-650F-4D06-8BA5-A801745FC78C}" type="pres">
      <dgm:prSet presAssocID="{6B0D4BC7-20F8-4C51-80E3-608E2CE9547E}" presName="Name37" presStyleLbl="parChTrans1D3" presStyleIdx="18" presStyleCnt="19"/>
      <dgm:spPr/>
    </dgm:pt>
    <dgm:pt modelId="{F4CC7442-4B8D-48DE-8084-C4E4BC274845}" type="pres">
      <dgm:prSet presAssocID="{527BFE75-6B4D-4D6B-B0DC-69E05CE85EB8}" presName="hierRoot2" presStyleCnt="0">
        <dgm:presLayoutVars>
          <dgm:hierBranch val="init"/>
        </dgm:presLayoutVars>
      </dgm:prSet>
      <dgm:spPr/>
    </dgm:pt>
    <dgm:pt modelId="{79781624-EA78-4037-A63F-8153937D4004}" type="pres">
      <dgm:prSet presAssocID="{527BFE75-6B4D-4D6B-B0DC-69E05CE85EB8}" presName="rootComposite" presStyleCnt="0"/>
      <dgm:spPr/>
    </dgm:pt>
    <dgm:pt modelId="{39CD0DA9-C112-48B6-902A-FA9323910195}" type="pres">
      <dgm:prSet presAssocID="{527BFE75-6B4D-4D6B-B0DC-69E05CE85EB8}" presName="rootText" presStyleLbl="node3" presStyleIdx="18" presStyleCnt="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815099C-683E-4C05-B1D1-7096E527B473}" type="pres">
      <dgm:prSet presAssocID="{527BFE75-6B4D-4D6B-B0DC-69E05CE85EB8}" presName="rootConnector" presStyleLbl="node3" presStyleIdx="18" presStyleCnt="19"/>
      <dgm:spPr/>
      <dgm:t>
        <a:bodyPr/>
        <a:lstStyle/>
        <a:p>
          <a:endParaRPr lang="fr-FR"/>
        </a:p>
      </dgm:t>
    </dgm:pt>
    <dgm:pt modelId="{F367823E-7477-4B15-82CF-54BF14A64A26}" type="pres">
      <dgm:prSet presAssocID="{527BFE75-6B4D-4D6B-B0DC-69E05CE85EB8}" presName="hierChild4" presStyleCnt="0"/>
      <dgm:spPr/>
    </dgm:pt>
    <dgm:pt modelId="{16CDF5AF-E9A8-41E7-92D4-D173CABE56D4}" type="pres">
      <dgm:prSet presAssocID="{527BFE75-6B4D-4D6B-B0DC-69E05CE85EB8}" presName="hierChild5" presStyleCnt="0"/>
      <dgm:spPr/>
    </dgm:pt>
    <dgm:pt modelId="{7C92914B-B0B3-4863-8316-66A67857634E}" type="pres">
      <dgm:prSet presAssocID="{BB7AD060-4956-47B1-8169-FC0BB8BC8D4D}" presName="hierChild5" presStyleCnt="0"/>
      <dgm:spPr/>
      <dgm:t>
        <a:bodyPr/>
        <a:lstStyle/>
        <a:p>
          <a:endParaRPr lang="fr-FR"/>
        </a:p>
      </dgm:t>
    </dgm:pt>
    <dgm:pt modelId="{AA0D79F4-F008-43A1-9EEC-5F200301927C}" type="pres">
      <dgm:prSet presAssocID="{F5FAB9D7-E0A8-4715-89D0-00C5B04C3014}" presName="hierChild3" presStyleCnt="0"/>
      <dgm:spPr/>
      <dgm:t>
        <a:bodyPr/>
        <a:lstStyle/>
        <a:p>
          <a:endParaRPr lang="fr-FR"/>
        </a:p>
      </dgm:t>
    </dgm:pt>
    <dgm:pt modelId="{B3A1F7A6-37A8-478D-9173-0BF68A3E3DD8}" type="pres">
      <dgm:prSet presAssocID="{1E3A1054-CC62-40B2-AD98-7F67DBB915ED}" presName="Name111" presStyleLbl="parChTrans1D2" presStyleIdx="7" presStyleCnt="8"/>
      <dgm:spPr/>
      <dgm:t>
        <a:bodyPr/>
        <a:lstStyle/>
        <a:p>
          <a:endParaRPr lang="fr-FR"/>
        </a:p>
      </dgm:t>
    </dgm:pt>
    <dgm:pt modelId="{5ED06BE0-E1F4-4674-B21D-97773103DE02}" type="pres">
      <dgm:prSet presAssocID="{EBEA8B89-79ED-4A9B-9878-7434E73401FD}" presName="hierRoot3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062D2AB3-B032-48C0-8D35-81ADC7970667}" type="pres">
      <dgm:prSet presAssocID="{EBEA8B89-79ED-4A9B-9878-7434E73401FD}" presName="rootComposite3" presStyleCnt="0"/>
      <dgm:spPr/>
      <dgm:t>
        <a:bodyPr/>
        <a:lstStyle/>
        <a:p>
          <a:endParaRPr lang="fr-FR"/>
        </a:p>
      </dgm:t>
    </dgm:pt>
    <dgm:pt modelId="{68FAFB34-5F6A-4D95-862E-D4B642C433B3}" type="pres">
      <dgm:prSet presAssocID="{EBEA8B89-79ED-4A9B-9878-7434E73401FD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0342186-508C-409E-A0BC-05BB4C4C6592}" type="pres">
      <dgm:prSet presAssocID="{EBEA8B89-79ED-4A9B-9878-7434E73401FD}" presName="rootConnector3" presStyleLbl="asst1" presStyleIdx="0" presStyleCnt="1"/>
      <dgm:spPr/>
      <dgm:t>
        <a:bodyPr/>
        <a:lstStyle/>
        <a:p>
          <a:endParaRPr lang="fr-FR"/>
        </a:p>
      </dgm:t>
    </dgm:pt>
    <dgm:pt modelId="{7C68761F-3050-41D2-89D5-95BFA8E6C879}" type="pres">
      <dgm:prSet presAssocID="{EBEA8B89-79ED-4A9B-9878-7434E73401FD}" presName="hierChild6" presStyleCnt="0"/>
      <dgm:spPr/>
      <dgm:t>
        <a:bodyPr/>
        <a:lstStyle/>
        <a:p>
          <a:endParaRPr lang="fr-FR"/>
        </a:p>
      </dgm:t>
    </dgm:pt>
    <dgm:pt modelId="{DA3FBD86-50BB-4509-8F8D-E4FC460D6C27}" type="pres">
      <dgm:prSet presAssocID="{EBEA8B89-79ED-4A9B-9878-7434E73401FD}" presName="hierChild7" presStyleCnt="0"/>
      <dgm:spPr/>
      <dgm:t>
        <a:bodyPr/>
        <a:lstStyle/>
        <a:p>
          <a:endParaRPr lang="fr-FR"/>
        </a:p>
      </dgm:t>
    </dgm:pt>
  </dgm:ptLst>
  <dgm:cxnLst>
    <dgm:cxn modelId="{608CDB3D-546D-47AE-8CE1-C86700714C29}" srcId="{F5FAB9D7-E0A8-4715-89D0-00C5B04C3014}" destId="{A5ED8828-7FB0-4B76-B81C-F1BE2BD8CEEE}" srcOrd="2" destOrd="0" parTransId="{9044E353-76B3-4E21-8E89-9D577CAE41E3}" sibTransId="{7E6B37F6-FF83-4700-920E-436D80A3D9EE}"/>
    <dgm:cxn modelId="{9EB26F7C-2EA8-419A-8024-C6D9146B0D24}" type="presOf" srcId="{D47FE45E-A8CE-4F1B-9FCF-06209DE6B073}" destId="{BC0AED1C-F8BE-4162-8E30-6011F6981FDE}" srcOrd="0" destOrd="0" presId="urn:microsoft.com/office/officeart/2005/8/layout/orgChart1"/>
    <dgm:cxn modelId="{FB0F3A3B-87A9-4147-A038-A0FBF57C6A30}" type="presOf" srcId="{62E580BA-01DF-4D84-932C-5F2593392B5B}" destId="{9F5C6EED-164B-4FC0-95C2-619C096F957B}" srcOrd="0" destOrd="0" presId="urn:microsoft.com/office/officeart/2005/8/layout/orgChart1"/>
    <dgm:cxn modelId="{CA33F857-6F67-44FB-9090-53F07268E542}" type="presOf" srcId="{BB7AD060-4956-47B1-8169-FC0BB8BC8D4D}" destId="{07867864-334A-483C-A459-4217A72723F2}" srcOrd="1" destOrd="0" presId="urn:microsoft.com/office/officeart/2005/8/layout/orgChart1"/>
    <dgm:cxn modelId="{A7E636D9-2B46-4FB3-A1E1-DF7DAA9530A4}" srcId="{B22172EA-77BB-480D-BB20-D6D7373F5BEB}" destId="{8FF2C40E-0FC5-4751-956A-3FB3BFD8F18E}" srcOrd="0" destOrd="0" parTransId="{AB9A0F7B-BBD0-457B-BBA4-FB25925BDBEB}" sibTransId="{C1557D62-87E6-4EC3-8150-58EA4FD9AEA7}"/>
    <dgm:cxn modelId="{239C6F34-8BBF-4620-9787-9B5A9E9B686C}" type="presOf" srcId="{CF1CB7D2-61D7-4601-8148-D7DF6199BBC7}" destId="{CE624D76-3AD8-481E-A986-1C66278482C2}" srcOrd="1" destOrd="0" presId="urn:microsoft.com/office/officeart/2005/8/layout/orgChart1"/>
    <dgm:cxn modelId="{638FE906-B25E-4F74-8FDD-4EB0CB8F0760}" type="presOf" srcId="{9C5AADAD-4818-4D20-85A3-56AD6C84553F}" destId="{D035C022-3730-4A17-AEEC-856DB29CDD68}" srcOrd="0" destOrd="0" presId="urn:microsoft.com/office/officeart/2005/8/layout/orgChart1"/>
    <dgm:cxn modelId="{3D734FD2-495F-4D40-8CC2-30BBD9AD0EAB}" type="presOf" srcId="{B22172EA-77BB-480D-BB20-D6D7373F5BEB}" destId="{64C32B59-7525-4326-A3D9-97010F34FC88}" srcOrd="1" destOrd="0" presId="urn:microsoft.com/office/officeart/2005/8/layout/orgChart1"/>
    <dgm:cxn modelId="{625960FA-F967-4C12-8ADA-CCBAED4371FE}" srcId="{96E7A32C-A268-457D-9155-9E9EA9F83ABA}" destId="{B980538E-556C-483F-844E-82AB8185508E}" srcOrd="1" destOrd="0" parTransId="{4DAE3DF0-DEFA-47B8-8EB2-2858A7AB44F2}" sibTransId="{823C488D-444A-4096-A0F8-782B76925379}"/>
    <dgm:cxn modelId="{4E3BC7E6-837A-4FBA-81F3-082650635B45}" type="presOf" srcId="{EBEA8B89-79ED-4A9B-9878-7434E73401FD}" destId="{68FAFB34-5F6A-4D95-862E-D4B642C433B3}" srcOrd="0" destOrd="0" presId="urn:microsoft.com/office/officeart/2005/8/layout/orgChart1"/>
    <dgm:cxn modelId="{AEBDE3BD-7B47-41BD-8370-E899FC1FFA19}" type="presOf" srcId="{932D87AC-48FB-44C7-BFE5-6866D240D66A}" destId="{611154CA-1CEE-46A7-BD95-27842AC4C6A7}" srcOrd="0" destOrd="0" presId="urn:microsoft.com/office/officeart/2005/8/layout/orgChart1"/>
    <dgm:cxn modelId="{8AECD885-F636-40DE-8F57-C2F479F910E6}" type="presOf" srcId="{B22172EA-77BB-480D-BB20-D6D7373F5BEB}" destId="{B5D4D7CB-DF45-4607-8E59-DBE3123886F4}" srcOrd="0" destOrd="0" presId="urn:microsoft.com/office/officeart/2005/8/layout/orgChart1"/>
    <dgm:cxn modelId="{CCBD1E57-4792-4AF9-8CE2-2C742ED4AE20}" type="presOf" srcId="{7DF08179-A705-4C16-9739-1716BAF73652}" destId="{A1B0B0C5-DFCC-43A6-92B8-265DFC04B217}" srcOrd="0" destOrd="0" presId="urn:microsoft.com/office/officeart/2005/8/layout/orgChart1"/>
    <dgm:cxn modelId="{D11853B7-294F-4419-93CA-B4A0940BB5DF}" type="presOf" srcId="{C0D26DD0-8C0D-4049-A3B1-5FD887616844}" destId="{83F0717C-E85C-4FB5-A699-E9B588F57129}" srcOrd="0" destOrd="0" presId="urn:microsoft.com/office/officeart/2005/8/layout/orgChart1"/>
    <dgm:cxn modelId="{F5724387-4F7C-4FA4-BF7A-168FCE174261}" srcId="{5CE996FE-FF29-4183-BE8A-A6C0533DD524}" destId="{DD819FF1-903E-4C57-AAFA-9F2581EF6482}" srcOrd="4" destOrd="0" parTransId="{62E580BA-01DF-4D84-932C-5F2593392B5B}" sibTransId="{4ADE5C90-03D2-4084-B46D-4AB7646BCEF4}"/>
    <dgm:cxn modelId="{E2546847-8E3C-4410-8456-9E66F9E81C51}" type="presOf" srcId="{BB7AD060-4956-47B1-8169-FC0BB8BC8D4D}" destId="{5C2DC67A-9437-4E72-960B-F737907E59F7}" srcOrd="0" destOrd="0" presId="urn:microsoft.com/office/officeart/2005/8/layout/orgChart1"/>
    <dgm:cxn modelId="{D993FCE8-11E8-49AA-A660-6336762BDEFE}" type="presOf" srcId="{5CE996FE-FF29-4183-BE8A-A6C0533DD524}" destId="{C9BD2858-E621-4D5A-B8B4-43E1190E190B}" srcOrd="0" destOrd="0" presId="urn:microsoft.com/office/officeart/2005/8/layout/orgChart1"/>
    <dgm:cxn modelId="{76C9FEA8-D837-4BF8-9D2D-2F5ED4F2BC49}" srcId="{F5FAB9D7-E0A8-4715-89D0-00C5B04C3014}" destId="{BB7AD060-4956-47B1-8169-FC0BB8BC8D4D}" srcOrd="7" destOrd="0" parTransId="{F9145518-46D2-4CD6-A007-1A5FA19333A6}" sibTransId="{A989E14C-E782-4038-8CB8-CC7778B9B9D0}"/>
    <dgm:cxn modelId="{0E66696F-CD04-403B-AE98-399AB8A446CB}" type="presOf" srcId="{7DF08179-A705-4C16-9739-1716BAF73652}" destId="{4F083674-5506-4B1E-BF7A-BFF847050A0A}" srcOrd="1" destOrd="0" presId="urn:microsoft.com/office/officeart/2005/8/layout/orgChart1"/>
    <dgm:cxn modelId="{0E693FDD-58D8-4683-ACB8-093BC3C6CCC2}" type="presOf" srcId="{FD8FE9C1-09AD-496B-87EB-9DAFBDEBA77C}" destId="{D2A3CA92-3A06-4E27-93FC-6F63E5F9FE40}" srcOrd="0" destOrd="0" presId="urn:microsoft.com/office/officeart/2005/8/layout/orgChart1"/>
    <dgm:cxn modelId="{18A5306E-FEBC-401A-8D84-952D513DB1A4}" type="presOf" srcId="{55FC5816-4225-4021-963B-7C50742A4FDB}" destId="{7CFD968B-911F-4D45-9A7F-32B024A3B744}" srcOrd="0" destOrd="0" presId="urn:microsoft.com/office/officeart/2005/8/layout/orgChart1"/>
    <dgm:cxn modelId="{0A668262-BCF4-429E-84BD-83B9D7A4AB00}" type="presOf" srcId="{5A5D085D-0E60-410C-9F7B-094BFFC6A8A1}" destId="{A763A5A2-5F7B-4EA7-A2ED-2F68EE86D399}" srcOrd="1" destOrd="0" presId="urn:microsoft.com/office/officeart/2005/8/layout/orgChart1"/>
    <dgm:cxn modelId="{67BBCD12-6297-48B4-9772-1760F2F90B40}" type="presOf" srcId="{76AF4436-94A3-4711-A900-41B72B6C961B}" destId="{E8379C1D-2E7F-403B-A1A1-3D4AC6B328C6}" srcOrd="1" destOrd="0" presId="urn:microsoft.com/office/officeart/2005/8/layout/orgChart1"/>
    <dgm:cxn modelId="{EEC25629-4CAE-46A3-9F4A-A3EA2928AEE0}" type="presOf" srcId="{C7AF5EDD-E6C1-4909-AAC6-23666A727FB7}" destId="{2714904C-77FA-44E5-81D1-BF410546CE6E}" srcOrd="0" destOrd="0" presId="urn:microsoft.com/office/officeart/2005/8/layout/orgChart1"/>
    <dgm:cxn modelId="{EF160730-4013-43E9-AED5-0AF986C7558D}" srcId="{F5FAB9D7-E0A8-4715-89D0-00C5B04C3014}" destId="{EBEA8B89-79ED-4A9B-9878-7434E73401FD}" srcOrd="0" destOrd="0" parTransId="{1E3A1054-CC62-40B2-AD98-7F67DBB915ED}" sibTransId="{7783AF64-AE35-4542-BE97-2CE1189E591A}"/>
    <dgm:cxn modelId="{141341BD-C9DD-4404-BAD6-1DCCEF435934}" srcId="{F5FAB9D7-E0A8-4715-89D0-00C5B04C3014}" destId="{B22172EA-77BB-480D-BB20-D6D7373F5BEB}" srcOrd="6" destOrd="0" parTransId="{A075FEBF-347E-4C6F-9A29-4A4AEFFC439A}" sibTransId="{2400812D-634C-44AF-BB45-323B441BB3AC}"/>
    <dgm:cxn modelId="{648B8B4C-4C35-4D77-8108-53FE290480F8}" srcId="{5CE996FE-FF29-4183-BE8A-A6C0533DD524}" destId="{76AF4436-94A3-4711-A900-41B72B6C961B}" srcOrd="2" destOrd="0" parTransId="{176219C5-5FE6-4453-B2D1-8306D17AE983}" sibTransId="{5763E62E-FDDB-4A1E-8F55-2A1A5B2F40DB}"/>
    <dgm:cxn modelId="{A55613BC-4916-4694-B6F3-C39AAB2678E4}" type="presOf" srcId="{8FF2C40E-0FC5-4751-956A-3FB3BFD8F18E}" destId="{6EAA29E2-2207-42B9-809E-4225D56A443C}" srcOrd="1" destOrd="0" presId="urn:microsoft.com/office/officeart/2005/8/layout/orgChart1"/>
    <dgm:cxn modelId="{A604F9C4-4A11-4E52-BA57-41E0840CDC37}" type="presOf" srcId="{2F44CBC1-0E9D-48ED-B2CB-1C5F3C6B7A2A}" destId="{000EB698-D86C-425A-A778-40F1FE66BC50}" srcOrd="0" destOrd="0" presId="urn:microsoft.com/office/officeart/2005/8/layout/orgChart1"/>
    <dgm:cxn modelId="{ED5E5118-FA82-46FA-AD01-E021CA919BEE}" type="presOf" srcId="{DD819FF1-903E-4C57-AAFA-9F2581EF6482}" destId="{87DF9810-12A1-46D4-8B83-577DE880D287}" srcOrd="0" destOrd="0" presId="urn:microsoft.com/office/officeart/2005/8/layout/orgChart1"/>
    <dgm:cxn modelId="{800D8FAF-269F-4176-B949-DAE358E31CBD}" type="presOf" srcId="{5A5D085D-0E60-410C-9F7B-094BFFC6A8A1}" destId="{A0679B94-6EDC-4ADC-ACA6-AF4998056209}" srcOrd="0" destOrd="0" presId="urn:microsoft.com/office/officeart/2005/8/layout/orgChart1"/>
    <dgm:cxn modelId="{F4D325D1-A5A9-414C-B332-353C411EE23F}" type="presOf" srcId="{0A8C5038-1D2D-468D-B504-C9C79246E1CB}" destId="{2649FC22-4EF5-4EC2-A767-D4C17B62C4A5}" srcOrd="0" destOrd="0" presId="urn:microsoft.com/office/officeart/2005/8/layout/orgChart1"/>
    <dgm:cxn modelId="{D6E0DB93-3CDB-49D9-AC68-9D8888D6B840}" type="presOf" srcId="{4C06FB18-DA16-43FA-A32E-FE8911C03EA8}" destId="{994F492F-6E23-415B-BA83-5304BE22CBA8}" srcOrd="0" destOrd="0" presId="urn:microsoft.com/office/officeart/2005/8/layout/orgChart1"/>
    <dgm:cxn modelId="{5C1D3BB6-CFE9-45B8-ACBE-1E130612F77D}" type="presOf" srcId="{CF1CB7D2-61D7-4601-8148-D7DF6199BBC7}" destId="{E832FE04-DBE9-4914-B891-A91360A409E4}" srcOrd="0" destOrd="0" presId="urn:microsoft.com/office/officeart/2005/8/layout/orgChart1"/>
    <dgm:cxn modelId="{E89B13E3-B397-480F-82C4-4E8D85C82E0B}" type="presOf" srcId="{6FE59D9E-5CEA-4DC4-A991-07F6D3F929F9}" destId="{F4E3766A-7801-4B70-AFD1-456EC0EE46A1}" srcOrd="1" destOrd="0" presId="urn:microsoft.com/office/officeart/2005/8/layout/orgChart1"/>
    <dgm:cxn modelId="{28D8EDA0-609A-46D3-A34B-D80A89F73239}" type="presOf" srcId="{C51B5206-7C56-478D-B895-949FD45972D2}" destId="{D2C143EA-0708-4541-B875-CC2726F70600}" srcOrd="0" destOrd="0" presId="urn:microsoft.com/office/officeart/2005/8/layout/orgChart1"/>
    <dgm:cxn modelId="{1E322E2F-5F84-4389-8C75-89F1727647DE}" type="presOf" srcId="{4DAE3DF0-DEFA-47B8-8EB2-2858A7AB44F2}" destId="{463C9D6F-14D8-4384-9B47-6993F69DB5C9}" srcOrd="0" destOrd="0" presId="urn:microsoft.com/office/officeart/2005/8/layout/orgChart1"/>
    <dgm:cxn modelId="{317D1223-0116-4E3B-9D23-BBDC0291829B}" srcId="{E992027D-C17B-4CD8-BDFB-B50671B4834B}" destId="{F5FAB9D7-E0A8-4715-89D0-00C5B04C3014}" srcOrd="0" destOrd="0" parTransId="{CEF50CF1-013F-4917-8D4E-12BAF6583239}" sibTransId="{26BC2BC2-4710-4F20-BA59-3E660C2B5CEE}"/>
    <dgm:cxn modelId="{9890B5D6-8B06-407F-A934-50E6C2BCCB4A}" type="presOf" srcId="{A5ED8828-7FB0-4B76-B81C-F1BE2BD8CEEE}" destId="{4CB73CC2-956E-49B6-BF4F-4F7B7DC004A4}" srcOrd="0" destOrd="0" presId="urn:microsoft.com/office/officeart/2005/8/layout/orgChart1"/>
    <dgm:cxn modelId="{24379D21-4D3E-4C2F-935F-176714ACC0D2}" type="presOf" srcId="{77E6BBE6-44C6-4069-8E31-3FD592A78C40}" destId="{293D6181-C256-4A87-96CD-7BA977D7A8C6}" srcOrd="0" destOrd="0" presId="urn:microsoft.com/office/officeart/2005/8/layout/orgChart1"/>
    <dgm:cxn modelId="{58F2218F-0C66-4DF4-B1EE-FDEAE04C0E64}" type="presOf" srcId="{55FC5816-4225-4021-963B-7C50742A4FDB}" destId="{6F02954B-77C0-4617-A99A-CC2297805AA5}" srcOrd="1" destOrd="0" presId="urn:microsoft.com/office/officeart/2005/8/layout/orgChart1"/>
    <dgm:cxn modelId="{8CF63651-D655-46E7-9C98-C8FDD7ECB2B5}" type="presOf" srcId="{4EB50866-C1F1-4E71-B9E1-03ACEA02B005}" destId="{085E15C5-295D-4FDF-93E5-DB96A52036F2}" srcOrd="0" destOrd="0" presId="urn:microsoft.com/office/officeart/2005/8/layout/orgChart1"/>
    <dgm:cxn modelId="{030AEEBF-041F-4CF6-9A4B-5A4698D42557}" type="presOf" srcId="{96E7A32C-A268-457D-9155-9E9EA9F83ABA}" destId="{17570BDA-1C3F-4E14-9A5F-C98E37BC9362}" srcOrd="0" destOrd="0" presId="urn:microsoft.com/office/officeart/2005/8/layout/orgChart1"/>
    <dgm:cxn modelId="{D6D179EB-6338-4DDF-BC84-0AFDB0B1922B}" srcId="{F5FAB9D7-E0A8-4715-89D0-00C5B04C3014}" destId="{6FE59D9E-5CEA-4DC4-A991-07F6D3F929F9}" srcOrd="5" destOrd="0" parTransId="{6F18B7D3-D3EE-4EE2-A49D-CA8598A10280}" sibTransId="{74A52BF9-5705-42AD-AF46-53F36C6D9FFF}"/>
    <dgm:cxn modelId="{2DAC45E0-6A51-4467-AC4E-512D7572970E}" type="presOf" srcId="{5D0E4A9E-5BEE-4925-9C03-01C1A5142DA8}" destId="{DF0C96CA-E31A-4277-AD8A-9770699DD8ED}" srcOrd="0" destOrd="0" presId="urn:microsoft.com/office/officeart/2005/8/layout/orgChart1"/>
    <dgm:cxn modelId="{1D7E16DE-FC07-4833-AF11-BEB4D9EF405C}" srcId="{5CE996FE-FF29-4183-BE8A-A6C0533DD524}" destId="{5A5D085D-0E60-410C-9F7B-094BFFC6A8A1}" srcOrd="1" destOrd="0" parTransId="{E40D4831-8150-4ADA-B73E-3FF3A125799D}" sibTransId="{18700F30-0FDB-45B0-A2A0-0F4F8D7D488A}"/>
    <dgm:cxn modelId="{C6479213-A095-4F69-889F-F920E7D99128}" srcId="{F5FAB9D7-E0A8-4715-89D0-00C5B04C3014}" destId="{96E7A32C-A268-457D-9155-9E9EA9F83ABA}" srcOrd="4" destOrd="0" parTransId="{028ED0A0-C13C-41B7-BF25-903E8AB55A43}" sibTransId="{C03E7F30-1C17-4E74-9DE0-02D8C94653BD}"/>
    <dgm:cxn modelId="{5D6E0294-5A4A-4535-85B3-E1A1FE368A33}" type="presOf" srcId="{1E3A1054-CC62-40B2-AD98-7F67DBB915ED}" destId="{B3A1F7A6-37A8-478D-9173-0BF68A3E3DD8}" srcOrd="0" destOrd="0" presId="urn:microsoft.com/office/officeart/2005/8/layout/orgChart1"/>
    <dgm:cxn modelId="{F74ED66A-057F-476A-86DC-997AFDF1EB4B}" type="presOf" srcId="{0AD4CD0B-1B40-422C-A234-92B4914E4A12}" destId="{716772DE-DCDF-40E6-83C0-40BF7928C945}" srcOrd="0" destOrd="0" presId="urn:microsoft.com/office/officeart/2005/8/layout/orgChart1"/>
    <dgm:cxn modelId="{A7ACCEC4-2C9E-4123-9FAB-74A284DD6489}" type="presOf" srcId="{60709B1A-006C-454B-BB1B-E551165A936E}" destId="{C47D7970-33A1-4F29-8E69-362F1BB1417A}" srcOrd="1" destOrd="0" presId="urn:microsoft.com/office/officeart/2005/8/layout/orgChart1"/>
    <dgm:cxn modelId="{0D9262B5-3605-4C43-8A2C-248BB3383264}" type="presOf" srcId="{53972242-9A5E-4E39-B9F4-3ED4FB7094F1}" destId="{37B1AA20-B5C2-44A5-B54F-9D1D16DCEBD5}" srcOrd="0" destOrd="0" presId="urn:microsoft.com/office/officeart/2005/8/layout/orgChart1"/>
    <dgm:cxn modelId="{6CDBC58D-DB9C-44A2-BA9D-56FF05B35890}" type="presOf" srcId="{C7E6BD8C-E432-4461-A1CF-DC60B5A1087C}" destId="{88693D9B-2A68-40AF-B307-E0DC40C8CA37}" srcOrd="0" destOrd="0" presId="urn:microsoft.com/office/officeart/2005/8/layout/orgChart1"/>
    <dgm:cxn modelId="{4E75BA5E-DE9A-49BB-B364-4308517D1617}" type="presOf" srcId="{9C5AADAD-4818-4D20-85A3-56AD6C84553F}" destId="{AE7B1F0D-218B-4C47-8267-7125A9E39FC6}" srcOrd="1" destOrd="0" presId="urn:microsoft.com/office/officeart/2005/8/layout/orgChart1"/>
    <dgm:cxn modelId="{5E6C9CC4-6B16-425F-9EB5-5F327D1009B2}" type="presOf" srcId="{F9145518-46D2-4CD6-A007-1A5FA19333A6}" destId="{4E49203F-8267-4855-817A-58941D766597}" srcOrd="0" destOrd="0" presId="urn:microsoft.com/office/officeart/2005/8/layout/orgChart1"/>
    <dgm:cxn modelId="{28D6AEE5-FD64-49D3-8C12-136FE3F88C11}" type="presOf" srcId="{5E6987EA-AFD0-41EE-99C8-B6D16AC3702A}" destId="{A2C0B4CC-F132-4D57-870E-A4304ECB1D85}" srcOrd="1" destOrd="0" presId="urn:microsoft.com/office/officeart/2005/8/layout/orgChart1"/>
    <dgm:cxn modelId="{0CD4ED4C-DA2A-404C-8088-1A7E4D679190}" type="presOf" srcId="{5CE996FE-FF29-4183-BE8A-A6C0533DD524}" destId="{E74C22EC-9899-4B23-954A-76C388A5AF33}" srcOrd="1" destOrd="0" presId="urn:microsoft.com/office/officeart/2005/8/layout/orgChart1"/>
    <dgm:cxn modelId="{DC7A29E9-A812-40AA-99D7-03490D6FFDD2}" srcId="{A5ED8828-7FB0-4B76-B81C-F1BE2BD8CEEE}" destId="{4C06FB18-DA16-43FA-A32E-FE8911C03EA8}" srcOrd="4" destOrd="0" parTransId="{4EB50866-C1F1-4E71-B9E1-03ACEA02B005}" sibTransId="{1CB6E0E5-3613-4607-8417-13D3F43EFFB4}"/>
    <dgm:cxn modelId="{562CBFA6-F0B5-4E28-9C00-F0BA8A374840}" srcId="{FD8FE9C1-09AD-496B-87EB-9DAFBDEBA77C}" destId="{700FE324-9B2D-4BCF-BDE3-1C836BB4CC82}" srcOrd="0" destOrd="0" parTransId="{C0D26DD0-8C0D-4049-A3B1-5FD887616844}" sibTransId="{D996862D-8876-4755-9838-8520C4DAD215}"/>
    <dgm:cxn modelId="{DC41BC62-E69D-4838-8FC0-75C007FB89F6}" type="presOf" srcId="{76AF4436-94A3-4711-A900-41B72B6C961B}" destId="{31813D55-1436-4430-A646-1AAA25DC600A}" srcOrd="0" destOrd="0" presId="urn:microsoft.com/office/officeart/2005/8/layout/orgChart1"/>
    <dgm:cxn modelId="{D4501A1D-DDC3-4117-9D31-EFA489767D5E}" type="presOf" srcId="{53972242-9A5E-4E39-B9F4-3ED4FB7094F1}" destId="{7FD6CF23-9764-4C0E-996F-3E606C50E3AE}" srcOrd="1" destOrd="0" presId="urn:microsoft.com/office/officeart/2005/8/layout/orgChart1"/>
    <dgm:cxn modelId="{C9AC5DF4-2478-4826-BAF9-D38110A2C6D0}" type="presOf" srcId="{9044E353-76B3-4E21-8E89-9D577CAE41E3}" destId="{C747623F-98FF-435D-BA1D-070F6890D729}" srcOrd="0" destOrd="0" presId="urn:microsoft.com/office/officeart/2005/8/layout/orgChart1"/>
    <dgm:cxn modelId="{20B7FD00-010C-41B0-8272-0EEE6A24CCF2}" type="presOf" srcId="{A5ED8828-7FB0-4B76-B81C-F1BE2BD8CEEE}" destId="{F16742EA-5935-47CC-B35A-C8DCC84542AF}" srcOrd="1" destOrd="0" presId="urn:microsoft.com/office/officeart/2005/8/layout/orgChart1"/>
    <dgm:cxn modelId="{55A2D217-2C61-4BB2-BE81-A1FA3AFC26F0}" type="presOf" srcId="{B980538E-556C-483F-844E-82AB8185508E}" destId="{D41BD104-E4A5-4D24-A68A-C6132440A92B}" srcOrd="1" destOrd="0" presId="urn:microsoft.com/office/officeart/2005/8/layout/orgChart1"/>
    <dgm:cxn modelId="{F706CC5A-7B0F-4115-83EC-11CFD4C65838}" srcId="{5CE996FE-FF29-4183-BE8A-A6C0533DD524}" destId="{CF1CB7D2-61D7-4601-8148-D7DF6199BBC7}" srcOrd="0" destOrd="0" parTransId="{932D87AC-48FB-44C7-BFE5-6866D240D66A}" sibTransId="{57F52427-CCFE-4CE1-9945-B4B6ED0AA008}"/>
    <dgm:cxn modelId="{CD13A932-8E9E-4267-8BAC-54C72F18AB5B}" srcId="{6FE59D9E-5CEA-4DC4-A991-07F6D3F929F9}" destId="{5E6987EA-AFD0-41EE-99C8-B6D16AC3702A}" srcOrd="0" destOrd="0" parTransId="{0AD4CD0B-1B40-422C-A234-92B4914E4A12}" sibTransId="{7DE8A5EF-256B-447E-9DD7-726FDBA87971}"/>
    <dgm:cxn modelId="{00C78D60-7DE9-4F59-AB09-17079DB91AE7}" type="presOf" srcId="{4748641F-DBE6-4E05-B9FA-51B981CC77DF}" destId="{6B678F56-93E1-401C-97FC-CF5A474D79FC}" srcOrd="0" destOrd="0" presId="urn:microsoft.com/office/officeart/2005/8/layout/orgChart1"/>
    <dgm:cxn modelId="{0A49A068-DE32-4AA4-A0A2-256B4000F3C8}" type="presOf" srcId="{6FE59D9E-5CEA-4DC4-A991-07F6D3F929F9}" destId="{72BDD81E-C99D-4C40-9513-18D7F76AA8D9}" srcOrd="0" destOrd="0" presId="urn:microsoft.com/office/officeart/2005/8/layout/orgChart1"/>
    <dgm:cxn modelId="{0B125EB6-225C-46A0-AF6F-29CB6AF9FB2B}" type="presOf" srcId="{E40D4831-8150-4ADA-B73E-3FF3A125799D}" destId="{ADB9BDF4-ACB9-4ED5-B765-173BF0E88117}" srcOrd="0" destOrd="0" presId="urn:microsoft.com/office/officeart/2005/8/layout/orgChart1"/>
    <dgm:cxn modelId="{5785021E-594B-415E-952C-C45C73AD68EB}" type="presOf" srcId="{FD8FE9C1-09AD-496B-87EB-9DAFBDEBA77C}" destId="{E96CFFD8-AD5C-4746-9CE0-909B9657F520}" srcOrd="1" destOrd="0" presId="urn:microsoft.com/office/officeart/2005/8/layout/orgChart1"/>
    <dgm:cxn modelId="{18A242CD-69C9-46E3-9250-D6F12492EE21}" type="presOf" srcId="{21C8CEF3-872A-4C14-9854-0C7008CE2C4A}" destId="{BDCEA157-7581-4DDB-804F-3328D9AAF895}" srcOrd="1" destOrd="0" presId="urn:microsoft.com/office/officeart/2005/8/layout/orgChart1"/>
    <dgm:cxn modelId="{04696EB6-0509-4A5C-BD3C-B13BFA46BF5A}" type="presOf" srcId="{527BFE75-6B4D-4D6B-B0DC-69E05CE85EB8}" destId="{0815099C-683E-4C05-B1D1-7096E527B473}" srcOrd="1" destOrd="0" presId="urn:microsoft.com/office/officeart/2005/8/layout/orgChart1"/>
    <dgm:cxn modelId="{2C326A02-3EAA-4A82-8864-3C20B968680E}" type="presOf" srcId="{F5FAB9D7-E0A8-4715-89D0-00C5B04C3014}" destId="{30B3E0B3-0AE9-45A6-99F8-0EBCBD6028CF}" srcOrd="0" destOrd="0" presId="urn:microsoft.com/office/officeart/2005/8/layout/orgChart1"/>
    <dgm:cxn modelId="{F7510EB4-EACB-4231-B375-F0E4C2C4A3D4}" type="presOf" srcId="{5ACBEBCF-68C7-414F-901F-26F39A4EA092}" destId="{D61F302E-532C-409B-8B37-47163996FCFD}" srcOrd="0" destOrd="0" presId="urn:microsoft.com/office/officeart/2005/8/layout/orgChart1"/>
    <dgm:cxn modelId="{7F4487A3-7274-44DA-ABFB-1A9EEC8B6A82}" type="presOf" srcId="{21C8CEF3-872A-4C14-9854-0C7008CE2C4A}" destId="{E5F42C60-2B42-43A3-B330-201FBCE045B3}" srcOrd="0" destOrd="0" presId="urn:microsoft.com/office/officeart/2005/8/layout/orgChart1"/>
    <dgm:cxn modelId="{E786F8B0-F885-4904-9ADB-111161C463CC}" type="presOf" srcId="{527BFE75-6B4D-4D6B-B0DC-69E05CE85EB8}" destId="{39CD0DA9-C112-48B6-902A-FA9323910195}" srcOrd="0" destOrd="0" presId="urn:microsoft.com/office/officeart/2005/8/layout/orgChart1"/>
    <dgm:cxn modelId="{E1E5C1AB-AA52-49B4-A055-90305CE5A59F}" type="presOf" srcId="{176219C5-5FE6-4453-B2D1-8306D17AE983}" destId="{B27BECC6-BC4E-449D-BA77-BF98631D99CE}" srcOrd="0" destOrd="0" presId="urn:microsoft.com/office/officeart/2005/8/layout/orgChart1"/>
    <dgm:cxn modelId="{B205970F-2990-404B-B83C-CB68CB343D7A}" type="presOf" srcId="{12757B38-824C-4423-86BB-CAFA35CA4DE6}" destId="{E3C34B50-A715-4F9D-AC90-2D2B109622DC}" srcOrd="0" destOrd="0" presId="urn:microsoft.com/office/officeart/2005/8/layout/orgChart1"/>
    <dgm:cxn modelId="{8781E2AC-CF37-496D-9C4F-46F6D464C033}" srcId="{96E7A32C-A268-457D-9155-9E9EA9F83ABA}" destId="{55FC5816-4225-4021-963B-7C50742A4FDB}" srcOrd="0" destOrd="0" parTransId="{DD711567-8AF5-49A0-8826-8AC681359DF3}" sibTransId="{B75B0CB4-D40A-41BF-9BEF-0DD931CA2962}"/>
    <dgm:cxn modelId="{08C1D79E-BBA3-4D29-9B7C-7748BCEBB20E}" type="presOf" srcId="{96E7A32C-A268-457D-9155-9E9EA9F83ABA}" destId="{F260985F-E9AA-4BFB-B367-8E5CE2F4495D}" srcOrd="1" destOrd="0" presId="urn:microsoft.com/office/officeart/2005/8/layout/orgChart1"/>
    <dgm:cxn modelId="{75E457A7-48D8-4898-827A-58669A4A1B61}" type="presOf" srcId="{E992027D-C17B-4CD8-BDFB-B50671B4834B}" destId="{0F54340C-30D9-458E-AAA3-5E003716FDF0}" srcOrd="0" destOrd="0" presId="urn:microsoft.com/office/officeart/2005/8/layout/orgChart1"/>
    <dgm:cxn modelId="{D2DC9789-36EE-4435-B861-225546B46EB9}" type="presOf" srcId="{C7AF5EDD-E6C1-4909-AAC6-23666A727FB7}" destId="{B9DB741F-0D64-4E4B-A0F3-D125CD05C2D6}" srcOrd="1" destOrd="0" presId="urn:microsoft.com/office/officeart/2005/8/layout/orgChart1"/>
    <dgm:cxn modelId="{7C0960B8-D836-4105-90A8-F7DEA5CC5AEF}" type="presOf" srcId="{6B0D4BC7-20F8-4C51-80E3-608E2CE9547E}" destId="{408C22DC-650F-4D06-8BA5-A801745FC78C}" srcOrd="0" destOrd="0" presId="urn:microsoft.com/office/officeart/2005/8/layout/orgChart1"/>
    <dgm:cxn modelId="{F6361BA2-C88F-47DA-81B3-4E3BD3003988}" srcId="{A5ED8828-7FB0-4B76-B81C-F1BE2BD8CEEE}" destId="{C0CC09DF-85FD-4EE0-9FC3-08A23E11D8CE}" srcOrd="0" destOrd="0" parTransId="{5ACBEBCF-68C7-414F-901F-26F39A4EA092}" sibTransId="{ECA884F4-E10B-4AEE-94A3-27A824B44AE7}"/>
    <dgm:cxn modelId="{469DA7E6-B5AD-4D3A-AB3F-D822C197028F}" srcId="{BB7AD060-4956-47B1-8169-FC0BB8BC8D4D}" destId="{527BFE75-6B4D-4D6B-B0DC-69E05CE85EB8}" srcOrd="0" destOrd="0" parTransId="{6B0D4BC7-20F8-4C51-80E3-608E2CE9547E}" sibTransId="{B93E3B22-5E9A-491D-AE8B-C627A81712E3}"/>
    <dgm:cxn modelId="{60FAC4F1-2D61-44E4-B961-99F442CD5356}" type="presOf" srcId="{8FF2C40E-0FC5-4751-956A-3FB3BFD8F18E}" destId="{BBFF89EE-F75C-4B60-8729-A343A97D628F}" srcOrd="0" destOrd="0" presId="urn:microsoft.com/office/officeart/2005/8/layout/orgChart1"/>
    <dgm:cxn modelId="{4751670C-1215-4D77-9A49-6A06255E43F0}" srcId="{6FE59D9E-5CEA-4DC4-A991-07F6D3F929F9}" destId="{C7AF5EDD-E6C1-4909-AAC6-23666A727FB7}" srcOrd="1" destOrd="0" parTransId="{D47FE45E-A8CE-4F1B-9FCF-06209DE6B073}" sibTransId="{3980DF6B-EF13-429A-B3ED-4076237A9465}"/>
    <dgm:cxn modelId="{FF1EB6A8-5C76-4422-9E95-0402A17A8484}" type="presOf" srcId="{6555294C-CAF0-4D86-80E9-E2A38E11C6DB}" destId="{206A0D3F-03E6-4EB0-BBBC-BF21051E37BE}" srcOrd="0" destOrd="0" presId="urn:microsoft.com/office/officeart/2005/8/layout/orgChart1"/>
    <dgm:cxn modelId="{A246B0CC-B2E7-4BAA-AE32-1B69D2C32D1C}" type="presOf" srcId="{C51B5206-7C56-478D-B895-949FD45972D2}" destId="{D6A92402-A5BB-423F-BBE1-7944A53798E5}" srcOrd="1" destOrd="0" presId="urn:microsoft.com/office/officeart/2005/8/layout/orgChart1"/>
    <dgm:cxn modelId="{C9B72639-08BE-4A7A-B3F7-E0CD0362547D}" type="presOf" srcId="{60709B1A-006C-454B-BB1B-E551165A936E}" destId="{F1E0B6E9-DA4D-48C1-8931-DA8042C640E5}" srcOrd="0" destOrd="0" presId="urn:microsoft.com/office/officeart/2005/8/layout/orgChart1"/>
    <dgm:cxn modelId="{B6BADC89-7735-4454-A65E-DC2C306C2372}" srcId="{5CE996FE-FF29-4183-BE8A-A6C0533DD524}" destId="{53972242-9A5E-4E39-B9F4-3ED4FB7094F1}" srcOrd="5" destOrd="0" parTransId="{0A8C5038-1D2D-468D-B504-C9C79246E1CB}" sibTransId="{1957A5B7-04FB-4B10-B135-AE6769AEEA73}"/>
    <dgm:cxn modelId="{3BD8CEA7-18C3-4FE0-887F-2F18FFF3EFBA}" srcId="{A5ED8828-7FB0-4B76-B81C-F1BE2BD8CEEE}" destId="{9C5AADAD-4818-4D20-85A3-56AD6C84553F}" srcOrd="2" destOrd="0" parTransId="{C7E6BD8C-E432-4461-A1CF-DC60B5A1087C}" sibTransId="{77BF8BF6-F943-470E-A3C6-464AA4B0BEF4}"/>
    <dgm:cxn modelId="{23593553-DCBE-4207-BB01-E7695CB1762B}" type="presOf" srcId="{A075FEBF-347E-4C6F-9A29-4A4AEFFC439A}" destId="{778262DC-85D0-4344-A977-72579C539BBF}" srcOrd="0" destOrd="0" presId="urn:microsoft.com/office/officeart/2005/8/layout/orgChart1"/>
    <dgm:cxn modelId="{AF593B11-EF56-4C5C-97DA-48C31B67EC2D}" type="presOf" srcId="{6F18B7D3-D3EE-4EE2-A49D-CA8598A10280}" destId="{4A6F6A7C-268C-4EAB-94BF-17939BCBD097}" srcOrd="0" destOrd="0" presId="urn:microsoft.com/office/officeart/2005/8/layout/orgChart1"/>
    <dgm:cxn modelId="{8D4FB3BF-D6ED-4AE4-9B8C-366595FF5B12}" type="presOf" srcId="{700FE324-9B2D-4BCF-BDE3-1C836BB4CC82}" destId="{3D155718-85E4-4F99-AA70-289BFE154EFB}" srcOrd="0" destOrd="0" presId="urn:microsoft.com/office/officeart/2005/8/layout/orgChart1"/>
    <dgm:cxn modelId="{FE527F56-933B-4614-92DA-1848F2CFDA87}" type="presOf" srcId="{4C06FB18-DA16-43FA-A32E-FE8911C03EA8}" destId="{3C15347A-73AB-4BAA-94B0-3035276CD742}" srcOrd="1" destOrd="0" presId="urn:microsoft.com/office/officeart/2005/8/layout/orgChart1"/>
    <dgm:cxn modelId="{FD323EA4-AE26-4BA4-AAA2-20B02387437B}" type="presOf" srcId="{DD819FF1-903E-4C57-AAFA-9F2581EF6482}" destId="{FC7FDBCB-3441-4D92-B16C-333366AAFC41}" srcOrd="1" destOrd="0" presId="urn:microsoft.com/office/officeart/2005/8/layout/orgChart1"/>
    <dgm:cxn modelId="{74A368B9-41F4-4FEF-BFD9-8C46961FB3B4}" type="presOf" srcId="{700FE324-9B2D-4BCF-BDE3-1C836BB4CC82}" destId="{E0E1F678-3108-4643-98EB-E449C924B5CA}" srcOrd="1" destOrd="0" presId="urn:microsoft.com/office/officeart/2005/8/layout/orgChart1"/>
    <dgm:cxn modelId="{FB86E867-51AC-47C1-83A2-FA50CCBB44AA}" type="presOf" srcId="{B980538E-556C-483F-844E-82AB8185508E}" destId="{89CBBD2A-D8C4-4984-916D-A10ADB582388}" srcOrd="0" destOrd="0" presId="urn:microsoft.com/office/officeart/2005/8/layout/orgChart1"/>
    <dgm:cxn modelId="{66FE1984-237C-48FF-90EE-BF807E5F2A96}" srcId="{5CE996FE-FF29-4183-BE8A-A6C0533DD524}" destId="{7DF08179-A705-4C16-9739-1716BAF73652}" srcOrd="3" destOrd="0" parTransId="{5D0E4A9E-5BEE-4925-9C03-01C1A5142DA8}" sibTransId="{10EBC9AB-5ACD-416E-B103-9E3E1045378F}"/>
    <dgm:cxn modelId="{6BE767AE-5C29-4374-B8D8-5C5F50C3BB76}" type="presOf" srcId="{EBEA8B89-79ED-4A9B-9878-7434E73401FD}" destId="{B0342186-508C-409E-A0BC-05BB4C4C6592}" srcOrd="1" destOrd="0" presId="urn:microsoft.com/office/officeart/2005/8/layout/orgChart1"/>
    <dgm:cxn modelId="{269BB3AA-E945-416A-8EF9-300619E598D8}" srcId="{F5FAB9D7-E0A8-4715-89D0-00C5B04C3014}" destId="{5CE996FE-FF29-4183-BE8A-A6C0533DD524}" srcOrd="1" destOrd="0" parTransId="{6555294C-CAF0-4D86-80E9-E2A38E11C6DB}" sibTransId="{8C233784-0288-496F-AED4-372956547499}"/>
    <dgm:cxn modelId="{72E738ED-9DF9-4FB9-8A38-7655E598CF12}" type="presOf" srcId="{C0CC09DF-85FD-4EE0-9FC3-08A23E11D8CE}" destId="{6D469124-BE3A-4FE3-B092-3F2590A0BD9F}" srcOrd="0" destOrd="0" presId="urn:microsoft.com/office/officeart/2005/8/layout/orgChart1"/>
    <dgm:cxn modelId="{987214CE-DA25-4454-B35A-D8D038CFA0EB}" srcId="{F5FAB9D7-E0A8-4715-89D0-00C5B04C3014}" destId="{FD8FE9C1-09AD-496B-87EB-9DAFBDEBA77C}" srcOrd="3" destOrd="0" parTransId="{2F44CBC1-0E9D-48ED-B2CB-1C5F3C6B7A2A}" sibTransId="{5D463478-BE38-417C-9852-C590BB8D844F}"/>
    <dgm:cxn modelId="{D4663800-A57A-4FCA-8AAD-A55CB163459A}" type="presOf" srcId="{028ED0A0-C13C-41B7-BF25-903E8AB55A43}" destId="{B3E4409C-D425-499F-B9EE-6494061F8422}" srcOrd="0" destOrd="0" presId="urn:microsoft.com/office/officeart/2005/8/layout/orgChart1"/>
    <dgm:cxn modelId="{3E2AA54F-3810-4024-9555-B304D6BECE4A}" srcId="{96E7A32C-A268-457D-9155-9E9EA9F83ABA}" destId="{21C8CEF3-872A-4C14-9854-0C7008CE2C4A}" srcOrd="2" destOrd="0" parTransId="{4748641F-DBE6-4E05-B9FA-51B981CC77DF}" sibTransId="{E6F93DC4-8D58-4723-BC2F-260F2416C1AE}"/>
    <dgm:cxn modelId="{A1BAAD18-9332-4657-B4CB-7EA2EB632F91}" type="presOf" srcId="{C0CC09DF-85FD-4EE0-9FC3-08A23E11D8CE}" destId="{D681B8BA-9E4C-4CA7-95F1-9E1CB1E9D065}" srcOrd="1" destOrd="0" presId="urn:microsoft.com/office/officeart/2005/8/layout/orgChart1"/>
    <dgm:cxn modelId="{8C2463D8-C148-414E-B6F6-BFC71B5E5C99}" type="presOf" srcId="{5E6987EA-AFD0-41EE-99C8-B6D16AC3702A}" destId="{615E52F6-F49C-4EA8-880F-6EC6AC45E622}" srcOrd="0" destOrd="0" presId="urn:microsoft.com/office/officeart/2005/8/layout/orgChart1"/>
    <dgm:cxn modelId="{262078A0-8801-487A-A5AC-442C6FD289A7}" srcId="{A5ED8828-7FB0-4B76-B81C-F1BE2BD8CEEE}" destId="{C51B5206-7C56-478D-B895-949FD45972D2}" srcOrd="1" destOrd="0" parTransId="{12757B38-824C-4423-86BB-CAFA35CA4DE6}" sibTransId="{A80E3430-F889-4165-8E6A-ECCB3694E286}"/>
    <dgm:cxn modelId="{DDEC077A-AEFE-451F-B4E9-FF77D666C4A7}" type="presOf" srcId="{DD711567-8AF5-49A0-8826-8AC681359DF3}" destId="{A6FC7BF8-8ACE-486E-834A-85574082E66D}" srcOrd="0" destOrd="0" presId="urn:microsoft.com/office/officeart/2005/8/layout/orgChart1"/>
    <dgm:cxn modelId="{5622728F-231A-4BE9-9BAD-F2DE892E46E3}" srcId="{A5ED8828-7FB0-4B76-B81C-F1BE2BD8CEEE}" destId="{60709B1A-006C-454B-BB1B-E551165A936E}" srcOrd="3" destOrd="0" parTransId="{77E6BBE6-44C6-4069-8E31-3FD592A78C40}" sibTransId="{F41269D9-B0A9-44F2-8CBB-5C22F31939B3}"/>
    <dgm:cxn modelId="{0BCDB605-DDD9-461A-AF4E-F8211279CD8A}" type="presOf" srcId="{F5FAB9D7-E0A8-4715-89D0-00C5B04C3014}" destId="{D911013E-1257-427D-A5F1-9CDB1BD348D0}" srcOrd="1" destOrd="0" presId="urn:microsoft.com/office/officeart/2005/8/layout/orgChart1"/>
    <dgm:cxn modelId="{6147B25E-0DBD-4603-85FC-01FCFA4D97DC}" type="presOf" srcId="{AB9A0F7B-BBD0-457B-BBA4-FB25925BDBEB}" destId="{55A43354-B274-4412-84AF-CFF094070B0E}" srcOrd="0" destOrd="0" presId="urn:microsoft.com/office/officeart/2005/8/layout/orgChart1"/>
    <dgm:cxn modelId="{F3FA024D-96CF-4BCB-9D72-617DDC9CB436}" type="presParOf" srcId="{0F54340C-30D9-458E-AAA3-5E003716FDF0}" destId="{C260948B-87D2-4711-9F3C-DBD3ECC878F2}" srcOrd="0" destOrd="0" presId="urn:microsoft.com/office/officeart/2005/8/layout/orgChart1"/>
    <dgm:cxn modelId="{8D474F91-8BF2-4E24-BC2B-4BCD95F6B981}" type="presParOf" srcId="{C260948B-87D2-4711-9F3C-DBD3ECC878F2}" destId="{A228F7DF-33AA-4FD9-A1D5-A80CC8079B5F}" srcOrd="0" destOrd="0" presId="urn:microsoft.com/office/officeart/2005/8/layout/orgChart1"/>
    <dgm:cxn modelId="{117AC773-3B12-41FE-9F6C-D491CBFDA083}" type="presParOf" srcId="{A228F7DF-33AA-4FD9-A1D5-A80CC8079B5F}" destId="{30B3E0B3-0AE9-45A6-99F8-0EBCBD6028CF}" srcOrd="0" destOrd="0" presId="urn:microsoft.com/office/officeart/2005/8/layout/orgChart1"/>
    <dgm:cxn modelId="{6741DE14-8CF2-4129-92F0-ABE6D6EC048B}" type="presParOf" srcId="{A228F7DF-33AA-4FD9-A1D5-A80CC8079B5F}" destId="{D911013E-1257-427D-A5F1-9CDB1BD348D0}" srcOrd="1" destOrd="0" presId="urn:microsoft.com/office/officeart/2005/8/layout/orgChart1"/>
    <dgm:cxn modelId="{59AB63B2-CCA6-4824-A891-5CB94FD7A373}" type="presParOf" srcId="{C260948B-87D2-4711-9F3C-DBD3ECC878F2}" destId="{33D90D37-0BC3-43BE-8C61-F0FE5F386306}" srcOrd="1" destOrd="0" presId="urn:microsoft.com/office/officeart/2005/8/layout/orgChart1"/>
    <dgm:cxn modelId="{6FC3D330-21CA-43DD-83A8-A031E2EC28A3}" type="presParOf" srcId="{33D90D37-0BC3-43BE-8C61-F0FE5F386306}" destId="{206A0D3F-03E6-4EB0-BBBC-BF21051E37BE}" srcOrd="0" destOrd="0" presId="urn:microsoft.com/office/officeart/2005/8/layout/orgChart1"/>
    <dgm:cxn modelId="{ED4D8BD6-D905-4D51-9597-D8386B6EC604}" type="presParOf" srcId="{33D90D37-0BC3-43BE-8C61-F0FE5F386306}" destId="{7E3FA77B-CC6B-4FD8-B0E4-F6BC409D3BD4}" srcOrd="1" destOrd="0" presId="urn:microsoft.com/office/officeart/2005/8/layout/orgChart1"/>
    <dgm:cxn modelId="{E869206A-173E-49C7-BCE9-FC6678A80083}" type="presParOf" srcId="{7E3FA77B-CC6B-4FD8-B0E4-F6BC409D3BD4}" destId="{A45522E4-1E17-4501-A145-F7DAC923EE63}" srcOrd="0" destOrd="0" presId="urn:microsoft.com/office/officeart/2005/8/layout/orgChart1"/>
    <dgm:cxn modelId="{6983AF7A-A0E7-4C20-B693-0FD41F140EA7}" type="presParOf" srcId="{A45522E4-1E17-4501-A145-F7DAC923EE63}" destId="{C9BD2858-E621-4D5A-B8B4-43E1190E190B}" srcOrd="0" destOrd="0" presId="urn:microsoft.com/office/officeart/2005/8/layout/orgChart1"/>
    <dgm:cxn modelId="{411A365B-4E85-4475-872D-F2376A91CB35}" type="presParOf" srcId="{A45522E4-1E17-4501-A145-F7DAC923EE63}" destId="{E74C22EC-9899-4B23-954A-76C388A5AF33}" srcOrd="1" destOrd="0" presId="urn:microsoft.com/office/officeart/2005/8/layout/orgChart1"/>
    <dgm:cxn modelId="{1C49E686-601E-4A43-A50D-B89620701217}" type="presParOf" srcId="{7E3FA77B-CC6B-4FD8-B0E4-F6BC409D3BD4}" destId="{DDE1567F-409C-4484-A926-7C3603BBABE5}" srcOrd="1" destOrd="0" presId="urn:microsoft.com/office/officeart/2005/8/layout/orgChart1"/>
    <dgm:cxn modelId="{F5B781C6-C8F2-4E87-B1A0-BF6D3721BE70}" type="presParOf" srcId="{DDE1567F-409C-4484-A926-7C3603BBABE5}" destId="{611154CA-1CEE-46A7-BD95-27842AC4C6A7}" srcOrd="0" destOrd="0" presId="urn:microsoft.com/office/officeart/2005/8/layout/orgChart1"/>
    <dgm:cxn modelId="{4A951046-EC3D-418B-9F48-E65E013D28BB}" type="presParOf" srcId="{DDE1567F-409C-4484-A926-7C3603BBABE5}" destId="{D318431C-CD15-405E-ABC4-6DAEF9251034}" srcOrd="1" destOrd="0" presId="urn:microsoft.com/office/officeart/2005/8/layout/orgChart1"/>
    <dgm:cxn modelId="{1386E10B-F402-46F0-9684-0EAE038EBE38}" type="presParOf" srcId="{D318431C-CD15-405E-ABC4-6DAEF9251034}" destId="{90B2FA0F-B259-4C6A-8572-314873D86FA0}" srcOrd="0" destOrd="0" presId="urn:microsoft.com/office/officeart/2005/8/layout/orgChart1"/>
    <dgm:cxn modelId="{B0790863-2F4A-4A14-9E50-45720DB0E263}" type="presParOf" srcId="{90B2FA0F-B259-4C6A-8572-314873D86FA0}" destId="{E832FE04-DBE9-4914-B891-A91360A409E4}" srcOrd="0" destOrd="0" presId="urn:microsoft.com/office/officeart/2005/8/layout/orgChart1"/>
    <dgm:cxn modelId="{22A7F081-A7C7-4A01-98D6-2029B2FACEAC}" type="presParOf" srcId="{90B2FA0F-B259-4C6A-8572-314873D86FA0}" destId="{CE624D76-3AD8-481E-A986-1C66278482C2}" srcOrd="1" destOrd="0" presId="urn:microsoft.com/office/officeart/2005/8/layout/orgChart1"/>
    <dgm:cxn modelId="{90114FEA-E3A5-45B0-A729-BDE0D72FF8DE}" type="presParOf" srcId="{D318431C-CD15-405E-ABC4-6DAEF9251034}" destId="{7854DF0F-E132-4888-8DA8-D16E6423F6F0}" srcOrd="1" destOrd="0" presId="urn:microsoft.com/office/officeart/2005/8/layout/orgChart1"/>
    <dgm:cxn modelId="{D966761B-FD94-4C8F-A29B-11A9462164FE}" type="presParOf" srcId="{D318431C-CD15-405E-ABC4-6DAEF9251034}" destId="{2C7FD277-58EF-4DF4-9646-818F9BEAD172}" srcOrd="2" destOrd="0" presId="urn:microsoft.com/office/officeart/2005/8/layout/orgChart1"/>
    <dgm:cxn modelId="{FD508C48-432E-412F-BD32-CC55AF4C1003}" type="presParOf" srcId="{DDE1567F-409C-4484-A926-7C3603BBABE5}" destId="{ADB9BDF4-ACB9-4ED5-B765-173BF0E88117}" srcOrd="2" destOrd="0" presId="urn:microsoft.com/office/officeart/2005/8/layout/orgChart1"/>
    <dgm:cxn modelId="{2EE168D4-C1D5-440E-9629-6A6760789927}" type="presParOf" srcId="{DDE1567F-409C-4484-A926-7C3603BBABE5}" destId="{59C75CF7-DEAC-45E1-9040-1263B65338EF}" srcOrd="3" destOrd="0" presId="urn:microsoft.com/office/officeart/2005/8/layout/orgChart1"/>
    <dgm:cxn modelId="{C2FDE615-846A-4B95-B04C-3CCF047A19D1}" type="presParOf" srcId="{59C75CF7-DEAC-45E1-9040-1263B65338EF}" destId="{800DE7C7-E85B-40E4-8378-9EDC6B819A97}" srcOrd="0" destOrd="0" presId="urn:microsoft.com/office/officeart/2005/8/layout/orgChart1"/>
    <dgm:cxn modelId="{2429FA97-440D-40C6-9DF1-847824BF0ABE}" type="presParOf" srcId="{800DE7C7-E85B-40E4-8378-9EDC6B819A97}" destId="{A0679B94-6EDC-4ADC-ACA6-AF4998056209}" srcOrd="0" destOrd="0" presId="urn:microsoft.com/office/officeart/2005/8/layout/orgChart1"/>
    <dgm:cxn modelId="{157A49AA-5C31-4801-8C97-E58489BFFADC}" type="presParOf" srcId="{800DE7C7-E85B-40E4-8378-9EDC6B819A97}" destId="{A763A5A2-5F7B-4EA7-A2ED-2F68EE86D399}" srcOrd="1" destOrd="0" presId="urn:microsoft.com/office/officeart/2005/8/layout/orgChart1"/>
    <dgm:cxn modelId="{A767E407-F190-4455-A760-7FD3D7CF986A}" type="presParOf" srcId="{59C75CF7-DEAC-45E1-9040-1263B65338EF}" destId="{B114443F-744B-481A-926A-ED2FCB7CD2F0}" srcOrd="1" destOrd="0" presId="urn:microsoft.com/office/officeart/2005/8/layout/orgChart1"/>
    <dgm:cxn modelId="{9A87A682-A3A8-400F-8F51-41801F37C206}" type="presParOf" srcId="{59C75CF7-DEAC-45E1-9040-1263B65338EF}" destId="{3FA2B66E-1795-4FB5-94D4-D47DDD8D24AB}" srcOrd="2" destOrd="0" presId="urn:microsoft.com/office/officeart/2005/8/layout/orgChart1"/>
    <dgm:cxn modelId="{1CF1CBD0-C782-4F5F-BA5C-FB189B8F7422}" type="presParOf" srcId="{DDE1567F-409C-4484-A926-7C3603BBABE5}" destId="{B27BECC6-BC4E-449D-BA77-BF98631D99CE}" srcOrd="4" destOrd="0" presId="urn:microsoft.com/office/officeart/2005/8/layout/orgChart1"/>
    <dgm:cxn modelId="{321BC05E-BFBB-47C8-951E-9CB769384CAE}" type="presParOf" srcId="{DDE1567F-409C-4484-A926-7C3603BBABE5}" destId="{FC734EA6-CDDD-4C95-AA72-E7F1016632B9}" srcOrd="5" destOrd="0" presId="urn:microsoft.com/office/officeart/2005/8/layout/orgChart1"/>
    <dgm:cxn modelId="{24BF5E66-BFDB-443B-9D1C-E6ADFB3DCE1D}" type="presParOf" srcId="{FC734EA6-CDDD-4C95-AA72-E7F1016632B9}" destId="{B779726F-4C63-4597-A127-201F4DA459EA}" srcOrd="0" destOrd="0" presId="urn:microsoft.com/office/officeart/2005/8/layout/orgChart1"/>
    <dgm:cxn modelId="{7DF44FB8-5D1E-42D7-85C8-BCD2C2243490}" type="presParOf" srcId="{B779726F-4C63-4597-A127-201F4DA459EA}" destId="{31813D55-1436-4430-A646-1AAA25DC600A}" srcOrd="0" destOrd="0" presId="urn:microsoft.com/office/officeart/2005/8/layout/orgChart1"/>
    <dgm:cxn modelId="{AF9B97B1-4BBB-4A03-9757-22CA3F44BAFD}" type="presParOf" srcId="{B779726F-4C63-4597-A127-201F4DA459EA}" destId="{E8379C1D-2E7F-403B-A1A1-3D4AC6B328C6}" srcOrd="1" destOrd="0" presId="urn:microsoft.com/office/officeart/2005/8/layout/orgChart1"/>
    <dgm:cxn modelId="{E6FBF124-04C7-4787-B08D-55D848C0D966}" type="presParOf" srcId="{FC734EA6-CDDD-4C95-AA72-E7F1016632B9}" destId="{9A0E626D-79FC-4882-912B-6D34B3AEA547}" srcOrd="1" destOrd="0" presId="urn:microsoft.com/office/officeart/2005/8/layout/orgChart1"/>
    <dgm:cxn modelId="{9F63770D-62BF-446E-9EAD-A18260DF3730}" type="presParOf" srcId="{FC734EA6-CDDD-4C95-AA72-E7F1016632B9}" destId="{612C1820-F256-4B0B-A4DB-AF0C4181FC8F}" srcOrd="2" destOrd="0" presId="urn:microsoft.com/office/officeart/2005/8/layout/orgChart1"/>
    <dgm:cxn modelId="{FB838A08-EB7B-4D20-B11C-37C5B50ABA25}" type="presParOf" srcId="{DDE1567F-409C-4484-A926-7C3603BBABE5}" destId="{DF0C96CA-E31A-4277-AD8A-9770699DD8ED}" srcOrd="6" destOrd="0" presId="urn:microsoft.com/office/officeart/2005/8/layout/orgChart1"/>
    <dgm:cxn modelId="{89AD8FDC-F13E-43FD-A262-8EA3194EAB5A}" type="presParOf" srcId="{DDE1567F-409C-4484-A926-7C3603BBABE5}" destId="{A7CF8ED5-EF89-49A9-AFD9-B6B667AE5F54}" srcOrd="7" destOrd="0" presId="urn:microsoft.com/office/officeart/2005/8/layout/orgChart1"/>
    <dgm:cxn modelId="{2AA9DA5E-C1CD-4A1D-A7F2-757636CE1328}" type="presParOf" srcId="{A7CF8ED5-EF89-49A9-AFD9-B6B667AE5F54}" destId="{676BB307-2C9C-41D4-8E82-18EEF1934351}" srcOrd="0" destOrd="0" presId="urn:microsoft.com/office/officeart/2005/8/layout/orgChart1"/>
    <dgm:cxn modelId="{AB895218-5765-488F-AFFA-B0D6562E6BBD}" type="presParOf" srcId="{676BB307-2C9C-41D4-8E82-18EEF1934351}" destId="{A1B0B0C5-DFCC-43A6-92B8-265DFC04B217}" srcOrd="0" destOrd="0" presId="urn:microsoft.com/office/officeart/2005/8/layout/orgChart1"/>
    <dgm:cxn modelId="{00FDBB24-E2CD-4B13-907C-E99B30D4E36D}" type="presParOf" srcId="{676BB307-2C9C-41D4-8E82-18EEF1934351}" destId="{4F083674-5506-4B1E-BF7A-BFF847050A0A}" srcOrd="1" destOrd="0" presId="urn:microsoft.com/office/officeart/2005/8/layout/orgChart1"/>
    <dgm:cxn modelId="{99900980-3007-4A6D-B204-F858202B9F50}" type="presParOf" srcId="{A7CF8ED5-EF89-49A9-AFD9-B6B667AE5F54}" destId="{40BAE2CB-9E86-4F7D-90E6-9164205111D1}" srcOrd="1" destOrd="0" presId="urn:microsoft.com/office/officeart/2005/8/layout/orgChart1"/>
    <dgm:cxn modelId="{22417C3D-7B74-478A-BB9A-D0DEA0664115}" type="presParOf" srcId="{A7CF8ED5-EF89-49A9-AFD9-B6B667AE5F54}" destId="{715C8338-83A1-404D-B556-BFEBF9531383}" srcOrd="2" destOrd="0" presId="urn:microsoft.com/office/officeart/2005/8/layout/orgChart1"/>
    <dgm:cxn modelId="{5995B14C-281A-446F-A18F-0521A614490D}" type="presParOf" srcId="{DDE1567F-409C-4484-A926-7C3603BBABE5}" destId="{9F5C6EED-164B-4FC0-95C2-619C096F957B}" srcOrd="8" destOrd="0" presId="urn:microsoft.com/office/officeart/2005/8/layout/orgChart1"/>
    <dgm:cxn modelId="{469E0DBE-338D-43E9-985C-372EE785B889}" type="presParOf" srcId="{DDE1567F-409C-4484-A926-7C3603BBABE5}" destId="{908DF57F-BC84-414A-A81F-16B56C4EA69C}" srcOrd="9" destOrd="0" presId="urn:microsoft.com/office/officeart/2005/8/layout/orgChart1"/>
    <dgm:cxn modelId="{F3A78593-EBC6-46D8-8F36-4E620A913E95}" type="presParOf" srcId="{908DF57F-BC84-414A-A81F-16B56C4EA69C}" destId="{C65A3570-22F6-4BB5-A594-241DABC61002}" srcOrd="0" destOrd="0" presId="urn:microsoft.com/office/officeart/2005/8/layout/orgChart1"/>
    <dgm:cxn modelId="{793D4629-000F-4732-8FBD-5FF067B6F47F}" type="presParOf" srcId="{C65A3570-22F6-4BB5-A594-241DABC61002}" destId="{87DF9810-12A1-46D4-8B83-577DE880D287}" srcOrd="0" destOrd="0" presId="urn:microsoft.com/office/officeart/2005/8/layout/orgChart1"/>
    <dgm:cxn modelId="{DC3C9F1B-2836-4850-B18B-062D33B8FB2B}" type="presParOf" srcId="{C65A3570-22F6-4BB5-A594-241DABC61002}" destId="{FC7FDBCB-3441-4D92-B16C-333366AAFC41}" srcOrd="1" destOrd="0" presId="urn:microsoft.com/office/officeart/2005/8/layout/orgChart1"/>
    <dgm:cxn modelId="{68832306-17D2-48AB-875E-798B021B97DA}" type="presParOf" srcId="{908DF57F-BC84-414A-A81F-16B56C4EA69C}" destId="{46CBB27C-783B-47B9-88DB-59B4DE0A74D2}" srcOrd="1" destOrd="0" presId="urn:microsoft.com/office/officeart/2005/8/layout/orgChart1"/>
    <dgm:cxn modelId="{8297F45A-02F0-4F1B-AD5F-03C684807B39}" type="presParOf" srcId="{908DF57F-BC84-414A-A81F-16B56C4EA69C}" destId="{4EDCA1ED-E497-47B8-BA58-95DD131D7963}" srcOrd="2" destOrd="0" presId="urn:microsoft.com/office/officeart/2005/8/layout/orgChart1"/>
    <dgm:cxn modelId="{9181A588-0220-4A7F-8A06-F9B7FC60EE68}" type="presParOf" srcId="{DDE1567F-409C-4484-A926-7C3603BBABE5}" destId="{2649FC22-4EF5-4EC2-A767-D4C17B62C4A5}" srcOrd="10" destOrd="0" presId="urn:microsoft.com/office/officeart/2005/8/layout/orgChart1"/>
    <dgm:cxn modelId="{DD05F621-D7AA-4401-A79E-40D10705B53A}" type="presParOf" srcId="{DDE1567F-409C-4484-A926-7C3603BBABE5}" destId="{F1F14137-AF51-4C19-B3AC-A5C1F147EA54}" srcOrd="11" destOrd="0" presId="urn:microsoft.com/office/officeart/2005/8/layout/orgChart1"/>
    <dgm:cxn modelId="{109A9282-6B38-4731-B66C-4226738BBFDC}" type="presParOf" srcId="{F1F14137-AF51-4C19-B3AC-A5C1F147EA54}" destId="{40682F58-A0C9-4131-AFA8-2A1BD924492A}" srcOrd="0" destOrd="0" presId="urn:microsoft.com/office/officeart/2005/8/layout/orgChart1"/>
    <dgm:cxn modelId="{D44021BE-8712-41F1-A698-A5BD8B3D55A7}" type="presParOf" srcId="{40682F58-A0C9-4131-AFA8-2A1BD924492A}" destId="{37B1AA20-B5C2-44A5-B54F-9D1D16DCEBD5}" srcOrd="0" destOrd="0" presId="urn:microsoft.com/office/officeart/2005/8/layout/orgChart1"/>
    <dgm:cxn modelId="{F23306F7-4993-4EA4-B8F2-FF1054539045}" type="presParOf" srcId="{40682F58-A0C9-4131-AFA8-2A1BD924492A}" destId="{7FD6CF23-9764-4C0E-996F-3E606C50E3AE}" srcOrd="1" destOrd="0" presId="urn:microsoft.com/office/officeart/2005/8/layout/orgChart1"/>
    <dgm:cxn modelId="{5025FEC0-E589-40F5-A636-840F6F17A4A3}" type="presParOf" srcId="{F1F14137-AF51-4C19-B3AC-A5C1F147EA54}" destId="{35E9B1C4-647B-4579-B624-F80317898FF5}" srcOrd="1" destOrd="0" presId="urn:microsoft.com/office/officeart/2005/8/layout/orgChart1"/>
    <dgm:cxn modelId="{EB9B35A5-25F5-4789-BA3F-9C6B62BEB820}" type="presParOf" srcId="{F1F14137-AF51-4C19-B3AC-A5C1F147EA54}" destId="{B94768A4-B84C-4CA9-A7D5-113E9F90F997}" srcOrd="2" destOrd="0" presId="urn:microsoft.com/office/officeart/2005/8/layout/orgChart1"/>
    <dgm:cxn modelId="{FB7AC611-CA12-4633-BFE4-0C7FE733FF99}" type="presParOf" srcId="{7E3FA77B-CC6B-4FD8-B0E4-F6BC409D3BD4}" destId="{1E04C7CD-93C4-4F02-A8E0-05AEB1C54998}" srcOrd="2" destOrd="0" presId="urn:microsoft.com/office/officeart/2005/8/layout/orgChart1"/>
    <dgm:cxn modelId="{2D9CD43A-662D-465E-8D88-CEF237244F60}" type="presParOf" srcId="{33D90D37-0BC3-43BE-8C61-F0FE5F386306}" destId="{C747623F-98FF-435D-BA1D-070F6890D729}" srcOrd="2" destOrd="0" presId="urn:microsoft.com/office/officeart/2005/8/layout/orgChart1"/>
    <dgm:cxn modelId="{88595A7A-CA9C-4F57-885D-B173748EB6C5}" type="presParOf" srcId="{33D90D37-0BC3-43BE-8C61-F0FE5F386306}" destId="{D9491EA5-0107-4CB3-BAFF-BD4D4E507141}" srcOrd="3" destOrd="0" presId="urn:microsoft.com/office/officeart/2005/8/layout/orgChart1"/>
    <dgm:cxn modelId="{C72F82B2-E196-435F-99FF-90C7578F6A98}" type="presParOf" srcId="{D9491EA5-0107-4CB3-BAFF-BD4D4E507141}" destId="{DBCB5757-6F15-4F43-B993-CBFDE1C6E7C5}" srcOrd="0" destOrd="0" presId="urn:microsoft.com/office/officeart/2005/8/layout/orgChart1"/>
    <dgm:cxn modelId="{30F61B1D-BDE4-47B6-9A96-E5864C117C7D}" type="presParOf" srcId="{DBCB5757-6F15-4F43-B993-CBFDE1C6E7C5}" destId="{4CB73CC2-956E-49B6-BF4F-4F7B7DC004A4}" srcOrd="0" destOrd="0" presId="urn:microsoft.com/office/officeart/2005/8/layout/orgChart1"/>
    <dgm:cxn modelId="{12AA9440-AA47-428D-B917-A704BCE4BF0A}" type="presParOf" srcId="{DBCB5757-6F15-4F43-B993-CBFDE1C6E7C5}" destId="{F16742EA-5935-47CC-B35A-C8DCC84542AF}" srcOrd="1" destOrd="0" presId="urn:microsoft.com/office/officeart/2005/8/layout/orgChart1"/>
    <dgm:cxn modelId="{FB3DDDEC-7BFD-4690-9474-E44FB25B64D2}" type="presParOf" srcId="{D9491EA5-0107-4CB3-BAFF-BD4D4E507141}" destId="{B3CE6E1F-59A0-47EB-A816-E99778580F97}" srcOrd="1" destOrd="0" presId="urn:microsoft.com/office/officeart/2005/8/layout/orgChart1"/>
    <dgm:cxn modelId="{0D47546A-2949-4065-8D27-1E957CA07B2D}" type="presParOf" srcId="{B3CE6E1F-59A0-47EB-A816-E99778580F97}" destId="{D61F302E-532C-409B-8B37-47163996FCFD}" srcOrd="0" destOrd="0" presId="urn:microsoft.com/office/officeart/2005/8/layout/orgChart1"/>
    <dgm:cxn modelId="{1A8A8E45-5B04-4F9F-B092-9E38A4843804}" type="presParOf" srcId="{B3CE6E1F-59A0-47EB-A816-E99778580F97}" destId="{5A4E0A7D-7B2D-487E-9DF6-D5AB3D971951}" srcOrd="1" destOrd="0" presId="urn:microsoft.com/office/officeart/2005/8/layout/orgChart1"/>
    <dgm:cxn modelId="{8B0EE72C-1EC1-42EC-9ADD-0DE03745B808}" type="presParOf" srcId="{5A4E0A7D-7B2D-487E-9DF6-D5AB3D971951}" destId="{8A6873F4-BC85-4297-961C-201AB427D2A5}" srcOrd="0" destOrd="0" presId="urn:microsoft.com/office/officeart/2005/8/layout/orgChart1"/>
    <dgm:cxn modelId="{ECA39B9D-9588-44A7-93FB-3E50071AD67E}" type="presParOf" srcId="{8A6873F4-BC85-4297-961C-201AB427D2A5}" destId="{6D469124-BE3A-4FE3-B092-3F2590A0BD9F}" srcOrd="0" destOrd="0" presId="urn:microsoft.com/office/officeart/2005/8/layout/orgChart1"/>
    <dgm:cxn modelId="{AF3215B5-2A0A-4D2B-B9B4-DC5A9E7E2D27}" type="presParOf" srcId="{8A6873F4-BC85-4297-961C-201AB427D2A5}" destId="{D681B8BA-9E4C-4CA7-95F1-9E1CB1E9D065}" srcOrd="1" destOrd="0" presId="urn:microsoft.com/office/officeart/2005/8/layout/orgChart1"/>
    <dgm:cxn modelId="{DDC27C09-0099-4FC9-B7E5-50B26AF3C4BC}" type="presParOf" srcId="{5A4E0A7D-7B2D-487E-9DF6-D5AB3D971951}" destId="{4E615401-C4BE-4314-9D68-2BB2442AE26B}" srcOrd="1" destOrd="0" presId="urn:microsoft.com/office/officeart/2005/8/layout/orgChart1"/>
    <dgm:cxn modelId="{C45F30D0-C66F-4CB5-9438-0BED1D8602E2}" type="presParOf" srcId="{5A4E0A7D-7B2D-487E-9DF6-D5AB3D971951}" destId="{41AA8575-7FE4-4CB3-AAF6-9A9771F522ED}" srcOrd="2" destOrd="0" presId="urn:microsoft.com/office/officeart/2005/8/layout/orgChart1"/>
    <dgm:cxn modelId="{2446AE9A-C249-4566-A705-BBA4CA2E7833}" type="presParOf" srcId="{B3CE6E1F-59A0-47EB-A816-E99778580F97}" destId="{E3C34B50-A715-4F9D-AC90-2D2B109622DC}" srcOrd="2" destOrd="0" presId="urn:microsoft.com/office/officeart/2005/8/layout/orgChart1"/>
    <dgm:cxn modelId="{748619C6-2BAE-402A-8071-53923A259A49}" type="presParOf" srcId="{B3CE6E1F-59A0-47EB-A816-E99778580F97}" destId="{22A1F550-3567-47D7-B264-4F7EBAA06590}" srcOrd="3" destOrd="0" presId="urn:microsoft.com/office/officeart/2005/8/layout/orgChart1"/>
    <dgm:cxn modelId="{54895B98-DBB2-45DB-A667-AD2E7D2EF5AD}" type="presParOf" srcId="{22A1F550-3567-47D7-B264-4F7EBAA06590}" destId="{B0D61026-D008-4C39-8051-5F8E7FE0933F}" srcOrd="0" destOrd="0" presId="urn:microsoft.com/office/officeart/2005/8/layout/orgChart1"/>
    <dgm:cxn modelId="{42DA3AF6-C6C3-4C96-AAE3-EED834C2CF19}" type="presParOf" srcId="{B0D61026-D008-4C39-8051-5F8E7FE0933F}" destId="{D2C143EA-0708-4541-B875-CC2726F70600}" srcOrd="0" destOrd="0" presId="urn:microsoft.com/office/officeart/2005/8/layout/orgChart1"/>
    <dgm:cxn modelId="{A1A9A7B0-95A6-49B1-8043-77960BE7064E}" type="presParOf" srcId="{B0D61026-D008-4C39-8051-5F8E7FE0933F}" destId="{D6A92402-A5BB-423F-BBE1-7944A53798E5}" srcOrd="1" destOrd="0" presId="urn:microsoft.com/office/officeart/2005/8/layout/orgChart1"/>
    <dgm:cxn modelId="{8D4D28FD-A308-4940-8490-AFC1BBBA081E}" type="presParOf" srcId="{22A1F550-3567-47D7-B264-4F7EBAA06590}" destId="{5D423F55-0678-44E2-B745-26ED3F5890A5}" srcOrd="1" destOrd="0" presId="urn:microsoft.com/office/officeart/2005/8/layout/orgChart1"/>
    <dgm:cxn modelId="{E1B0DB84-2C41-419B-BD4B-E562617C3233}" type="presParOf" srcId="{22A1F550-3567-47D7-B264-4F7EBAA06590}" destId="{1B0681C6-A651-4494-8591-7227293FF3C3}" srcOrd="2" destOrd="0" presId="urn:microsoft.com/office/officeart/2005/8/layout/orgChart1"/>
    <dgm:cxn modelId="{5EBB88FF-F041-4065-B489-F884363D2D04}" type="presParOf" srcId="{B3CE6E1F-59A0-47EB-A816-E99778580F97}" destId="{88693D9B-2A68-40AF-B307-E0DC40C8CA37}" srcOrd="4" destOrd="0" presId="urn:microsoft.com/office/officeart/2005/8/layout/orgChart1"/>
    <dgm:cxn modelId="{4A7C67A5-E56A-4643-A26B-B80D936E5B22}" type="presParOf" srcId="{B3CE6E1F-59A0-47EB-A816-E99778580F97}" destId="{EB7B4B91-0683-4185-8255-0006CACC3324}" srcOrd="5" destOrd="0" presId="urn:microsoft.com/office/officeart/2005/8/layout/orgChart1"/>
    <dgm:cxn modelId="{0EA49A60-EED5-4939-94C5-6C9181AD159D}" type="presParOf" srcId="{EB7B4B91-0683-4185-8255-0006CACC3324}" destId="{4907E87A-91BD-4DE8-BFA5-0C6CD4C53466}" srcOrd="0" destOrd="0" presId="urn:microsoft.com/office/officeart/2005/8/layout/orgChart1"/>
    <dgm:cxn modelId="{FF606F1E-CF06-4907-82D6-CA1BCEAE324D}" type="presParOf" srcId="{4907E87A-91BD-4DE8-BFA5-0C6CD4C53466}" destId="{D035C022-3730-4A17-AEEC-856DB29CDD68}" srcOrd="0" destOrd="0" presId="urn:microsoft.com/office/officeart/2005/8/layout/orgChart1"/>
    <dgm:cxn modelId="{7DC49BD6-4AE8-449A-8507-FDF0EF44B5A4}" type="presParOf" srcId="{4907E87A-91BD-4DE8-BFA5-0C6CD4C53466}" destId="{AE7B1F0D-218B-4C47-8267-7125A9E39FC6}" srcOrd="1" destOrd="0" presId="urn:microsoft.com/office/officeart/2005/8/layout/orgChart1"/>
    <dgm:cxn modelId="{0D399013-CFE4-4E14-A1A5-4B4956DFB5F5}" type="presParOf" srcId="{EB7B4B91-0683-4185-8255-0006CACC3324}" destId="{0C1CAE99-B718-4F83-8D4D-0C897E02B890}" srcOrd="1" destOrd="0" presId="urn:microsoft.com/office/officeart/2005/8/layout/orgChart1"/>
    <dgm:cxn modelId="{02898BF2-12CA-458D-A28B-79AFC57CB0C9}" type="presParOf" srcId="{EB7B4B91-0683-4185-8255-0006CACC3324}" destId="{9EAA16C6-39CE-49FF-9E26-C4BEA9583A89}" srcOrd="2" destOrd="0" presId="urn:microsoft.com/office/officeart/2005/8/layout/orgChart1"/>
    <dgm:cxn modelId="{86B10364-2939-4D00-996C-9E625DBE3B60}" type="presParOf" srcId="{B3CE6E1F-59A0-47EB-A816-E99778580F97}" destId="{293D6181-C256-4A87-96CD-7BA977D7A8C6}" srcOrd="6" destOrd="0" presId="urn:microsoft.com/office/officeart/2005/8/layout/orgChart1"/>
    <dgm:cxn modelId="{710C56D7-9653-4226-918D-E6DB907B1151}" type="presParOf" srcId="{B3CE6E1F-59A0-47EB-A816-E99778580F97}" destId="{EE9D0437-9D6B-4C2C-B2C2-C84742BBC89F}" srcOrd="7" destOrd="0" presId="urn:microsoft.com/office/officeart/2005/8/layout/orgChart1"/>
    <dgm:cxn modelId="{0DF365DA-F2D2-446C-9D21-45EF183DA9E6}" type="presParOf" srcId="{EE9D0437-9D6B-4C2C-B2C2-C84742BBC89F}" destId="{F5A770D1-F615-46BE-8B13-E733D17F3419}" srcOrd="0" destOrd="0" presId="urn:microsoft.com/office/officeart/2005/8/layout/orgChart1"/>
    <dgm:cxn modelId="{72FEDD22-F59C-40C8-BBD7-43C1D3E86E61}" type="presParOf" srcId="{F5A770D1-F615-46BE-8B13-E733D17F3419}" destId="{F1E0B6E9-DA4D-48C1-8931-DA8042C640E5}" srcOrd="0" destOrd="0" presId="urn:microsoft.com/office/officeart/2005/8/layout/orgChart1"/>
    <dgm:cxn modelId="{A5EC9C16-FF71-45E2-B3A5-BFD78AD7CEAD}" type="presParOf" srcId="{F5A770D1-F615-46BE-8B13-E733D17F3419}" destId="{C47D7970-33A1-4F29-8E69-362F1BB1417A}" srcOrd="1" destOrd="0" presId="urn:microsoft.com/office/officeart/2005/8/layout/orgChart1"/>
    <dgm:cxn modelId="{7B0B58BA-1EE9-4F72-96A1-6D018D993172}" type="presParOf" srcId="{EE9D0437-9D6B-4C2C-B2C2-C84742BBC89F}" destId="{F2A2AFA3-C08F-46C2-B40B-405AA3C9DB6A}" srcOrd="1" destOrd="0" presId="urn:microsoft.com/office/officeart/2005/8/layout/orgChart1"/>
    <dgm:cxn modelId="{6EA7A741-6052-4FCC-8499-06B6191D58A3}" type="presParOf" srcId="{EE9D0437-9D6B-4C2C-B2C2-C84742BBC89F}" destId="{502E9E4D-08C5-4C1E-80BA-FEB3C9DA0420}" srcOrd="2" destOrd="0" presId="urn:microsoft.com/office/officeart/2005/8/layout/orgChart1"/>
    <dgm:cxn modelId="{326A63EE-18E8-4224-9B60-908F361BEF5C}" type="presParOf" srcId="{B3CE6E1F-59A0-47EB-A816-E99778580F97}" destId="{085E15C5-295D-4FDF-93E5-DB96A52036F2}" srcOrd="8" destOrd="0" presId="urn:microsoft.com/office/officeart/2005/8/layout/orgChart1"/>
    <dgm:cxn modelId="{64FB9CEC-DBC2-49AF-B5A1-98323530C78E}" type="presParOf" srcId="{B3CE6E1F-59A0-47EB-A816-E99778580F97}" destId="{0D99BE5D-EC6F-4669-A0C8-50E251AF1AB9}" srcOrd="9" destOrd="0" presId="urn:microsoft.com/office/officeart/2005/8/layout/orgChart1"/>
    <dgm:cxn modelId="{5D07461C-C2EF-4808-B422-17D527EAC9CB}" type="presParOf" srcId="{0D99BE5D-EC6F-4669-A0C8-50E251AF1AB9}" destId="{EA2D91D1-A8DA-4B36-A2B6-816027AE58C6}" srcOrd="0" destOrd="0" presId="urn:microsoft.com/office/officeart/2005/8/layout/orgChart1"/>
    <dgm:cxn modelId="{4B6698EB-C421-413E-B3AE-28B2F3D8E3B0}" type="presParOf" srcId="{EA2D91D1-A8DA-4B36-A2B6-816027AE58C6}" destId="{994F492F-6E23-415B-BA83-5304BE22CBA8}" srcOrd="0" destOrd="0" presId="urn:microsoft.com/office/officeart/2005/8/layout/orgChart1"/>
    <dgm:cxn modelId="{0B2C994A-425A-4F76-BB09-4EA1C0F8ADD3}" type="presParOf" srcId="{EA2D91D1-A8DA-4B36-A2B6-816027AE58C6}" destId="{3C15347A-73AB-4BAA-94B0-3035276CD742}" srcOrd="1" destOrd="0" presId="urn:microsoft.com/office/officeart/2005/8/layout/orgChart1"/>
    <dgm:cxn modelId="{E672181F-5DDD-4548-BA18-83E4242D7887}" type="presParOf" srcId="{0D99BE5D-EC6F-4669-A0C8-50E251AF1AB9}" destId="{A61A855D-453A-4E31-B9B6-9DD00DD6814D}" srcOrd="1" destOrd="0" presId="urn:microsoft.com/office/officeart/2005/8/layout/orgChart1"/>
    <dgm:cxn modelId="{ADCA52A4-0515-4ECA-BA8B-A9647282577D}" type="presParOf" srcId="{0D99BE5D-EC6F-4669-A0C8-50E251AF1AB9}" destId="{970145CA-EE76-4337-8ED7-674BA0E344FB}" srcOrd="2" destOrd="0" presId="urn:microsoft.com/office/officeart/2005/8/layout/orgChart1"/>
    <dgm:cxn modelId="{E6029409-ABBE-45B9-A6F0-BE131C9EB7DD}" type="presParOf" srcId="{D9491EA5-0107-4CB3-BAFF-BD4D4E507141}" destId="{56A80D83-60C8-447D-ABE4-43D6C99C3EBC}" srcOrd="2" destOrd="0" presId="urn:microsoft.com/office/officeart/2005/8/layout/orgChart1"/>
    <dgm:cxn modelId="{A7C49285-5266-41F6-8CD7-72E7E309D488}" type="presParOf" srcId="{33D90D37-0BC3-43BE-8C61-F0FE5F386306}" destId="{000EB698-D86C-425A-A778-40F1FE66BC50}" srcOrd="4" destOrd="0" presId="urn:microsoft.com/office/officeart/2005/8/layout/orgChart1"/>
    <dgm:cxn modelId="{8717114F-AB4E-4F44-8509-4E2E54FB19D0}" type="presParOf" srcId="{33D90D37-0BC3-43BE-8C61-F0FE5F386306}" destId="{945D3B96-4C5B-4935-AD77-9EFC9B032014}" srcOrd="5" destOrd="0" presId="urn:microsoft.com/office/officeart/2005/8/layout/orgChart1"/>
    <dgm:cxn modelId="{7CBAACAD-E3AD-4083-9F96-3CABCE556096}" type="presParOf" srcId="{945D3B96-4C5B-4935-AD77-9EFC9B032014}" destId="{30ED014D-E4B5-4C75-BD21-D301B91A076F}" srcOrd="0" destOrd="0" presId="urn:microsoft.com/office/officeart/2005/8/layout/orgChart1"/>
    <dgm:cxn modelId="{4A84AF59-D235-4C64-8B39-19BA72B686A9}" type="presParOf" srcId="{30ED014D-E4B5-4C75-BD21-D301B91A076F}" destId="{D2A3CA92-3A06-4E27-93FC-6F63E5F9FE40}" srcOrd="0" destOrd="0" presId="urn:microsoft.com/office/officeart/2005/8/layout/orgChart1"/>
    <dgm:cxn modelId="{CF23C6A4-86D9-4323-9722-708FD850A026}" type="presParOf" srcId="{30ED014D-E4B5-4C75-BD21-D301B91A076F}" destId="{E96CFFD8-AD5C-4746-9CE0-909B9657F520}" srcOrd="1" destOrd="0" presId="urn:microsoft.com/office/officeart/2005/8/layout/orgChart1"/>
    <dgm:cxn modelId="{A02217B0-1D72-406E-B00D-2C3183AC8AA3}" type="presParOf" srcId="{945D3B96-4C5B-4935-AD77-9EFC9B032014}" destId="{93DFB960-6BD5-43AA-8CD2-917D719598B2}" srcOrd="1" destOrd="0" presId="urn:microsoft.com/office/officeart/2005/8/layout/orgChart1"/>
    <dgm:cxn modelId="{4C09D7DB-23FE-4DFD-A22F-8C6F9C798D23}" type="presParOf" srcId="{93DFB960-6BD5-43AA-8CD2-917D719598B2}" destId="{83F0717C-E85C-4FB5-A699-E9B588F57129}" srcOrd="0" destOrd="0" presId="urn:microsoft.com/office/officeart/2005/8/layout/orgChart1"/>
    <dgm:cxn modelId="{9BFC7483-41A8-4273-8F2A-F8B571C4A36E}" type="presParOf" srcId="{93DFB960-6BD5-43AA-8CD2-917D719598B2}" destId="{2BBDA370-2FB4-4192-9B7A-6310817ABAFD}" srcOrd="1" destOrd="0" presId="urn:microsoft.com/office/officeart/2005/8/layout/orgChart1"/>
    <dgm:cxn modelId="{9068996F-4A73-4740-A6DD-112B2151E8FA}" type="presParOf" srcId="{2BBDA370-2FB4-4192-9B7A-6310817ABAFD}" destId="{7B850536-0568-4701-9AD2-915763DC88F0}" srcOrd="0" destOrd="0" presId="urn:microsoft.com/office/officeart/2005/8/layout/orgChart1"/>
    <dgm:cxn modelId="{858D63C6-4A15-4FDE-B180-EDB784326B15}" type="presParOf" srcId="{7B850536-0568-4701-9AD2-915763DC88F0}" destId="{3D155718-85E4-4F99-AA70-289BFE154EFB}" srcOrd="0" destOrd="0" presId="urn:microsoft.com/office/officeart/2005/8/layout/orgChart1"/>
    <dgm:cxn modelId="{885EE2E5-8A38-4DE3-98F4-2EDEBED90F38}" type="presParOf" srcId="{7B850536-0568-4701-9AD2-915763DC88F0}" destId="{E0E1F678-3108-4643-98EB-E449C924B5CA}" srcOrd="1" destOrd="0" presId="urn:microsoft.com/office/officeart/2005/8/layout/orgChart1"/>
    <dgm:cxn modelId="{01DCC386-C520-4855-B508-E8F6CD554994}" type="presParOf" srcId="{2BBDA370-2FB4-4192-9B7A-6310817ABAFD}" destId="{81BC10F3-B0E4-4665-B6CF-A320CFDB13DE}" srcOrd="1" destOrd="0" presId="urn:microsoft.com/office/officeart/2005/8/layout/orgChart1"/>
    <dgm:cxn modelId="{9232A1E1-A41B-4FCF-97A6-71EEF832A381}" type="presParOf" srcId="{2BBDA370-2FB4-4192-9B7A-6310817ABAFD}" destId="{A17CC442-26D9-414A-8B79-24EAD7ED5909}" srcOrd="2" destOrd="0" presId="urn:microsoft.com/office/officeart/2005/8/layout/orgChart1"/>
    <dgm:cxn modelId="{8ECE024E-26E6-4A5D-8232-55C1B7AC3400}" type="presParOf" srcId="{945D3B96-4C5B-4935-AD77-9EFC9B032014}" destId="{CA3F4517-E527-4B7A-88D7-B3D5D5A57ECF}" srcOrd="2" destOrd="0" presId="urn:microsoft.com/office/officeart/2005/8/layout/orgChart1"/>
    <dgm:cxn modelId="{E28CF50C-918F-498D-B3A9-3FFBF17D7483}" type="presParOf" srcId="{33D90D37-0BC3-43BE-8C61-F0FE5F386306}" destId="{B3E4409C-D425-499F-B9EE-6494061F8422}" srcOrd="6" destOrd="0" presId="urn:microsoft.com/office/officeart/2005/8/layout/orgChart1"/>
    <dgm:cxn modelId="{53C0BE45-339D-4FB6-A088-E5C1377209FA}" type="presParOf" srcId="{33D90D37-0BC3-43BE-8C61-F0FE5F386306}" destId="{CB6BB0E5-A53F-41C4-914D-A7EE175A0DF8}" srcOrd="7" destOrd="0" presId="urn:microsoft.com/office/officeart/2005/8/layout/orgChart1"/>
    <dgm:cxn modelId="{511685C7-DDE8-46EE-B2EF-5AA18C1B25EC}" type="presParOf" srcId="{CB6BB0E5-A53F-41C4-914D-A7EE175A0DF8}" destId="{6BC9985F-24CE-4B02-BF31-187A2A7839A8}" srcOrd="0" destOrd="0" presId="urn:microsoft.com/office/officeart/2005/8/layout/orgChart1"/>
    <dgm:cxn modelId="{2AC32C56-2FC1-45D4-A8FB-8896052E6AA3}" type="presParOf" srcId="{6BC9985F-24CE-4B02-BF31-187A2A7839A8}" destId="{17570BDA-1C3F-4E14-9A5F-C98E37BC9362}" srcOrd="0" destOrd="0" presId="urn:microsoft.com/office/officeart/2005/8/layout/orgChart1"/>
    <dgm:cxn modelId="{FF5C11B0-D27B-4BD6-962B-DE487BA73AE2}" type="presParOf" srcId="{6BC9985F-24CE-4B02-BF31-187A2A7839A8}" destId="{F260985F-E9AA-4BFB-B367-8E5CE2F4495D}" srcOrd="1" destOrd="0" presId="urn:microsoft.com/office/officeart/2005/8/layout/orgChart1"/>
    <dgm:cxn modelId="{0DA529E2-D6EB-4D8D-AB65-98CC9DE175B1}" type="presParOf" srcId="{CB6BB0E5-A53F-41C4-914D-A7EE175A0DF8}" destId="{B169F4DA-447F-4793-B1BF-DF13F391F445}" srcOrd="1" destOrd="0" presId="urn:microsoft.com/office/officeart/2005/8/layout/orgChart1"/>
    <dgm:cxn modelId="{6AA67F4E-443B-4F81-9893-7E06027A1942}" type="presParOf" srcId="{B169F4DA-447F-4793-B1BF-DF13F391F445}" destId="{A6FC7BF8-8ACE-486E-834A-85574082E66D}" srcOrd="0" destOrd="0" presId="urn:microsoft.com/office/officeart/2005/8/layout/orgChart1"/>
    <dgm:cxn modelId="{F9B090B5-67FA-4D34-853F-B20251920BC6}" type="presParOf" srcId="{B169F4DA-447F-4793-B1BF-DF13F391F445}" destId="{F49AFAE7-9EEA-4C64-8806-9301B2C8D47F}" srcOrd="1" destOrd="0" presId="urn:microsoft.com/office/officeart/2005/8/layout/orgChart1"/>
    <dgm:cxn modelId="{0A46A161-8C34-4A62-BDE8-F08B7B597B2F}" type="presParOf" srcId="{F49AFAE7-9EEA-4C64-8806-9301B2C8D47F}" destId="{9FACE31F-694D-4A22-89AF-6DC60E825237}" srcOrd="0" destOrd="0" presId="urn:microsoft.com/office/officeart/2005/8/layout/orgChart1"/>
    <dgm:cxn modelId="{5BEE93F0-2B5E-4306-A265-4D2147597467}" type="presParOf" srcId="{9FACE31F-694D-4A22-89AF-6DC60E825237}" destId="{7CFD968B-911F-4D45-9A7F-32B024A3B744}" srcOrd="0" destOrd="0" presId="urn:microsoft.com/office/officeart/2005/8/layout/orgChart1"/>
    <dgm:cxn modelId="{B5DA520B-CB0A-4253-BAC3-28F4776AA0CE}" type="presParOf" srcId="{9FACE31F-694D-4A22-89AF-6DC60E825237}" destId="{6F02954B-77C0-4617-A99A-CC2297805AA5}" srcOrd="1" destOrd="0" presId="urn:microsoft.com/office/officeart/2005/8/layout/orgChart1"/>
    <dgm:cxn modelId="{A0AD28F5-B5B1-4A2F-909D-60ED2D61B69C}" type="presParOf" srcId="{F49AFAE7-9EEA-4C64-8806-9301B2C8D47F}" destId="{692B4740-A9E9-4F50-B50D-DCDBE57F8826}" srcOrd="1" destOrd="0" presId="urn:microsoft.com/office/officeart/2005/8/layout/orgChart1"/>
    <dgm:cxn modelId="{E13A1C6D-460A-4F38-B37B-9F84ABF6BE89}" type="presParOf" srcId="{F49AFAE7-9EEA-4C64-8806-9301B2C8D47F}" destId="{DC047663-B525-4D28-807A-2A20696CBF23}" srcOrd="2" destOrd="0" presId="urn:microsoft.com/office/officeart/2005/8/layout/orgChart1"/>
    <dgm:cxn modelId="{78D5831D-505F-43AB-9BD9-4848281BA212}" type="presParOf" srcId="{B169F4DA-447F-4793-B1BF-DF13F391F445}" destId="{463C9D6F-14D8-4384-9B47-6993F69DB5C9}" srcOrd="2" destOrd="0" presId="urn:microsoft.com/office/officeart/2005/8/layout/orgChart1"/>
    <dgm:cxn modelId="{220CA34A-C643-4C24-B435-BEACF1C8A2ED}" type="presParOf" srcId="{B169F4DA-447F-4793-B1BF-DF13F391F445}" destId="{94C19934-60AC-41CE-9970-F22FFCC08A64}" srcOrd="3" destOrd="0" presId="urn:microsoft.com/office/officeart/2005/8/layout/orgChart1"/>
    <dgm:cxn modelId="{F250D74B-AF96-44DE-91C3-98EDC2AE51D1}" type="presParOf" srcId="{94C19934-60AC-41CE-9970-F22FFCC08A64}" destId="{205B4072-1CCC-4D1E-B9CC-A95570898969}" srcOrd="0" destOrd="0" presId="urn:microsoft.com/office/officeart/2005/8/layout/orgChart1"/>
    <dgm:cxn modelId="{5CDDF2C9-7B9C-421A-A8A4-26B4DE7E3C60}" type="presParOf" srcId="{205B4072-1CCC-4D1E-B9CC-A95570898969}" destId="{89CBBD2A-D8C4-4984-916D-A10ADB582388}" srcOrd="0" destOrd="0" presId="urn:microsoft.com/office/officeart/2005/8/layout/orgChart1"/>
    <dgm:cxn modelId="{7FC035BB-9841-4571-9DDE-7776A0C4ED9C}" type="presParOf" srcId="{205B4072-1CCC-4D1E-B9CC-A95570898969}" destId="{D41BD104-E4A5-4D24-A68A-C6132440A92B}" srcOrd="1" destOrd="0" presId="urn:microsoft.com/office/officeart/2005/8/layout/orgChart1"/>
    <dgm:cxn modelId="{A8E6787D-E3BD-47F3-AEC8-FC766EFAC187}" type="presParOf" srcId="{94C19934-60AC-41CE-9970-F22FFCC08A64}" destId="{B347F1D1-90ED-4C61-B316-3C0820F59791}" srcOrd="1" destOrd="0" presId="urn:microsoft.com/office/officeart/2005/8/layout/orgChart1"/>
    <dgm:cxn modelId="{E11324D7-CA8D-4C93-A7B9-5B82F84154F7}" type="presParOf" srcId="{94C19934-60AC-41CE-9970-F22FFCC08A64}" destId="{1E8F8012-6845-4890-97CE-31C8EB06B3CA}" srcOrd="2" destOrd="0" presId="urn:microsoft.com/office/officeart/2005/8/layout/orgChart1"/>
    <dgm:cxn modelId="{503A0C19-57FA-4090-A9EA-3CC10536A2D7}" type="presParOf" srcId="{B169F4DA-447F-4793-B1BF-DF13F391F445}" destId="{6B678F56-93E1-401C-97FC-CF5A474D79FC}" srcOrd="4" destOrd="0" presId="urn:microsoft.com/office/officeart/2005/8/layout/orgChart1"/>
    <dgm:cxn modelId="{4B91C077-232F-492D-BD06-2B231E1A6B78}" type="presParOf" srcId="{B169F4DA-447F-4793-B1BF-DF13F391F445}" destId="{D030BE69-EFA5-4CE6-89A9-0575F6216BDF}" srcOrd="5" destOrd="0" presId="urn:microsoft.com/office/officeart/2005/8/layout/orgChart1"/>
    <dgm:cxn modelId="{D1C2BD7C-F57B-48EC-8105-A45408795D1F}" type="presParOf" srcId="{D030BE69-EFA5-4CE6-89A9-0575F6216BDF}" destId="{7B4EF349-CFDE-45BE-A577-F518FF25837B}" srcOrd="0" destOrd="0" presId="urn:microsoft.com/office/officeart/2005/8/layout/orgChart1"/>
    <dgm:cxn modelId="{BD3755B3-9F21-467F-A77D-7AA1553C50EA}" type="presParOf" srcId="{7B4EF349-CFDE-45BE-A577-F518FF25837B}" destId="{E5F42C60-2B42-43A3-B330-201FBCE045B3}" srcOrd="0" destOrd="0" presId="urn:microsoft.com/office/officeart/2005/8/layout/orgChart1"/>
    <dgm:cxn modelId="{467687E2-449F-4EFA-A7B1-CC195D1DACCA}" type="presParOf" srcId="{7B4EF349-CFDE-45BE-A577-F518FF25837B}" destId="{BDCEA157-7581-4DDB-804F-3328D9AAF895}" srcOrd="1" destOrd="0" presId="urn:microsoft.com/office/officeart/2005/8/layout/orgChart1"/>
    <dgm:cxn modelId="{E9F3C233-410C-438D-9997-BDC634E038A7}" type="presParOf" srcId="{D030BE69-EFA5-4CE6-89A9-0575F6216BDF}" destId="{78225450-EB48-438A-AAB0-2BBAD90BE093}" srcOrd="1" destOrd="0" presId="urn:microsoft.com/office/officeart/2005/8/layout/orgChart1"/>
    <dgm:cxn modelId="{8EA1FC21-CB5A-4E50-96A5-8061B8E8B88B}" type="presParOf" srcId="{D030BE69-EFA5-4CE6-89A9-0575F6216BDF}" destId="{26B9A13B-07A0-4E43-A175-B15A830B7AD4}" srcOrd="2" destOrd="0" presId="urn:microsoft.com/office/officeart/2005/8/layout/orgChart1"/>
    <dgm:cxn modelId="{FA1B4EA2-E3CE-48A0-8969-B89BA0743928}" type="presParOf" srcId="{CB6BB0E5-A53F-41C4-914D-A7EE175A0DF8}" destId="{5953F547-ACC9-49A5-B7E5-72755F150F25}" srcOrd="2" destOrd="0" presId="urn:microsoft.com/office/officeart/2005/8/layout/orgChart1"/>
    <dgm:cxn modelId="{C0A92E37-FD1F-4B97-A6D3-FD4614EBD7B7}" type="presParOf" srcId="{33D90D37-0BC3-43BE-8C61-F0FE5F386306}" destId="{4A6F6A7C-268C-4EAB-94BF-17939BCBD097}" srcOrd="8" destOrd="0" presId="urn:microsoft.com/office/officeart/2005/8/layout/orgChart1"/>
    <dgm:cxn modelId="{7E9FEF58-5F60-40ED-85F7-4BBC939FB0E8}" type="presParOf" srcId="{33D90D37-0BC3-43BE-8C61-F0FE5F386306}" destId="{4FCB9A23-36B8-43BF-B301-EBF8CBE9D190}" srcOrd="9" destOrd="0" presId="urn:microsoft.com/office/officeart/2005/8/layout/orgChart1"/>
    <dgm:cxn modelId="{2CB09CBC-6F08-416D-B3ED-FD660DB9EEBF}" type="presParOf" srcId="{4FCB9A23-36B8-43BF-B301-EBF8CBE9D190}" destId="{650ECA60-7B6C-4533-A37D-AB053E9BEAD9}" srcOrd="0" destOrd="0" presId="urn:microsoft.com/office/officeart/2005/8/layout/orgChart1"/>
    <dgm:cxn modelId="{1A572013-6C0D-4A31-827E-77BC86E75C31}" type="presParOf" srcId="{650ECA60-7B6C-4533-A37D-AB053E9BEAD9}" destId="{72BDD81E-C99D-4C40-9513-18D7F76AA8D9}" srcOrd="0" destOrd="0" presId="urn:microsoft.com/office/officeart/2005/8/layout/orgChart1"/>
    <dgm:cxn modelId="{5837B21B-8278-4AE2-A0C4-E032BB7CEC76}" type="presParOf" srcId="{650ECA60-7B6C-4533-A37D-AB053E9BEAD9}" destId="{F4E3766A-7801-4B70-AFD1-456EC0EE46A1}" srcOrd="1" destOrd="0" presId="urn:microsoft.com/office/officeart/2005/8/layout/orgChart1"/>
    <dgm:cxn modelId="{61EDB954-F92C-4ADC-A9B4-50B499947021}" type="presParOf" srcId="{4FCB9A23-36B8-43BF-B301-EBF8CBE9D190}" destId="{36A7B705-E0B1-496A-8580-9F90BD5FA438}" srcOrd="1" destOrd="0" presId="urn:microsoft.com/office/officeart/2005/8/layout/orgChart1"/>
    <dgm:cxn modelId="{117F7314-19E0-4A14-BA83-64A8D48207C5}" type="presParOf" srcId="{36A7B705-E0B1-496A-8580-9F90BD5FA438}" destId="{716772DE-DCDF-40E6-83C0-40BF7928C945}" srcOrd="0" destOrd="0" presId="urn:microsoft.com/office/officeart/2005/8/layout/orgChart1"/>
    <dgm:cxn modelId="{C72A726D-1125-4308-940B-4820172B98F0}" type="presParOf" srcId="{36A7B705-E0B1-496A-8580-9F90BD5FA438}" destId="{47358FE1-D9CB-4988-A1B8-D6CF8DFE9069}" srcOrd="1" destOrd="0" presId="urn:microsoft.com/office/officeart/2005/8/layout/orgChart1"/>
    <dgm:cxn modelId="{0B5C1CA7-E6D8-46DA-8AE8-AFEA194BE607}" type="presParOf" srcId="{47358FE1-D9CB-4988-A1B8-D6CF8DFE9069}" destId="{286B76F1-92A8-4D8C-9E54-E1EA565CD028}" srcOrd="0" destOrd="0" presId="urn:microsoft.com/office/officeart/2005/8/layout/orgChart1"/>
    <dgm:cxn modelId="{AD2B7810-9DDC-4D01-A0B6-4C9C27CF9663}" type="presParOf" srcId="{286B76F1-92A8-4D8C-9E54-E1EA565CD028}" destId="{615E52F6-F49C-4EA8-880F-6EC6AC45E622}" srcOrd="0" destOrd="0" presId="urn:microsoft.com/office/officeart/2005/8/layout/orgChart1"/>
    <dgm:cxn modelId="{42787762-6860-4BCD-B468-F8681031800A}" type="presParOf" srcId="{286B76F1-92A8-4D8C-9E54-E1EA565CD028}" destId="{A2C0B4CC-F132-4D57-870E-A4304ECB1D85}" srcOrd="1" destOrd="0" presId="urn:microsoft.com/office/officeart/2005/8/layout/orgChart1"/>
    <dgm:cxn modelId="{7DDDECF9-DC6D-4F51-B582-7E6E44EAB0B2}" type="presParOf" srcId="{47358FE1-D9CB-4988-A1B8-D6CF8DFE9069}" destId="{38117226-F6B6-4AFF-B7E0-779E565E79DE}" srcOrd="1" destOrd="0" presId="urn:microsoft.com/office/officeart/2005/8/layout/orgChart1"/>
    <dgm:cxn modelId="{28EF3603-23F1-4982-A292-C7C4BC0B1807}" type="presParOf" srcId="{47358FE1-D9CB-4988-A1B8-D6CF8DFE9069}" destId="{687DF779-AB3A-4F5C-85AF-547BF15BFE58}" srcOrd="2" destOrd="0" presId="urn:microsoft.com/office/officeart/2005/8/layout/orgChart1"/>
    <dgm:cxn modelId="{22878C45-6252-45E1-8128-00F259CE611C}" type="presParOf" srcId="{36A7B705-E0B1-496A-8580-9F90BD5FA438}" destId="{BC0AED1C-F8BE-4162-8E30-6011F6981FDE}" srcOrd="2" destOrd="0" presId="urn:microsoft.com/office/officeart/2005/8/layout/orgChart1"/>
    <dgm:cxn modelId="{7C412835-591F-4E0B-8CC9-9D2DAB78C5D5}" type="presParOf" srcId="{36A7B705-E0B1-496A-8580-9F90BD5FA438}" destId="{41A5932F-8911-40DD-982C-491FAEE8B8EA}" srcOrd="3" destOrd="0" presId="urn:microsoft.com/office/officeart/2005/8/layout/orgChart1"/>
    <dgm:cxn modelId="{D0C62A3E-D9B2-4D4C-A10C-2C84C797E586}" type="presParOf" srcId="{41A5932F-8911-40DD-982C-491FAEE8B8EA}" destId="{A62C9B12-4C05-45BE-9556-25C2156AD06D}" srcOrd="0" destOrd="0" presId="urn:microsoft.com/office/officeart/2005/8/layout/orgChart1"/>
    <dgm:cxn modelId="{08B9343C-323B-4115-ADB9-18BB517B528A}" type="presParOf" srcId="{A62C9B12-4C05-45BE-9556-25C2156AD06D}" destId="{2714904C-77FA-44E5-81D1-BF410546CE6E}" srcOrd="0" destOrd="0" presId="urn:microsoft.com/office/officeart/2005/8/layout/orgChart1"/>
    <dgm:cxn modelId="{C0AC872E-5054-4DE0-8B5C-CAAA662CA9EC}" type="presParOf" srcId="{A62C9B12-4C05-45BE-9556-25C2156AD06D}" destId="{B9DB741F-0D64-4E4B-A0F3-D125CD05C2D6}" srcOrd="1" destOrd="0" presId="urn:microsoft.com/office/officeart/2005/8/layout/orgChart1"/>
    <dgm:cxn modelId="{337179F4-9299-4683-8AAE-62265F67A944}" type="presParOf" srcId="{41A5932F-8911-40DD-982C-491FAEE8B8EA}" destId="{227E20C5-0366-448C-996C-6CAA9E6AA20E}" srcOrd="1" destOrd="0" presId="urn:microsoft.com/office/officeart/2005/8/layout/orgChart1"/>
    <dgm:cxn modelId="{C697ABE7-7D4B-4ECA-8834-9367830AAA6A}" type="presParOf" srcId="{41A5932F-8911-40DD-982C-491FAEE8B8EA}" destId="{6393D686-0E1E-40EB-8644-3D88EAF4B996}" srcOrd="2" destOrd="0" presId="urn:microsoft.com/office/officeart/2005/8/layout/orgChart1"/>
    <dgm:cxn modelId="{3A7764F1-8E14-4DC8-BA25-9F8E1ABD6791}" type="presParOf" srcId="{4FCB9A23-36B8-43BF-B301-EBF8CBE9D190}" destId="{AA49B0F3-BD41-45DF-B099-5B0999A5F0D2}" srcOrd="2" destOrd="0" presId="urn:microsoft.com/office/officeart/2005/8/layout/orgChart1"/>
    <dgm:cxn modelId="{F59B4708-830F-47AE-8122-3632153D0D03}" type="presParOf" srcId="{33D90D37-0BC3-43BE-8C61-F0FE5F386306}" destId="{778262DC-85D0-4344-A977-72579C539BBF}" srcOrd="10" destOrd="0" presId="urn:microsoft.com/office/officeart/2005/8/layout/orgChart1"/>
    <dgm:cxn modelId="{25E7E0FA-7858-41E0-802B-122AEB64BAD3}" type="presParOf" srcId="{33D90D37-0BC3-43BE-8C61-F0FE5F386306}" destId="{96CE5CA9-B903-4AA4-B672-1101787CE3BD}" srcOrd="11" destOrd="0" presId="urn:microsoft.com/office/officeart/2005/8/layout/orgChart1"/>
    <dgm:cxn modelId="{6AF949D4-4FA5-496F-8BEA-5E8745D91D74}" type="presParOf" srcId="{96CE5CA9-B903-4AA4-B672-1101787CE3BD}" destId="{73D326CA-F675-4817-821B-9D193A65E446}" srcOrd="0" destOrd="0" presId="urn:microsoft.com/office/officeart/2005/8/layout/orgChart1"/>
    <dgm:cxn modelId="{433B18A5-BAD8-438C-8F85-B9161864C831}" type="presParOf" srcId="{73D326CA-F675-4817-821B-9D193A65E446}" destId="{B5D4D7CB-DF45-4607-8E59-DBE3123886F4}" srcOrd="0" destOrd="0" presId="urn:microsoft.com/office/officeart/2005/8/layout/orgChart1"/>
    <dgm:cxn modelId="{2271484C-DB2D-422A-8A52-054C4D9A535B}" type="presParOf" srcId="{73D326CA-F675-4817-821B-9D193A65E446}" destId="{64C32B59-7525-4326-A3D9-97010F34FC88}" srcOrd="1" destOrd="0" presId="urn:microsoft.com/office/officeart/2005/8/layout/orgChart1"/>
    <dgm:cxn modelId="{8EC6EB90-B5EF-4720-813F-FE12A2B1395A}" type="presParOf" srcId="{96CE5CA9-B903-4AA4-B672-1101787CE3BD}" destId="{58671E9D-4D61-47A7-844F-F1617B7C6F99}" srcOrd="1" destOrd="0" presId="urn:microsoft.com/office/officeart/2005/8/layout/orgChart1"/>
    <dgm:cxn modelId="{C5B9FD99-4780-4AA4-A49E-2812D913D46B}" type="presParOf" srcId="{58671E9D-4D61-47A7-844F-F1617B7C6F99}" destId="{55A43354-B274-4412-84AF-CFF094070B0E}" srcOrd="0" destOrd="0" presId="urn:microsoft.com/office/officeart/2005/8/layout/orgChart1"/>
    <dgm:cxn modelId="{45782CFE-0825-4BDD-9256-D69DFA487142}" type="presParOf" srcId="{58671E9D-4D61-47A7-844F-F1617B7C6F99}" destId="{0B04FC2C-BF4A-44A2-ABDF-1642098C6ACA}" srcOrd="1" destOrd="0" presId="urn:microsoft.com/office/officeart/2005/8/layout/orgChart1"/>
    <dgm:cxn modelId="{F99B20B2-92C6-438C-B085-291007B4749B}" type="presParOf" srcId="{0B04FC2C-BF4A-44A2-ABDF-1642098C6ACA}" destId="{CEACC703-3A84-4BDD-828A-E1EBA6708128}" srcOrd="0" destOrd="0" presId="urn:microsoft.com/office/officeart/2005/8/layout/orgChart1"/>
    <dgm:cxn modelId="{D084FB96-A478-4BE0-BB4A-D0758CAA2F1E}" type="presParOf" srcId="{CEACC703-3A84-4BDD-828A-E1EBA6708128}" destId="{BBFF89EE-F75C-4B60-8729-A343A97D628F}" srcOrd="0" destOrd="0" presId="urn:microsoft.com/office/officeart/2005/8/layout/orgChart1"/>
    <dgm:cxn modelId="{99707B85-3014-4B77-B797-41A70675B51A}" type="presParOf" srcId="{CEACC703-3A84-4BDD-828A-E1EBA6708128}" destId="{6EAA29E2-2207-42B9-809E-4225D56A443C}" srcOrd="1" destOrd="0" presId="urn:microsoft.com/office/officeart/2005/8/layout/orgChart1"/>
    <dgm:cxn modelId="{5668BCAE-7995-4B13-8125-5A898064E1EE}" type="presParOf" srcId="{0B04FC2C-BF4A-44A2-ABDF-1642098C6ACA}" destId="{544F7EA6-1C9B-4848-894D-9B5D90D95AB5}" srcOrd="1" destOrd="0" presId="urn:microsoft.com/office/officeart/2005/8/layout/orgChart1"/>
    <dgm:cxn modelId="{0872004D-4B17-4CD4-8CDF-41268C090936}" type="presParOf" srcId="{0B04FC2C-BF4A-44A2-ABDF-1642098C6ACA}" destId="{9E2560F5-CAD2-40AE-972D-B1F13D696910}" srcOrd="2" destOrd="0" presId="urn:microsoft.com/office/officeart/2005/8/layout/orgChart1"/>
    <dgm:cxn modelId="{C98B2AEF-C429-49A1-8C6C-065EE149274A}" type="presParOf" srcId="{96CE5CA9-B903-4AA4-B672-1101787CE3BD}" destId="{180640A6-8FCA-4A93-9B71-C2FD81264D3F}" srcOrd="2" destOrd="0" presId="urn:microsoft.com/office/officeart/2005/8/layout/orgChart1"/>
    <dgm:cxn modelId="{3D3F102C-97FA-4F2B-BCA1-6BC0F288F4E5}" type="presParOf" srcId="{33D90D37-0BC3-43BE-8C61-F0FE5F386306}" destId="{4E49203F-8267-4855-817A-58941D766597}" srcOrd="12" destOrd="0" presId="urn:microsoft.com/office/officeart/2005/8/layout/orgChart1"/>
    <dgm:cxn modelId="{10845A99-BFD0-4438-9608-207B99F96E65}" type="presParOf" srcId="{33D90D37-0BC3-43BE-8C61-F0FE5F386306}" destId="{565EB7D1-3028-4A72-933A-FCC25DF55E3C}" srcOrd="13" destOrd="0" presId="urn:microsoft.com/office/officeart/2005/8/layout/orgChart1"/>
    <dgm:cxn modelId="{5ECD0A7B-FEB5-498E-99ED-846D9F2377F9}" type="presParOf" srcId="{565EB7D1-3028-4A72-933A-FCC25DF55E3C}" destId="{67BF4099-FAF5-43D0-832F-32D0225C17C1}" srcOrd="0" destOrd="0" presId="urn:microsoft.com/office/officeart/2005/8/layout/orgChart1"/>
    <dgm:cxn modelId="{5145C66C-8CF9-4D2F-9E79-2D761C47A7F9}" type="presParOf" srcId="{67BF4099-FAF5-43D0-832F-32D0225C17C1}" destId="{5C2DC67A-9437-4E72-960B-F737907E59F7}" srcOrd="0" destOrd="0" presId="urn:microsoft.com/office/officeart/2005/8/layout/orgChart1"/>
    <dgm:cxn modelId="{EDD72603-46D7-469C-BF9D-249DF1ECE066}" type="presParOf" srcId="{67BF4099-FAF5-43D0-832F-32D0225C17C1}" destId="{07867864-334A-483C-A459-4217A72723F2}" srcOrd="1" destOrd="0" presId="urn:microsoft.com/office/officeart/2005/8/layout/orgChart1"/>
    <dgm:cxn modelId="{3B4F6AD1-2EDB-43A2-912E-6EC87C08494B}" type="presParOf" srcId="{565EB7D1-3028-4A72-933A-FCC25DF55E3C}" destId="{D7881B2A-9C5A-44B4-BC1F-4E768ADE2614}" srcOrd="1" destOrd="0" presId="urn:microsoft.com/office/officeart/2005/8/layout/orgChart1"/>
    <dgm:cxn modelId="{A08BE626-1B7D-4F3E-8AE3-B83B053877F8}" type="presParOf" srcId="{D7881B2A-9C5A-44B4-BC1F-4E768ADE2614}" destId="{408C22DC-650F-4D06-8BA5-A801745FC78C}" srcOrd="0" destOrd="0" presId="urn:microsoft.com/office/officeart/2005/8/layout/orgChart1"/>
    <dgm:cxn modelId="{10F6FEFF-12E7-4CCD-9D7D-D0C21BCF182C}" type="presParOf" srcId="{D7881B2A-9C5A-44B4-BC1F-4E768ADE2614}" destId="{F4CC7442-4B8D-48DE-8084-C4E4BC274845}" srcOrd="1" destOrd="0" presId="urn:microsoft.com/office/officeart/2005/8/layout/orgChart1"/>
    <dgm:cxn modelId="{34E2E1DD-1607-4DB1-AEA8-6138FBF7ACBD}" type="presParOf" srcId="{F4CC7442-4B8D-48DE-8084-C4E4BC274845}" destId="{79781624-EA78-4037-A63F-8153937D4004}" srcOrd="0" destOrd="0" presId="urn:microsoft.com/office/officeart/2005/8/layout/orgChart1"/>
    <dgm:cxn modelId="{A834A6B0-10C7-4D00-A746-188F5058A657}" type="presParOf" srcId="{79781624-EA78-4037-A63F-8153937D4004}" destId="{39CD0DA9-C112-48B6-902A-FA9323910195}" srcOrd="0" destOrd="0" presId="urn:microsoft.com/office/officeart/2005/8/layout/orgChart1"/>
    <dgm:cxn modelId="{BCF299EA-79FF-42D8-AC7E-EB49A7EFC9F0}" type="presParOf" srcId="{79781624-EA78-4037-A63F-8153937D4004}" destId="{0815099C-683E-4C05-B1D1-7096E527B473}" srcOrd="1" destOrd="0" presId="urn:microsoft.com/office/officeart/2005/8/layout/orgChart1"/>
    <dgm:cxn modelId="{49ACC468-03CD-4956-A3E1-3F16D7F51210}" type="presParOf" srcId="{F4CC7442-4B8D-48DE-8084-C4E4BC274845}" destId="{F367823E-7477-4B15-82CF-54BF14A64A26}" srcOrd="1" destOrd="0" presId="urn:microsoft.com/office/officeart/2005/8/layout/orgChart1"/>
    <dgm:cxn modelId="{91AB0F86-83F0-4A05-AF54-625C8C49A0F8}" type="presParOf" srcId="{F4CC7442-4B8D-48DE-8084-C4E4BC274845}" destId="{16CDF5AF-E9A8-41E7-92D4-D173CABE56D4}" srcOrd="2" destOrd="0" presId="urn:microsoft.com/office/officeart/2005/8/layout/orgChart1"/>
    <dgm:cxn modelId="{D98D8689-9B62-4A09-A2AF-90DD3D897316}" type="presParOf" srcId="{565EB7D1-3028-4A72-933A-FCC25DF55E3C}" destId="{7C92914B-B0B3-4863-8316-66A67857634E}" srcOrd="2" destOrd="0" presId="urn:microsoft.com/office/officeart/2005/8/layout/orgChart1"/>
    <dgm:cxn modelId="{8A6590E9-7725-4100-9CFB-96E5322EE721}" type="presParOf" srcId="{C260948B-87D2-4711-9F3C-DBD3ECC878F2}" destId="{AA0D79F4-F008-43A1-9EEC-5F200301927C}" srcOrd="2" destOrd="0" presId="urn:microsoft.com/office/officeart/2005/8/layout/orgChart1"/>
    <dgm:cxn modelId="{77AD98CD-0B92-4D7E-98F0-66F06FE97D29}" type="presParOf" srcId="{AA0D79F4-F008-43A1-9EEC-5F200301927C}" destId="{B3A1F7A6-37A8-478D-9173-0BF68A3E3DD8}" srcOrd="0" destOrd="0" presId="urn:microsoft.com/office/officeart/2005/8/layout/orgChart1"/>
    <dgm:cxn modelId="{E43C628E-740A-46EE-8A79-CE5458E0245B}" type="presParOf" srcId="{AA0D79F4-F008-43A1-9EEC-5F200301927C}" destId="{5ED06BE0-E1F4-4674-B21D-97773103DE02}" srcOrd="1" destOrd="0" presId="urn:microsoft.com/office/officeart/2005/8/layout/orgChart1"/>
    <dgm:cxn modelId="{3B97B071-E11C-4AA6-AC06-4C7D22C510CC}" type="presParOf" srcId="{5ED06BE0-E1F4-4674-B21D-97773103DE02}" destId="{062D2AB3-B032-48C0-8D35-81ADC7970667}" srcOrd="0" destOrd="0" presId="urn:microsoft.com/office/officeart/2005/8/layout/orgChart1"/>
    <dgm:cxn modelId="{6FDC6874-5150-4E3F-9113-43CD2AA6FD6C}" type="presParOf" srcId="{062D2AB3-B032-48C0-8D35-81ADC7970667}" destId="{68FAFB34-5F6A-4D95-862E-D4B642C433B3}" srcOrd="0" destOrd="0" presId="urn:microsoft.com/office/officeart/2005/8/layout/orgChart1"/>
    <dgm:cxn modelId="{F52962F3-1CA7-46F1-9349-EA5D848A9031}" type="presParOf" srcId="{062D2AB3-B032-48C0-8D35-81ADC7970667}" destId="{B0342186-508C-409E-A0BC-05BB4C4C6592}" srcOrd="1" destOrd="0" presId="urn:microsoft.com/office/officeart/2005/8/layout/orgChart1"/>
    <dgm:cxn modelId="{75B51DC8-83A1-42A0-BFB2-3CAFCDFC9548}" type="presParOf" srcId="{5ED06BE0-E1F4-4674-B21D-97773103DE02}" destId="{7C68761F-3050-41D2-89D5-95BFA8E6C879}" srcOrd="1" destOrd="0" presId="urn:microsoft.com/office/officeart/2005/8/layout/orgChart1"/>
    <dgm:cxn modelId="{4D5F4FE1-D462-4C1E-96BE-52B2BC877817}" type="presParOf" srcId="{5ED06BE0-E1F4-4674-B21D-97773103DE02}" destId="{DA3FBD86-50BB-4509-8F8D-E4FC460D6C27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fr-FR" sz="1200"/>
            </a:lvl1pPr>
          </a:lstStyle>
          <a:p>
            <a:fld id="{DEF0CCC2-661A-427E-82E9-E980C06F2A0F}" type="datetimeFigureOut">
              <a:rPr lang="fr-FR" smtClean="0"/>
              <a:pPr/>
              <a:t>07/02/2010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fr-FR" sz="1200"/>
            </a:lvl1pPr>
          </a:lstStyle>
          <a:p>
            <a:fld id="{FFD1CADE-AEED-4DDE-BD69-A5AAEAA37E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r-FR" sz="1200"/>
            </a:lvl1pPr>
          </a:lstStyle>
          <a:p>
            <a:fld id="{723A9FA1-3575-4E92-A1E6-2209F0D1F4DE}" type="datetimeFigureOut">
              <a:rPr/>
              <a:pPr/>
              <a:t>9/11/2006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r-FR" sz="1200"/>
            </a:lvl1pPr>
          </a:lstStyle>
          <a:p>
            <a:fld id="{ABE1EF58-0341-4939-9227-899A80B03586}" type="slidenum">
              <a:rPr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1EF58-0341-4939-9227-899A80B03586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fr-FR" smtClean="0"/>
              <a:pPr/>
              <a:t>9/11/2006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fr-FR" sz="2800" smtClean="0">
                <a:solidFill>
                  <a:schemeClr val="tx2"/>
                </a:solidFill>
              </a:rPr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fr-FR" smtClean="0"/>
              <a:pPr/>
              <a:t>9/11/2006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fr-FR" sz="2800" smtClean="0">
                <a:solidFill>
                  <a:schemeClr val="tx2"/>
                </a:solidFill>
              </a:rPr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fr-FR" smtClean="0"/>
              <a:pPr/>
              <a:t>9/11/2006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fr-FR" sz="2800" smtClean="0">
                <a:solidFill>
                  <a:schemeClr val="tx2"/>
                </a:solidFill>
              </a:rPr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fr-FR" smtClean="0"/>
              <a:pPr/>
              <a:t>9/11/2006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fr-FR" sz="2800" smtClean="0">
                <a:solidFill>
                  <a:schemeClr val="tx2"/>
                </a:solidFill>
              </a:rPr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ADA7-12A5-4168-87FD-0A7BA931419B}" type="datetime1">
              <a:rPr lang="fr-FR" smtClean="0"/>
              <a:pPr/>
              <a:t>9/11/2006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5A2C-8CF9-418C-929E-59F23F70E5F3}" type="datetime1">
              <a:rPr lang="fr-FR" smtClean="0"/>
              <a:pPr/>
              <a:t>9/11/2006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9BAF-DF50-49A9-A24B-E772F34D4EE8}" type="datetime1">
              <a:rPr lang="fr-FR" smtClean="0"/>
              <a:pPr/>
              <a:t>9/11/2006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9F9C-0FE7-4725-BBF1-3A439DEFF6B8}" type="datetime1">
              <a:rPr lang="fr-FR" smtClean="0"/>
              <a:pPr/>
              <a:t>9/11/2006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2ABE-290F-4556-9BE6-EA283C4356C3}" type="datetime1">
              <a:rPr lang="fr-FR" smtClean="0"/>
              <a:pPr/>
              <a:t>9/11/2006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7221-B4EC-499E-8F13-52A4FCD99E36}" type="datetime1">
              <a:rPr lang="fr-FR" smtClean="0"/>
              <a:pPr/>
              <a:t>9/11/2006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fr-FR" smtClean="0">
                <a:solidFill>
                  <a:srgbClr val="FFFFFF"/>
                </a:solidFill>
              </a:rPr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F042D-FBEA-40C8-ACF1-388DE857BC66}" type="datetime1">
              <a:rPr lang="fr-FR" smtClean="0"/>
              <a:pPr/>
              <a:t>9/11/2006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86442B7-F7A6-44F5-A940-BF91B5A1AE3C}" type="slidenum">
              <a:rPr lang="fr-FR" smtClean="0">
                <a:solidFill>
                  <a:srgbClr val="FFFFFF"/>
                </a:solidFill>
              </a:rPr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33440A-D04E-4FB0-ACBB-D1FD42651063}" type="datetime1">
              <a:rPr lang="fr-FR" smtClean="0"/>
              <a:pPr/>
              <a:t>9/11/2006</a:t>
            </a:fld>
            <a:endParaRPr lang="fr-FR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/>
            <a:endParaRPr lang="fr-FR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C7EF4D-DD50-400C-9F04-EB20CB99416E}" type="slidenum">
              <a:rPr lang="fr-FR" sz="2800" smtClean="0">
                <a:solidFill>
                  <a:schemeClr val="tx2"/>
                </a:solidFill>
              </a:rPr>
              <a:pPr/>
              <a:t>‹N°›</a:t>
            </a:fld>
            <a:endParaRPr lang="fr-FR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pPr algn="ctr"/>
            <a:r>
              <a:rPr lang="fr-FR" dirty="0" smtClean="0"/>
              <a:t>Organisation Santé verte</a:t>
            </a:r>
            <a:endParaRPr lang="fr-F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7" y="1357298"/>
          <a:ext cx="8429684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41</Words>
  <Application>Microsoft Office PowerPoint</Application>
  <PresentationFormat>Affichage à l'écran (4:3)</PresentationFormat>
  <Paragraphs>30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Débit</vt:lpstr>
      <vt:lpstr>Organisation Santé verte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2010-02-07T21:50:17Z</dcterms:created>
  <dcterms:modified xsi:type="dcterms:W3CDTF">2010-02-07T23:11:35Z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TC101743251036</vt:lpwstr>
  </property>
</Properties>
</file>