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95" r:id="rId2"/>
  </p:sldMasterIdLst>
  <p:notesMasterIdLst>
    <p:notesMasterId r:id="rId5"/>
  </p:notesMasterIdLst>
  <p:handoutMasterIdLst>
    <p:handoutMasterId r:id="rId6"/>
  </p:handoutMasterIdLst>
  <p:sldIdLst>
    <p:sldId id="282" r:id="rId3"/>
    <p:sldId id="284" r:id="rId4"/>
  </p:sldIdLst>
  <p:sldSz cx="9144000" cy="6858000" type="screen4x3"/>
  <p:notesSz cx="6794500" cy="9906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316" autoAdjust="0"/>
  </p:normalViewPr>
  <p:slideViewPr>
    <p:cSldViewPr>
      <p:cViewPr>
        <p:scale>
          <a:sx n="120" d="100"/>
          <a:sy n="120" d="100"/>
        </p:scale>
        <p:origin x="49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0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B2BF027-B525-4E9C-857D-233B959D306A}" type="datetimeFigureOut">
              <a:rPr lang="fr-FR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C35AAC-2394-4BFD-90C0-AFA0BE504AA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645" y="0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645" y="9408981"/>
            <a:ext cx="294428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7AD0E2-A1F3-4465-B84B-A8606EFCCA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442913" y="339725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pic>
        <p:nvPicPr>
          <p:cNvPr id="5" name="Image 9" descr="logo3dModddj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857500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B62D999-12C2-4CA9-B6FF-EC2575725EBE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49483809-9F9E-493F-9770-2DC96B76A8EE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907E6-A91F-4534-A1D8-743444411AC6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E3B16-9823-4AE9-BDC5-D11C3B7918C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2BE7D-BCDC-4303-8C21-6E8A218BF8E9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1F792-6682-4CD3-9B9D-09C4887D38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30001-9CF1-4E45-91E3-8EE3ABEF6E04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17DEA-A1CE-4470-B7EF-E7D6CCB293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25B01-78F7-4D75-B5E7-509C6E5C0F7B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CBEE1-7795-4F65-AC9D-CE7EAEBF19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67ED-D626-47B1-8591-07CD696346C3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B52F1-20A2-4653-9C76-513E8C2ABC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2CD46-006C-4565-AEA7-2B5052D7AC40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22029-F919-4CC7-82C6-010308634A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BFCE7-E77F-4703-BDF9-2F761DD81CFE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DA42E-155F-4CF7-8E95-C7777A0FA3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F65BD-036F-40BD-9E08-F4579B4161E3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C1766-2EA5-4C16-BF51-241AD5C5FF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39DDC-7D03-4664-881A-786DEC7F5874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2B77F-F301-43A2-9E85-C1BA6CCA4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7BE-FEE6-4AF3-9490-6B6C3BF2BDBB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1983E-6893-4E9C-913D-96D9B5FF51E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33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B2E4-F26E-4EBC-89BD-D918CC73DCE3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  <a:endParaRPr lang="fr-FR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 dirty="0" smtClean="0"/>
          </a:p>
          <a:p>
            <a:pPr>
              <a:defRPr/>
            </a:pPr>
            <a:fld id="{86F94585-8CCF-411F-B760-665A649A1833}" type="slidenum">
              <a:rPr lang="fr-FR" smtClean="0"/>
              <a:pPr>
                <a:defRPr/>
              </a:pPr>
              <a:t>‹N°›</a:t>
            </a:fld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E186-413B-46EE-B2C1-CAFCEFBED627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A6D1-4E4E-4A41-A3D5-06E7705DBAF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16B96-9566-4ABF-893E-C58055CFB35D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9200-F967-4FC1-BFF2-C2E5E7BEA3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F976F-859B-4BAB-9AB8-49F30F0A2CBE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463C-08AD-40B1-8D5C-97EDCF760E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0F1EB-2F74-47CB-AAF0-583C635FC5F7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A5720-5056-4FE9-BC05-DF25352207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B55C7-B098-4C78-9ABE-61043A83CBDE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4585-8CCF-411F-B760-665A649A1833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9699E-E4E8-47C4-9714-FBEDA657382D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A97AC-662A-4278-B4E2-BB3B151E15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1B89-F9A6-4396-8B48-C80D9CB3FDAA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27155-BA18-4995-8E69-F1281D8297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42048-8CF1-41E5-805E-4185C194B2CD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8A9EB-6A22-4733-914B-F4BB3F4A58A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81614-E1B4-4B62-99AA-61830D316760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64E7-4354-4E0F-81BD-5538623C628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64C23-36C6-4419-99B9-172A8E8ACF94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3416-C9FC-4142-A6FC-3E268A47155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4AE2E-3FD1-4D04-8A97-D018FD9CB2AE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44B8-845A-4464-B868-1CFF13C7A1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2" name="Rectangle 8"/>
          <p:cNvSpPr>
            <a:spLocks noChangeArrowheads="1"/>
          </p:cNvSpPr>
          <p:nvPr/>
        </p:nvSpPr>
        <p:spPr bwMode="gray">
          <a:xfrm>
            <a:off x="442913" y="977888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fr-FR" sz="2400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64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du titre</a:t>
            </a:r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1643050"/>
            <a:ext cx="7772400" cy="44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3937C818-CBFE-46B6-81FA-88740DCB8743}" type="datetime1">
              <a:rPr lang="fr-FR" smtClean="0"/>
              <a:pPr>
                <a:defRPr/>
              </a:pPr>
              <a:t>07/07/2010</a:t>
            </a:fld>
            <a:endParaRPr lang="fr-FR" dirty="0"/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fr-FR"/>
              <a:t>Modddjo – Aks – JSC/ER</a:t>
            </a:r>
          </a:p>
          <a:p>
            <a:pPr>
              <a:defRPr/>
            </a:pPr>
            <a:endParaRPr lang="fr-FR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fr-FR" dirty="0" smtClean="0"/>
              <a:t>Tutu </a:t>
            </a:r>
            <a:fld id="{876FF8A7-3A74-4385-9630-1CA1266D27F1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pic>
        <p:nvPicPr>
          <p:cNvPr id="2056" name="Image 13" descr="logo3dModddjo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14313" y="482588"/>
            <a:ext cx="785812" cy="123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0" r:id="rId1"/>
    <p:sldLayoutId id="2147483951" r:id="rId2"/>
    <p:sldLayoutId id="2147483952" r:id="rId3"/>
    <p:sldLayoutId id="2147483953" r:id="rId4"/>
    <p:sldLayoutId id="2147483954" r:id="rId5"/>
    <p:sldLayoutId id="2147483955" r:id="rId6"/>
    <p:sldLayoutId id="2147483956" r:id="rId7"/>
    <p:sldLayoutId id="2147483957" r:id="rId8"/>
    <p:sldLayoutId id="2147483958" r:id="rId9"/>
    <p:sldLayoutId id="2147483959" r:id="rId10"/>
    <p:sldLayoutId id="2147483960" r:id="rId11"/>
    <p:sldLayoutId id="2147483961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9ACC5BD-7060-4A4D-966F-3860B365B901}" type="datetime1">
              <a:rPr lang="fr-FR" smtClean="0"/>
              <a:pPr>
                <a:defRPr/>
              </a:pPr>
              <a:t>07/07/2010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fr-FR"/>
              <a:t>Modddjo – Aks – JSC/ER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25AC6D-2BEA-4A26-A573-C360A3AE755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57250"/>
          </a:xfrm>
        </p:spPr>
        <p:txBody>
          <a:bodyPr/>
          <a:lstStyle/>
          <a:p>
            <a:pPr eaLnBrk="1" hangingPunct="1"/>
            <a:r>
              <a:rPr lang="fr-FR" dirty="0" smtClean="0"/>
              <a:t>Compétiteurs </a:t>
            </a:r>
            <a:r>
              <a:rPr lang="fr-FR" dirty="0" smtClean="0"/>
              <a:t>Web 3D</a:t>
            </a:r>
          </a:p>
        </p:txBody>
      </p:sp>
      <p:sp>
        <p:nvSpPr>
          <p:cNvPr id="1946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8EFFC85-2E73-4078-8D1E-23FEE6365197}" type="datetime1">
              <a:rPr lang="fr-FR" smtClean="0"/>
              <a:pPr/>
              <a:t>07/07/2010</a:t>
            </a:fld>
            <a:endParaRPr lang="fr-FR" smtClean="0"/>
          </a:p>
        </p:txBody>
      </p:sp>
      <p:sp>
        <p:nvSpPr>
          <p:cNvPr id="19461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1</a:t>
            </a:fld>
            <a:endParaRPr lang="fr-FR" dirty="0" smtClean="0"/>
          </a:p>
        </p:txBody>
      </p:sp>
      <p:sp>
        <p:nvSpPr>
          <p:cNvPr id="19462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pic>
        <p:nvPicPr>
          <p:cNvPr id="8" name="~PP2217.WAV">
            <a:hlinkClick r:id="" action="ppaction://media"/>
          </p:cNvPr>
          <p:cNvPicPr>
            <a:picLocks noRot="1" noChangeAspect="1"/>
          </p:cNvPicPr>
          <p:nvPr>
            <a:wavAudioFile r:embed="rId1" name="~PP2217.WAV"/>
          </p:nvPr>
        </p:nvPicPr>
        <p:blipFill>
          <a:blip r:embed="rId4" cstate="print"/>
          <a:stretch>
            <a:fillRect/>
          </a:stretch>
        </p:blipFill>
        <p:spPr>
          <a:xfrm>
            <a:off x="8685213" y="6399213"/>
            <a:ext cx="304800" cy="304800"/>
          </a:xfrm>
          <a:prstGeom prst="rect">
            <a:avLst/>
          </a:prstGeom>
        </p:spPr>
      </p:pic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1907704" y="1196752"/>
          <a:ext cx="6336704" cy="4966081"/>
        </p:xfrm>
        <a:graphic>
          <a:graphicData uri="http://schemas.openxmlformats.org/drawingml/2006/table">
            <a:tbl>
              <a:tblPr/>
              <a:tblGrid>
                <a:gridCol w="1254139"/>
                <a:gridCol w="858095"/>
                <a:gridCol w="792088"/>
                <a:gridCol w="990110"/>
                <a:gridCol w="792088"/>
                <a:gridCol w="1254139"/>
                <a:gridCol w="396045"/>
              </a:tblGrid>
              <a:tr h="1369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FR" sz="800" dirty="0" smtClean="0">
                          <a:latin typeface="Calibri"/>
                          <a:ea typeface="Times New Roman"/>
                          <a:cs typeface="Times New Roman"/>
                        </a:rPr>
                        <a:t>C</a:t>
                      </a:r>
                      <a:endParaRPr lang="fr-FR" sz="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latin typeface="Times New Roman"/>
                          <a:ea typeface="Times New Roman"/>
                          <a:cs typeface="Times New Roman"/>
                        </a:rPr>
                        <a:t>Modddjo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latin typeface="Times New Roman"/>
                          <a:ea typeface="Times New Roman"/>
                          <a:cs typeface="Times New Roman"/>
                        </a:rPr>
                        <a:t>Unity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latin typeface="Times New Roman"/>
                          <a:ea typeface="Times New Roman"/>
                          <a:cs typeface="Times New Roman"/>
                        </a:rPr>
                        <a:t>Shiva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5036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Singularité :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Interface Utilisateur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Casual Game</a:t>
                      </a:r>
                      <a:b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Player en Open Source (licence GPL v2)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- Jeux </a:t>
                      </a:r>
                      <a:r>
                        <a:rPr lang="fr-FR" sz="800" dirty="0" err="1">
                          <a:latin typeface="Times New Roman"/>
                          <a:ea typeface="Times New Roman"/>
                          <a:cs typeface="Times New Roman"/>
                        </a:rPr>
                        <a:t>Video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Un tiers des revenus de est réalisé dans le </a:t>
                      </a:r>
                      <a:r>
                        <a:rPr lang="fr-FR" sz="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serious</a:t>
                      </a: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games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- 10 à 20% des jeux sur </a:t>
                      </a:r>
                      <a:r>
                        <a:rPr lang="fr-FR" sz="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iPhone</a:t>
                      </a: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=&gt; &gt;1000 jeux dans l'Apple Store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- Jeux </a:t>
                      </a:r>
                      <a:r>
                        <a:rPr lang="fr-FR" sz="800" dirty="0" err="1">
                          <a:latin typeface="Times New Roman"/>
                          <a:ea typeface="Times New Roman"/>
                          <a:cs typeface="Times New Roman"/>
                        </a:rPr>
                        <a:t>Video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&gt;8000 applications générées 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- 300 jeux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plus de 100 titres pour </a:t>
                      </a:r>
                      <a:r>
                        <a:rPr lang="fr-FR" sz="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iPhone</a:t>
                      </a: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ex.: iBall3D téléchargé &gt; 10M *)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3D généraliste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Peu de limitations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Middle-ware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Middle-ware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Ergonomie du résultat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Intégré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A programmer soi même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A programmer soi même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4033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Format 3D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err="1">
                          <a:latin typeface="Times New Roman"/>
                          <a:ea typeface="Times New Roman"/>
                          <a:cs typeface="Times New Roman"/>
                        </a:rPr>
                        <a:t>Collada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 err="1">
                          <a:latin typeface="Times New Roman"/>
                          <a:ea typeface="Times New Roman"/>
                          <a:cs typeface="Times New Roman"/>
                        </a:rPr>
                        <a:t>ColladaLoader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Import multiple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Collada</a:t>
                      </a:r>
                      <a:b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ShivatoolFor3DSMax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Référencement Web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Normal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Non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Non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Langage de programmation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latin typeface="Times New Roman"/>
                          <a:ea typeface="Times New Roman"/>
                          <a:cs typeface="Times New Roman"/>
                        </a:rPr>
                        <a:t>JS</a:t>
                      </a: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embedded</a:t>
                      </a: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C#/Mono (not </a:t>
                      </a: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embedded</a:t>
                      </a: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LUA script (not </a:t>
                      </a: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embedded</a:t>
                      </a: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Intégration au contexte Web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Forte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Faible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Faible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4367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Installation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Plugin de 6 Mo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-or-</a:t>
                      </a:r>
                      <a:b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WebGL si présent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Plugin de 3.1 Mo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Plugin de 3.4 Mo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(simplifié si Java installé)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5370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Chaine Tools :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Modddjo Writer</a:t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Plugin dreamweaver</a:t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Plugin eclipse</a:t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Addon Firefox</a:t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Firebug</a:t>
                      </a:r>
                      <a:b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ColladaLoader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IDE propriétaire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(avec plugin possible)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IDE propriétaire</a:t>
                      </a:r>
                      <a:b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M$ Visual Studio </a:t>
                      </a:r>
                      <a:b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fr-FR" sz="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editeur</a:t>
                      </a: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graphique)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Serveur pour les </a:t>
                      </a:r>
                      <a:r>
                        <a:rPr lang="fr-FR" sz="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Mmos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Tutoriel en français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ShivatoolFor3DSMax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Cross-platforme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Windows, Mac, Linux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Mac, Windows, Wii, iPad, iPhone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Mac, Window, </a:t>
                      </a:r>
                      <a:r>
                        <a:rPr lang="en-US" sz="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Linux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3699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Santé de la communauté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latin typeface="Times New Roman"/>
                          <a:ea typeface="Times New Roman"/>
                          <a:cs typeface="Times New Roman"/>
                        </a:rPr>
                        <a:t>En construction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86038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Politique de prix :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Modddjo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WebPlayer</a:t>
                      </a:r>
                      <a:r>
                        <a:rPr lang="en-US" sz="800" dirty="0" smtClean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800" dirty="0" smtClean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ColladaLoader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: 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Modddjo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Writer: </a:t>
                      </a:r>
                      <a:b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Plugin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Dreamweaver: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Update: 50% du neuf 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729€</a:t>
                      </a:r>
                      <a:b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 dirty="0">
                          <a:latin typeface="Times New Roman"/>
                          <a:ea typeface="Times New Roman"/>
                          <a:cs typeface="Times New Roman"/>
                        </a:rPr>
                        <a:t>1094€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Unity Web Player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Unity (limitation)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iPhone Basic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iPhone Advanced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Android (+Pro)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iPhone (+Pro)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880€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300€</a:t>
                      </a:r>
                      <a:b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1200€1200€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880€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S3D player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PLE (!publier) Unlimited 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Advanced</a:t>
                      </a:r>
                      <a:endParaRPr lang="fr-F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free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169€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1499€</a:t>
                      </a:r>
                      <a:endParaRPr lang="fr-F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828" marR="22828" marT="22828" marB="2282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1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838200"/>
          </a:xfrm>
        </p:spPr>
        <p:txBody>
          <a:bodyPr/>
          <a:lstStyle/>
          <a:p>
            <a:pPr eaLnBrk="1" hangingPunct="1"/>
            <a:r>
              <a:rPr lang="fr-FR" dirty="0" smtClean="0"/>
              <a:t>Les « Axes » de </a:t>
            </a:r>
            <a:r>
              <a:rPr lang="fr-FR" dirty="0" err="1" smtClean="0"/>
              <a:t>Modddjo</a:t>
            </a:r>
            <a:endParaRPr lang="fr-FR" dirty="0" smtClean="0"/>
          </a:p>
        </p:txBody>
      </p:sp>
      <p:sp>
        <p:nvSpPr>
          <p:cNvPr id="2150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1B5C498-8CF3-4EF8-BDEC-96FC28124F82}" type="datetime1">
              <a:rPr lang="fr-FR" smtClean="0"/>
              <a:pPr/>
              <a:t>07/07/2010</a:t>
            </a:fld>
            <a:endParaRPr lang="fr-FR" smtClean="0"/>
          </a:p>
        </p:txBody>
      </p:sp>
      <p:sp>
        <p:nvSpPr>
          <p:cNvPr id="21509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F94585-8CCF-411F-B760-665A649A1833}" type="slidenum">
              <a:rPr lang="fr-FR" smtClean="0"/>
              <a:pPr/>
              <a:t>2</a:t>
            </a:fld>
            <a:endParaRPr lang="fr-FR" dirty="0" smtClean="0"/>
          </a:p>
        </p:txBody>
      </p:sp>
      <p:sp>
        <p:nvSpPr>
          <p:cNvPr id="21510" name="Espace réservé du pied de page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fr-FR" smtClean="0"/>
              <a:t>Modddjo – Aks – JSC/ER </a:t>
            </a:r>
          </a:p>
        </p:txBody>
      </p:sp>
      <p:pic>
        <p:nvPicPr>
          <p:cNvPr id="8" name="~PP3231.WAV">
            <a:hlinkClick r:id="" action="ppaction://media"/>
          </p:cNvPr>
          <p:cNvPicPr>
            <a:picLocks noRot="1" noChangeAspect="1"/>
          </p:cNvPicPr>
          <p:nvPr>
            <a:wavAudioFile r:embed="rId1" name="~PP3231.WAV"/>
          </p:nvPr>
        </p:nvPicPr>
        <p:blipFill>
          <a:blip r:embed="rId4" cstate="print"/>
          <a:stretch>
            <a:fillRect/>
          </a:stretch>
        </p:blipFill>
        <p:spPr>
          <a:xfrm>
            <a:off x="8685213" y="6399213"/>
            <a:ext cx="304800" cy="304800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524000" y="1962150"/>
          <a:ext cx="6096000" cy="3669792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341120"/>
                <a:gridCol w="170688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Domaine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Times New Roman"/>
                        </a:rPr>
                        <a:t>3D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Times New Roman"/>
                        </a:rPr>
                        <a:t>UI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latin typeface="Times New Roman"/>
                          <a:ea typeface="Times New Roman"/>
                          <a:cs typeface="Times New Roman"/>
                        </a:rPr>
                        <a:t>Web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Concurrent :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>
                          <a:latin typeface="Times New Roman"/>
                          <a:ea typeface="Times New Roman"/>
                          <a:cs typeface="Times New Roman"/>
                        </a:rPr>
                        <a:t>Unity</a:t>
                      </a: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 u="sng">
                          <a:latin typeface="Times New Roman"/>
                          <a:ea typeface="Times New Roman"/>
                          <a:cs typeface="Times New Roman"/>
                        </a:rPr>
                        <a:t>Shiva</a:t>
                      </a: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latin typeface="Times New Roman"/>
                          <a:ea typeface="Times New Roman"/>
                          <a:cs typeface="Times New Roman"/>
                        </a:rPr>
                        <a:t>QT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(cross-platform)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latin typeface="Times New Roman"/>
                          <a:ea typeface="Times New Roman"/>
                          <a:cs typeface="Times New Roman"/>
                        </a:rPr>
                        <a:t>WPF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(M$)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u="sng">
                          <a:latin typeface="Times New Roman"/>
                          <a:ea typeface="Times New Roman"/>
                          <a:cs typeface="Times New Roman"/>
                        </a:rPr>
                        <a:t>Swing </a:t>
                      </a: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(Java)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latin typeface="Times New Roman"/>
                          <a:ea typeface="Times New Roman"/>
                          <a:cs typeface="Times New Roman"/>
                        </a:rPr>
                        <a:t>Flash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 (Adobe)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latin typeface="Times New Roman"/>
                          <a:ea typeface="Times New Roman"/>
                          <a:cs typeface="Times New Roman"/>
                        </a:rPr>
                        <a:t>Virtools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(Dassault)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latin typeface="Times New Roman"/>
                          <a:ea typeface="Times New Roman"/>
                          <a:cs typeface="Times New Roman"/>
                        </a:rPr>
                        <a:t>Silverlight </a:t>
                      </a: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(M$)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Différentiation :</a:t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Singularité :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Non spécialiste 3D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En 3D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Pas de plugin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&gt;</a:t>
                      </a:r>
                      <a:r>
                        <a:rPr lang="fr-FR" sz="1200" dirty="0" err="1">
                          <a:latin typeface="Times New Roman"/>
                          <a:ea typeface="Times New Roman"/>
                          <a:cs typeface="Times New Roman"/>
                        </a:rPr>
                        <a:t>Modddjo</a:t>
                      </a: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 Bridge (</a:t>
                      </a:r>
                      <a:r>
                        <a:rPr lang="fr-FR" sz="1200" dirty="0" err="1">
                          <a:latin typeface="Times New Roman"/>
                          <a:ea typeface="Times New Roman"/>
                          <a:cs typeface="Times New Roman"/>
                        </a:rPr>
                        <a:t>WebGL</a:t>
                      </a: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b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&gt;&gt; open source</a:t>
                      </a:r>
                      <a:b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Langage standard intégré (JS</a:t>
                      </a:r>
                      <a:r>
                        <a:rPr lang="fr-FR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Vertu / Effet :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Cout de </a:t>
                      </a:r>
                      <a:r>
                        <a:rPr lang="fr-FR" sz="1200" dirty="0" err="1">
                          <a:latin typeface="Times New Roman"/>
                          <a:ea typeface="Times New Roman"/>
                          <a:cs typeface="Times New Roman"/>
                        </a:rPr>
                        <a:t>prod</a:t>
                      </a: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 \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Difficulté \</a:t>
                      </a:r>
                      <a:b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 dirty="0" err="1">
                          <a:latin typeface="Times New Roman"/>
                          <a:ea typeface="Times New Roman"/>
                          <a:cs typeface="Times New Roman"/>
                        </a:rPr>
                        <a:t>Reactif</a:t>
                      </a: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 /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Cout \</a:t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Fonctionnalité /</a:t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Difficulté \</a:t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Réalisme /</a:t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Standard</a:t>
                      </a:r>
                      <a:b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fr-FR" sz="1200">
                          <a:latin typeface="Times New Roman"/>
                          <a:ea typeface="Times New Roman"/>
                          <a:cs typeface="Times New Roman"/>
                        </a:rPr>
                        <a:t>Intuitif /</a:t>
                      </a:r>
                      <a:endParaRPr lang="fr-F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Cout \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Référencement /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latin typeface="Times New Roman"/>
                          <a:ea typeface="Times New Roman"/>
                          <a:cs typeface="Times New Roman"/>
                        </a:rPr>
                        <a:t>Accessibilité /</a:t>
                      </a:r>
                      <a:endParaRPr lang="fr-F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38100" marB="381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advTm="8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9106</TotalTime>
  <Words>323</Words>
  <Application>Microsoft Office PowerPoint</Application>
  <PresentationFormat>Affichage à l'écran (4:3)</PresentationFormat>
  <Paragraphs>121</Paragraphs>
  <Slides>2</Slides>
  <Notes>2</Notes>
  <HiddenSlides>0</HiddenSlides>
  <MMClips>2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Fusion</vt:lpstr>
      <vt:lpstr>Conception personnalisée</vt:lpstr>
      <vt:lpstr>Compétiteurs Web 3D</vt:lpstr>
      <vt:lpstr>Les « Axes » de Modddjo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MODDDJO</dc:title>
  <dc:creator>revellat</dc:creator>
  <cp:lastModifiedBy>evelyne</cp:lastModifiedBy>
  <cp:revision>527</cp:revision>
  <dcterms:created xsi:type="dcterms:W3CDTF">2010-02-03T09:50:53Z</dcterms:created>
  <dcterms:modified xsi:type="dcterms:W3CDTF">2010-07-07T19:59:32Z</dcterms:modified>
</cp:coreProperties>
</file>