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  <p:sldMasterId id="2147483695" r:id="rId2"/>
  </p:sldMasterIdLst>
  <p:notesMasterIdLst>
    <p:notesMasterId r:id="rId6"/>
  </p:notesMasterIdLst>
  <p:handoutMasterIdLst>
    <p:handoutMasterId r:id="rId7"/>
  </p:handoutMasterIdLst>
  <p:sldIdLst>
    <p:sldId id="256" r:id="rId3"/>
    <p:sldId id="292" r:id="rId4"/>
    <p:sldId id="293" r:id="rId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74" autoAdjust="0"/>
    <p:restoredTop sz="86316" autoAdjust="0"/>
  </p:normalViewPr>
  <p:slideViewPr>
    <p:cSldViewPr>
      <p:cViewPr varScale="1">
        <p:scale>
          <a:sx n="78" d="100"/>
          <a:sy n="78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8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B2BF027-B525-4E9C-857D-233B959D306A}" type="datetimeFigureOut">
              <a:rPr lang="fr-FR"/>
              <a:pPr>
                <a:defRPr/>
              </a:pPr>
              <a:t>07/06/2010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9C35AAC-2394-4BFD-90C0-AFA0BE504AA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77AD0E2-A1F3-4465-B84B-A8606EFCCA1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9F9757-B9A1-4BA0-A38C-C0B14473415D}" type="slidenum">
              <a:rPr lang="fr-FR" smtClean="0">
                <a:latin typeface="Arial" pitchFamily="34" charset="0"/>
              </a:rPr>
              <a:pPr/>
              <a:t>1</a:t>
            </a:fld>
            <a:endParaRPr lang="fr-FR" smtClean="0">
              <a:latin typeface="Arial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gray">
          <a:xfrm>
            <a:off x="442913" y="339725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fr-FR" sz="2400"/>
          </a:p>
        </p:txBody>
      </p:sp>
      <p:pic>
        <p:nvPicPr>
          <p:cNvPr id="5" name="Image 9" descr="logo3dModddj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2857500"/>
            <a:ext cx="785812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1742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146AC3B0-053D-481C-A44D-235775503579}" type="datetime1">
              <a:rPr lang="fr-FR"/>
              <a:pPr>
                <a:defRPr/>
              </a:pPr>
              <a:t>07/06/2010</a:t>
            </a:fld>
            <a:endParaRPr lang="fr-FR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fr-FR"/>
              <a:t>Modddjo – Aks – JSC/ER </a:t>
            </a:r>
            <a:endParaRPr lang="fr-FR" dirty="0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49483809-9F9E-493F-9770-2DC96B76A8E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EC1E6-2A20-4CEE-A620-B5C6F9E0CD58}" type="datetime1">
              <a:rPr lang="fr-FR"/>
              <a:pPr>
                <a:defRPr/>
              </a:pPr>
              <a:t>07/06/2010</a:t>
            </a:fld>
            <a:endParaRPr lang="fr-F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E3B16-9823-4AE9-BDC5-D11C3B7918C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FCD42-9EC3-494D-ACAC-0ADF43E22031}" type="datetime1">
              <a:rPr lang="fr-FR"/>
              <a:pPr>
                <a:defRPr/>
              </a:pPr>
              <a:t>07/06/2010</a:t>
            </a:fld>
            <a:endParaRPr lang="fr-F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1F792-6682-4CD3-9B9D-09C4887D383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322-4F4B-44D8-9E90-857864E80B5B}" type="datetime1">
              <a:rPr lang="fr-FR"/>
              <a:pPr>
                <a:defRPr/>
              </a:pPr>
              <a:t>07/06/2010</a:t>
            </a:fld>
            <a:endParaRPr lang="fr-F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17DEA-A1CE-4470-B7EF-E7D6CCB293A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10651-432E-4B17-A8CF-1CB0A38D3A62}" type="datetime1">
              <a:rPr lang="fr-FR"/>
              <a:pPr>
                <a:defRPr/>
              </a:pPr>
              <a:t>07/06/2010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CBEE1-7795-4F65-AC9D-CE7EAEBF19C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C1CB1-4A07-4695-A93F-3755548262E2}" type="datetime1">
              <a:rPr lang="fr-FR"/>
              <a:pPr>
                <a:defRPr/>
              </a:pPr>
              <a:t>07/06/2010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B52F1-20A2-4653-9C76-513E8C2ABC0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4525C-C3A1-443A-97A9-9D0A6A3E6766}" type="datetime1">
              <a:rPr lang="fr-FR"/>
              <a:pPr>
                <a:defRPr/>
              </a:pPr>
              <a:t>07/06/2010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22029-F919-4CC7-82C6-010308634AE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2A1BC-F5A4-46C3-8C9C-77BA03EE76F7}" type="datetime1">
              <a:rPr lang="fr-FR"/>
              <a:pPr>
                <a:defRPr/>
              </a:pPr>
              <a:t>07/06/2010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DA42E-155F-4CF7-8E95-C7777A0FA39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BFBAA-A2A3-4BB8-B35E-B96C80DC7F2D}" type="datetime1">
              <a:rPr lang="fr-FR"/>
              <a:pPr>
                <a:defRPr/>
              </a:pPr>
              <a:t>07/06/2010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C1766-2EA5-4C16-BF51-241AD5C5FF1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53827-2A67-4277-AB68-16F39D2220BC}" type="datetime1">
              <a:rPr lang="fr-FR"/>
              <a:pPr>
                <a:defRPr/>
              </a:pPr>
              <a:t>07/06/2010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2B77F-F301-43A2-9E85-C1BA6CCA43B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3576F-3BA2-4DD7-AB14-433236383FCF}" type="datetime1">
              <a:rPr lang="fr-FR"/>
              <a:pPr>
                <a:defRPr/>
              </a:pPr>
              <a:t>07/06/2010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1983E-6893-4E9C-913D-96D9B5FF51E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857233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28D91-E031-4E6A-AE66-3A7A7E30E8A3}" type="datetime1">
              <a:rPr lang="fr-FR"/>
              <a:pPr>
                <a:defRPr/>
              </a:pPr>
              <a:t>07/06/2010</a:t>
            </a:fld>
            <a:endParaRPr lang="fr-F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  <a:endParaRPr lang="fr-FR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page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21745-C0C3-4C1E-A324-1E8FC1C937A1}" type="datetime1">
              <a:rPr lang="fr-FR"/>
              <a:pPr>
                <a:defRPr/>
              </a:pPr>
              <a:t>07/06/2010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DA6D1-4E4E-4A41-A3D5-06E7705DBAF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D83AF-927C-4E35-AD66-A20F6B50C3F1}" type="datetime1">
              <a:rPr lang="fr-FR"/>
              <a:pPr>
                <a:defRPr/>
              </a:pPr>
              <a:t>07/06/2010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99200-F967-4FC1-BFF2-C2E5E7BEA33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AE9E3-224E-4873-8A7D-4AD135899906}" type="datetime1">
              <a:rPr lang="fr-FR"/>
              <a:pPr>
                <a:defRPr/>
              </a:pPr>
              <a:t>07/06/2010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6463C-08AD-40B1-8D5C-97EDCF760E0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EBA5C-BB22-45FB-91D5-B3BED74B3B8C}" type="datetime1">
              <a:rPr lang="fr-FR"/>
              <a:pPr>
                <a:defRPr/>
              </a:pPr>
              <a:t>07/06/2010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A5720-5056-4FE9-BC05-DF25352207A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AF05F-9CCD-4A52-BEE4-6E9757D8357E}" type="datetime1">
              <a:rPr lang="fr-FR"/>
              <a:pPr>
                <a:defRPr/>
              </a:pPr>
              <a:t>07/06/2010</a:t>
            </a:fld>
            <a:endParaRPr lang="fr-F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94585-8CCF-411F-B760-665A649A183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9A988-5993-40D4-A317-278FF199F56C}" type="datetime1">
              <a:rPr lang="fr-FR"/>
              <a:pPr>
                <a:defRPr/>
              </a:pPr>
              <a:t>07/06/2010</a:t>
            </a:fld>
            <a:endParaRPr lang="fr-F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A97AC-662A-4278-B4E2-BB3B151E15E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59F00-1B38-482A-BFCD-F6CA8CA9796E}" type="datetime1">
              <a:rPr lang="fr-FR"/>
              <a:pPr>
                <a:defRPr/>
              </a:pPr>
              <a:t>07/06/2010</a:t>
            </a:fld>
            <a:endParaRPr lang="fr-F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27155-BA18-4995-8E69-F1281D82976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8138D-26CF-4CFC-9CF9-C54E446C7139}" type="datetime1">
              <a:rPr lang="fr-FR"/>
              <a:pPr>
                <a:defRPr/>
              </a:pPr>
              <a:t>07/06/2010</a:t>
            </a:fld>
            <a:endParaRPr lang="fr-F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8A9EB-6A22-4733-914B-F4BB3F4A58A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D8845-00A8-4237-8AFE-1F6273929A3C}" type="datetime1">
              <a:rPr lang="fr-FR"/>
              <a:pPr>
                <a:defRPr/>
              </a:pPr>
              <a:t>07/06/2010</a:t>
            </a:fld>
            <a:endParaRPr lang="fr-FR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A64E7-4354-4E0F-81BD-5538623C628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172DD-D42F-4E40-B715-BDBD1BE3A56B}" type="datetime1">
              <a:rPr lang="fr-FR"/>
              <a:pPr>
                <a:defRPr/>
              </a:pPr>
              <a:t>07/06/2010</a:t>
            </a:fld>
            <a:endParaRPr lang="fr-F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F3416-C9FC-4142-A6FC-3E268A47155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09814-0D25-4D4E-923E-F1E1357E8B7C}" type="datetime1">
              <a:rPr lang="fr-FR"/>
              <a:pPr>
                <a:defRPr/>
              </a:pPr>
              <a:t>07/06/2010</a:t>
            </a:fld>
            <a:endParaRPr lang="fr-F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44B8-845A-4464-B868-1CFF13C7A16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fr-FR" sz="2400"/>
          </a:p>
        </p:txBody>
      </p:sp>
      <p:sp>
        <p:nvSpPr>
          <p:cNvPr id="205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205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639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41667246-9E16-4DBC-876A-90D1838A8C5C}" type="datetime1">
              <a:rPr lang="fr-FR"/>
              <a:pPr>
                <a:defRPr/>
              </a:pPr>
              <a:t>07/06/2010</a:t>
            </a:fld>
            <a:endParaRPr lang="fr-FR" dirty="0"/>
          </a:p>
        </p:txBody>
      </p:sp>
      <p:sp>
        <p:nvSpPr>
          <p:cNvPr id="1639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fr-FR"/>
              <a:t>Modddjo – Aks – JSC/ER</a:t>
            </a:r>
          </a:p>
          <a:p>
            <a:pPr>
              <a:defRPr/>
            </a:pPr>
            <a:endParaRPr lang="fr-FR"/>
          </a:p>
        </p:txBody>
      </p:sp>
      <p:sp>
        <p:nvSpPr>
          <p:cNvPr id="163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76FF8A7-3A74-4385-9630-1CA1266D27F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2056" name="Image 13" descr="logo3dModddjo.pn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14313" y="1285875"/>
            <a:ext cx="785812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951" r:id="rId2"/>
    <p:sldLayoutId id="2147483952" r:id="rId3"/>
    <p:sldLayoutId id="2147483953" r:id="rId4"/>
    <p:sldLayoutId id="2147483954" r:id="rId5"/>
    <p:sldLayoutId id="2147483955" r:id="rId6"/>
    <p:sldLayoutId id="2147483956" r:id="rId7"/>
    <p:sldLayoutId id="2147483957" r:id="rId8"/>
    <p:sldLayoutId id="2147483958" r:id="rId9"/>
    <p:sldLayoutId id="2147483959" r:id="rId10"/>
    <p:sldLayoutId id="2147483960" r:id="rId11"/>
    <p:sldLayoutId id="2147483961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307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9E41EA1-521E-4695-A461-C68AA49D0ADB}" type="datetime1">
              <a:rPr lang="fr-FR"/>
              <a:pPr>
                <a:defRPr/>
              </a:pPr>
              <a:t>07/06/2010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E25AC6D-2BEA-4A26-A573-C360A3AE755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b="1" dirty="0" smtClean="0"/>
              <a:t>MODDDJO</a:t>
            </a:r>
            <a:r>
              <a:rPr lang="fr-FR" dirty="0" smtClean="0"/>
              <a:t> </a:t>
            </a:r>
          </a:p>
        </p:txBody>
      </p:sp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1023938" y="3490913"/>
            <a:ext cx="3476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dirty="0"/>
              <a:t>Media Riche en 3D </a:t>
            </a:r>
          </a:p>
        </p:txBody>
      </p:sp>
      <p:sp>
        <p:nvSpPr>
          <p:cNvPr id="16389" name="ZoneTexte 4"/>
          <p:cNvSpPr txBox="1">
            <a:spLocks noChangeArrowheads="1"/>
          </p:cNvSpPr>
          <p:nvPr/>
        </p:nvSpPr>
        <p:spPr bwMode="auto">
          <a:xfrm>
            <a:off x="1071563" y="4076700"/>
            <a:ext cx="3500437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dirty="0"/>
              <a:t>Société innovante : JEI</a:t>
            </a:r>
          </a:p>
          <a:p>
            <a:r>
              <a:rPr lang="fr-FR" dirty="0"/>
              <a:t>Lettre SOLO</a:t>
            </a:r>
          </a:p>
          <a:p>
            <a:r>
              <a:rPr lang="fr-FR" dirty="0"/>
              <a:t>Participation concours OSEO</a:t>
            </a:r>
          </a:p>
        </p:txBody>
      </p:sp>
      <p:sp>
        <p:nvSpPr>
          <p:cNvPr id="16390" name="Espace réservé de la date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F7C430E-1D31-4483-8A2C-F29D3597443D}" type="datetime1">
              <a:rPr lang="fr-FR" smtClean="0"/>
              <a:pPr/>
              <a:t>07/06/2010</a:t>
            </a:fld>
            <a:endParaRPr lang="fr-FR" smtClean="0"/>
          </a:p>
        </p:txBody>
      </p:sp>
      <p:sp>
        <p:nvSpPr>
          <p:cNvPr id="16391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6F46DE-AC0B-47B3-9836-C83DE81AF31C}" type="slidenum">
              <a:rPr lang="fr-FR" smtClean="0"/>
              <a:pPr/>
              <a:t>1</a:t>
            </a:fld>
            <a:endParaRPr lang="fr-FR" smtClean="0"/>
          </a:p>
        </p:txBody>
      </p:sp>
      <p:sp>
        <p:nvSpPr>
          <p:cNvPr id="16392" name="Espace réservé du pied de page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</a:p>
        </p:txBody>
      </p:sp>
      <p:pic>
        <p:nvPicPr>
          <p:cNvPr id="9" name="Image 9" descr="logo3dModddj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1982380"/>
            <a:ext cx="3214710" cy="401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 txBox="1">
            <a:spLocks/>
          </p:cNvSpPr>
          <p:nvPr/>
        </p:nvSpPr>
        <p:spPr bwMode="auto">
          <a:xfrm>
            <a:off x="1150938" y="642938"/>
            <a:ext cx="7793037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4400">
              <a:solidFill>
                <a:schemeClr val="tx2"/>
              </a:solidFill>
            </a:endParaRP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r-FR" dirty="0" smtClean="0"/>
              <a:t>Une Démonstration pour notre prochain rendez-vous</a:t>
            </a:r>
          </a:p>
        </p:txBody>
      </p:sp>
      <p:pic>
        <p:nvPicPr>
          <p:cNvPr id="17412" name="Picture 3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000496" y="2928934"/>
            <a:ext cx="4696663" cy="2928958"/>
          </a:xfrm>
          <a:noFill/>
        </p:spPr>
      </p:pic>
      <p:sp>
        <p:nvSpPr>
          <p:cNvPr id="17413" name="Espace réservé de la date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D34A0E4-1A3A-4A68-AABD-60ED32E16B91}" type="datetime1">
              <a:rPr lang="fr-FR" smtClean="0"/>
              <a:pPr/>
              <a:t>07/06/2010</a:t>
            </a:fld>
            <a:endParaRPr lang="fr-FR" smtClean="0"/>
          </a:p>
        </p:txBody>
      </p:sp>
      <p:sp>
        <p:nvSpPr>
          <p:cNvPr id="17414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BD0862-484B-40BE-8A34-6D26481CF269}" type="slidenum">
              <a:rPr lang="fr-FR" smtClean="0"/>
              <a:pPr/>
              <a:t>2</a:t>
            </a:fld>
            <a:endParaRPr lang="fr-FR" smtClean="0"/>
          </a:p>
        </p:txBody>
      </p:sp>
      <p:sp>
        <p:nvSpPr>
          <p:cNvPr id="17415" name="Espace réservé du pied de page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1538" y="1857364"/>
            <a:ext cx="2925763" cy="2049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Teaser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1400" b="1" dirty="0" smtClean="0"/>
              <a:t>Vous connaissez sûrement </a:t>
            </a:r>
            <a:r>
              <a:rPr lang="fr-FR" sz="1400" b="1" dirty="0" err="1" smtClean="0"/>
              <a:t>Accrobat</a:t>
            </a:r>
            <a:r>
              <a:rPr lang="fr-FR" sz="1400" b="1" dirty="0" smtClean="0"/>
              <a:t> Reader de Adobe ? </a:t>
            </a:r>
            <a:r>
              <a:rPr lang="fr-FR" sz="1400" dirty="0" smtClean="0"/>
              <a:t>Il s’agit probablement du logiciel le plus utilisé au monde.</a:t>
            </a:r>
            <a:br>
              <a:rPr lang="fr-FR" sz="1400" dirty="0" smtClean="0"/>
            </a:br>
            <a:r>
              <a:rPr lang="fr-FR" sz="1400" dirty="0" smtClean="0"/>
              <a:t>Téléchargé gratuitement en 10 s’ par tout un chacun, il est vendu par Adobe aux</a:t>
            </a:r>
            <a:br>
              <a:rPr lang="fr-FR" sz="1400" dirty="0" smtClean="0"/>
            </a:br>
            <a:r>
              <a:rPr lang="fr-FR" sz="1400" dirty="0" smtClean="0"/>
              <a:t>opérateurs et aux sites désireux de transmettre leurs fichiers et messages aux internautes.</a:t>
            </a:r>
            <a:br>
              <a:rPr lang="fr-FR" sz="1400" dirty="0" smtClean="0"/>
            </a:br>
            <a:r>
              <a:rPr lang="fr-FR" sz="1400" dirty="0" smtClean="0"/>
              <a:t>Tel est le business modèle que va mettre en œuvre la société </a:t>
            </a:r>
            <a:r>
              <a:rPr lang="fr-FR" sz="1400" dirty="0" err="1" smtClean="0"/>
              <a:t>Modddjo</a:t>
            </a:r>
            <a:r>
              <a:rPr lang="fr-FR" sz="1400" dirty="0" smtClean="0"/>
              <a:t>.</a:t>
            </a:r>
          </a:p>
          <a:p>
            <a:pPr lvl="0"/>
            <a:r>
              <a:rPr lang="fr-FR" sz="1400" dirty="0" smtClean="0"/>
              <a:t>Sébastien Bloc a écrit le logiciel </a:t>
            </a:r>
            <a:r>
              <a:rPr lang="fr-FR" sz="1400" dirty="0" err="1" smtClean="0"/>
              <a:t>Modddjo</a:t>
            </a:r>
            <a:r>
              <a:rPr lang="fr-FR" sz="1400" dirty="0" smtClean="0"/>
              <a:t> et l’a logé dans sa société </a:t>
            </a:r>
            <a:r>
              <a:rPr lang="fr-FR" sz="1400" dirty="0" err="1" smtClean="0"/>
              <a:t>Modddjo</a:t>
            </a:r>
            <a:r>
              <a:rPr lang="fr-FR" sz="1400" dirty="0" smtClean="0"/>
              <a:t> SAS. </a:t>
            </a:r>
          </a:p>
          <a:p>
            <a:pPr lvl="0"/>
            <a:r>
              <a:rPr lang="fr-FR" sz="1400" dirty="0" smtClean="0"/>
              <a:t>Ce logiciel est un moteur de rendu 3D qui permet de manipuler interactivement des objets 3D en temps réel, on-line et </a:t>
            </a:r>
            <a:r>
              <a:rPr lang="fr-FR" sz="1400" dirty="0" err="1" smtClean="0"/>
              <a:t>off-line</a:t>
            </a:r>
            <a:r>
              <a:rPr lang="fr-FR" sz="1400" dirty="0" smtClean="0"/>
              <a:t>. D’autres logiciels de CAO savent le faire, mais </a:t>
            </a:r>
            <a:r>
              <a:rPr lang="fr-FR" sz="1400" dirty="0" err="1" smtClean="0"/>
              <a:t>Modddjo</a:t>
            </a:r>
            <a:r>
              <a:rPr lang="fr-FR" sz="1400" dirty="0" smtClean="0"/>
              <a:t> sait le faire en plus dans une page web, en temps réel et sur n’importe quel PC.</a:t>
            </a:r>
          </a:p>
          <a:p>
            <a:pPr lvl="0"/>
            <a:r>
              <a:rPr lang="fr-FR" sz="1400" dirty="0" smtClean="0"/>
              <a:t>Le plan de  lancement commercial de MODDDJO prévoit :</a:t>
            </a:r>
          </a:p>
          <a:p>
            <a:pPr lvl="1"/>
            <a:r>
              <a:rPr lang="fr-FR" sz="1400" dirty="0" smtClean="0"/>
              <a:t> CA Année 1 = 1800k, EBIT = -800k</a:t>
            </a:r>
          </a:p>
          <a:p>
            <a:pPr lvl="1"/>
            <a:r>
              <a:rPr lang="fr-FR" sz="1400" dirty="0" smtClean="0"/>
              <a:t>CA Année 5  =  6500k, EBIT = 2000k</a:t>
            </a:r>
          </a:p>
          <a:p>
            <a:pPr lvl="0"/>
            <a:r>
              <a:rPr lang="fr-FR" sz="1400" dirty="0" smtClean="0"/>
              <a:t> Nous proposons à un/des partenaire(s) de participer à ce projet par une entrée au capital à hauteur de 30 % pour un montant de 1200 k€.</a:t>
            </a:r>
          </a:p>
          <a:p>
            <a:r>
              <a:rPr lang="fr-FR" sz="1400" dirty="0" smtClean="0"/>
              <a:t>La sortie se fera par une vente dans les cinq ans à un Major du secteur (Google, Microsoft, Dassault Système...) et  dégagera un TRI de l’ordre de 40 %.</a:t>
            </a:r>
            <a:endParaRPr lang="fr-FR" sz="14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A28D91-E031-4E6A-AE66-3A7A7E30E8A3}" type="datetime1">
              <a:rPr lang="fr-FR" smtClean="0"/>
              <a:pPr>
                <a:defRPr/>
              </a:pPr>
              <a:t>07/06/2010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Modddjo – Aks – JSC/ER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page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usion">
  <a:themeElements>
    <a:clrScheme name="Fusion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Fus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usion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sion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sion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sion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sion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sion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3963</TotalTime>
  <Words>50</Words>
  <Application>Microsoft Office PowerPoint</Application>
  <PresentationFormat>Affichage à l'écran (4:3)</PresentationFormat>
  <Paragraphs>25</Paragraphs>
  <Slides>3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3</vt:i4>
      </vt:variant>
    </vt:vector>
  </HeadingPairs>
  <TitlesOfParts>
    <vt:vector size="5" baseType="lpstr">
      <vt:lpstr>Fusion</vt:lpstr>
      <vt:lpstr>Conception personnalisée</vt:lpstr>
      <vt:lpstr>MODDDJO </vt:lpstr>
      <vt:lpstr>Une Démonstration pour notre prochain rendez-vous</vt:lpstr>
      <vt:lpstr>Teaser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MODDDJO</dc:title>
  <dc:creator>revellat</dc:creator>
  <cp:lastModifiedBy>evelyne</cp:lastModifiedBy>
  <cp:revision>204</cp:revision>
  <dcterms:created xsi:type="dcterms:W3CDTF">2010-02-03T09:50:53Z</dcterms:created>
  <dcterms:modified xsi:type="dcterms:W3CDTF">2010-06-07T08:59:17Z</dcterms:modified>
</cp:coreProperties>
</file>