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95" r:id="rId2"/>
  </p:sldMasterIdLst>
  <p:notesMasterIdLst>
    <p:notesMasterId r:id="rId8"/>
  </p:notesMasterIdLst>
  <p:handoutMasterIdLst>
    <p:handoutMasterId r:id="rId9"/>
  </p:handoutMasterIdLst>
  <p:sldIdLst>
    <p:sldId id="256" r:id="rId3"/>
    <p:sldId id="282" r:id="rId4"/>
    <p:sldId id="335" r:id="rId5"/>
    <p:sldId id="336" r:id="rId6"/>
    <p:sldId id="337" r:id="rId7"/>
  </p:sldIdLst>
  <p:sldSz cx="9144000" cy="6858000" type="screen4x3"/>
  <p:notesSz cx="6794500" cy="9906000"/>
  <p:defaultTextStyle>
    <a:defPPr>
      <a:defRPr lang="fr-F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74" autoAdjust="0"/>
    <p:restoredTop sz="86316" autoAdjust="0"/>
  </p:normalViewPr>
  <p:slideViewPr>
    <p:cSldViewPr>
      <p:cViewPr varScale="1">
        <p:scale>
          <a:sx n="79" d="100"/>
          <a:sy n="79" d="100"/>
        </p:scale>
        <p:origin x="-882" y="-7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pPr>
              <a:defRPr/>
            </a:pPr>
            <a:fld id="{4B2BF027-B525-4E9C-857D-233B959D306A}" type="datetimeFigureOut">
              <a:rPr lang="fr-FR"/>
              <a:pPr>
                <a:defRPr/>
              </a:pPr>
              <a:t>29/07/2010</a:t>
            </a:fld>
            <a:endParaRPr lang="fr-FR"/>
          </a:p>
        </p:txBody>
      </p:sp>
      <p:sp>
        <p:nvSpPr>
          <p:cNvPr id="4" name="Espace réservé du pied de page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pPr>
              <a:defRPr/>
            </a:pPr>
            <a:fld id="{09C35AAC-2394-4BFD-90C0-AFA0BE504AA7}"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3075" name="Rectangle 3"/>
          <p:cNvSpPr>
            <a:spLocks noGrp="1" noChangeArrowheads="1"/>
          </p:cNvSpPr>
          <p:nvPr>
            <p:ph type="dt" idx="1"/>
          </p:nvPr>
        </p:nvSpPr>
        <p:spPr bwMode="auto">
          <a:xfrm>
            <a:off x="3848645" y="0"/>
            <a:ext cx="294428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53252"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3079" name="Rectangle 7"/>
          <p:cNvSpPr>
            <a:spLocks noGrp="1" noChangeArrowheads="1"/>
          </p:cNvSpPr>
          <p:nvPr>
            <p:ph type="sldNum" sz="quarter" idx="5"/>
          </p:nvPr>
        </p:nvSpPr>
        <p:spPr bwMode="auto">
          <a:xfrm>
            <a:off x="3848645" y="9408981"/>
            <a:ext cx="294428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77AD0E2-A1F3-4465-B84B-A8606EFCCA16}" type="slidenum">
              <a:rPr lang="fr-FR"/>
              <a:pPr>
                <a:defRPr/>
              </a:pPr>
              <a:t>‹N°›</a:t>
            </a:fld>
            <a:endParaRPr lang="fr-F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fr-F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442913" y="339725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pic>
        <p:nvPicPr>
          <p:cNvPr id="5" name="Image 9" descr="logo3dModddjo.png"/>
          <p:cNvPicPr>
            <a:picLocks noChangeAspect="1"/>
          </p:cNvPicPr>
          <p:nvPr userDrawn="1"/>
        </p:nvPicPr>
        <p:blipFill>
          <a:blip r:embed="rId2" cstate="print"/>
          <a:srcRect/>
          <a:stretch>
            <a:fillRect/>
          </a:stretch>
        </p:blipFill>
        <p:spPr bwMode="auto">
          <a:xfrm>
            <a:off x="214313" y="2857500"/>
            <a:ext cx="785812" cy="1231900"/>
          </a:xfrm>
          <a:prstGeom prst="rect">
            <a:avLst/>
          </a:prstGeom>
          <a:noFill/>
          <a:ln w="9525">
            <a:noFill/>
            <a:miter lim="800000"/>
            <a:headEnd/>
            <a:tailEnd/>
          </a:ln>
        </p:spPr>
      </p:pic>
      <p:sp>
        <p:nvSpPr>
          <p:cNvPr id="17420" name="Rectangle 12"/>
          <p:cNvSpPr>
            <a:spLocks noGrp="1" noChangeArrowheads="1"/>
          </p:cNvSpPr>
          <p:nvPr>
            <p:ph type="ctrTitle"/>
          </p:nvPr>
        </p:nvSpPr>
        <p:spPr>
          <a:xfrm>
            <a:off x="990600" y="1676400"/>
            <a:ext cx="7772400" cy="1462088"/>
          </a:xfrm>
        </p:spPr>
        <p:txBody>
          <a:bodyPr/>
          <a:lstStyle>
            <a:lvl1pPr>
              <a:defRPr/>
            </a:lvl1pPr>
          </a:lstStyle>
          <a:p>
            <a:r>
              <a:rPr lang="fr-FR"/>
              <a:t>Cliquez pour modifier le style du titre</a:t>
            </a:r>
          </a:p>
        </p:txBody>
      </p:sp>
      <p:sp>
        <p:nvSpPr>
          <p:cNvPr id="1742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6"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FB62D999-12C2-4CA9-B6FF-EC2575725EBE}" type="datetime1">
              <a:rPr lang="fr-FR" smtClean="0"/>
              <a:pPr>
                <a:defRPr/>
              </a:pPr>
              <a:t>29/07/2010</a:t>
            </a:fld>
            <a:endParaRPr lang="fr-FR"/>
          </a:p>
        </p:txBody>
      </p:sp>
      <p:sp>
        <p:nvSpPr>
          <p:cNvPr id="7"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fr-FR"/>
              <a:t>Modddjo – Aks – JSC/ER </a:t>
            </a:r>
            <a:endParaRPr lang="fr-FR" dirty="0"/>
          </a:p>
        </p:txBody>
      </p:sp>
      <p:sp>
        <p:nvSpPr>
          <p:cNvPr id="8"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9483809-9F9E-493F-9770-2DC96B76A8EE}"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DB1907E6-A91F-4534-A1D8-743444411AC6}" type="datetime1">
              <a:rPr lang="fr-FR" smtClean="0"/>
              <a:pPr>
                <a:defRPr/>
              </a:pPr>
              <a:t>29/07/2010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372E3B16-9823-4AE9-BDC5-D11C3B7918C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p:txBody>
          <a:bodyPr/>
          <a:lstStyle>
            <a:lvl1pPr>
              <a:defRPr/>
            </a:lvl1pPr>
          </a:lstStyle>
          <a:p>
            <a:pPr>
              <a:defRPr/>
            </a:pPr>
            <a:fld id="{7D52BE7D-BCDC-4303-8C21-6E8A218BF8E9}" type="datetime1">
              <a:rPr lang="fr-FR" smtClean="0"/>
              <a:pPr>
                <a:defRPr/>
              </a:pPr>
              <a:t>29/07/2010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CBD1F792-6682-4CD3-9B9D-09C4887D383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1462087"/>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1826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7030001-9CF1-4E45-91E3-8EE3ABEF6E04}" type="datetime1">
              <a:rPr lang="fr-FR" smtClean="0"/>
              <a:pPr>
                <a:defRPr/>
              </a:pPr>
              <a:t>29/07/2010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DF817DEA-A1CE-4470-B7EF-E7D6CCB293A1}"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D925B01-78F7-4D75-B5E7-509C6E5C0F7B}" type="datetime1">
              <a:rPr lang="fr-FR" smtClean="0"/>
              <a:pPr>
                <a:defRPr/>
              </a:pPr>
              <a:t>29/07/2010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3D5CBEE1-7795-4F65-AC9D-CE7EAEBF19C3}"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441767ED-D626-47B1-8591-07CD696346C3}" type="datetime1">
              <a:rPr lang="fr-FR" smtClean="0"/>
              <a:pPr>
                <a:defRPr/>
              </a:pPr>
              <a:t>29/07/2010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744B52F1-20A2-4653-9C76-513E8C2ABC0E}"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8372CD46-006C-4565-AEA7-2B5052D7AC40}" type="datetime1">
              <a:rPr lang="fr-FR" smtClean="0"/>
              <a:pPr>
                <a:defRPr/>
              </a:pPr>
              <a:t>29/07/2010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27622029-F919-4CC7-82C6-010308634AE6}"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70BFCE7-E77F-4703-BDF9-2F761DD81CFE}" type="datetime1">
              <a:rPr lang="fr-FR" smtClean="0"/>
              <a:pPr>
                <a:defRPr/>
              </a:pPr>
              <a:t>29/07/2010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381DA42E-155F-4CF7-8E95-C7777A0FA39B}"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33F65BD-036F-40BD-9E08-F4579B4161E3}" type="datetime1">
              <a:rPr lang="fr-FR" smtClean="0"/>
              <a:pPr>
                <a:defRPr/>
              </a:pPr>
              <a:t>29/07/2010</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9" name="Espace réservé du numéro de diapositive 5"/>
          <p:cNvSpPr>
            <a:spLocks noGrp="1"/>
          </p:cNvSpPr>
          <p:nvPr>
            <p:ph type="sldNum" sz="quarter" idx="12"/>
          </p:nvPr>
        </p:nvSpPr>
        <p:spPr/>
        <p:txBody>
          <a:bodyPr/>
          <a:lstStyle>
            <a:lvl1pPr>
              <a:defRPr/>
            </a:lvl1pPr>
          </a:lstStyle>
          <a:p>
            <a:pPr>
              <a:defRPr/>
            </a:pPr>
            <a:fld id="{7D8C1766-2EA5-4C16-BF51-241AD5C5FF1D}"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D3739DDC-7D03-4664-881A-786DEC7F5874}" type="datetime1">
              <a:rPr lang="fr-FR" smtClean="0"/>
              <a:pPr>
                <a:defRPr/>
              </a:pPr>
              <a:t>29/07/2010</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5" name="Espace réservé du numéro de diapositive 5"/>
          <p:cNvSpPr>
            <a:spLocks noGrp="1"/>
          </p:cNvSpPr>
          <p:nvPr>
            <p:ph type="sldNum" sz="quarter" idx="12"/>
          </p:nvPr>
        </p:nvSpPr>
        <p:spPr/>
        <p:txBody>
          <a:bodyPr/>
          <a:lstStyle>
            <a:lvl1pPr>
              <a:defRPr/>
            </a:lvl1pPr>
          </a:lstStyle>
          <a:p>
            <a:pPr>
              <a:defRPr/>
            </a:pPr>
            <a:fld id="{5702B77F-F301-43A2-9E85-C1BA6CCA43B9}"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2DA57BE-FEE6-4AF3-9490-6B6C3BF2BDBB}" type="datetime1">
              <a:rPr lang="fr-FR" smtClean="0"/>
              <a:pPr>
                <a:defRPr/>
              </a:pPr>
              <a:t>29/07/2010</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4" name="Espace réservé du numéro de diapositive 5"/>
          <p:cNvSpPr>
            <a:spLocks noGrp="1"/>
          </p:cNvSpPr>
          <p:nvPr>
            <p:ph type="sldNum" sz="quarter" idx="12"/>
          </p:nvPr>
        </p:nvSpPr>
        <p:spPr/>
        <p:txBody>
          <a:bodyPr/>
          <a:lstStyle>
            <a:lvl1pPr>
              <a:defRPr/>
            </a:lvl1pPr>
          </a:lstStyle>
          <a:p>
            <a:pPr>
              <a:defRPr/>
            </a:pPr>
            <a:fld id="{A3D1983E-6893-4E9C-913D-96D9B5FF51E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KS">
    <p:spTree>
      <p:nvGrpSpPr>
        <p:cNvPr id="1" name=""/>
        <p:cNvGrpSpPr/>
        <p:nvPr/>
      </p:nvGrpSpPr>
      <p:grpSpPr>
        <a:xfrm>
          <a:off x="0" y="0"/>
          <a:ext cx="0" cy="0"/>
          <a:chOff x="0" y="0"/>
          <a:chExt cx="0" cy="0"/>
        </a:xfrm>
      </p:grpSpPr>
      <p:sp>
        <p:nvSpPr>
          <p:cNvPr id="2" name="Titre 1"/>
          <p:cNvSpPr>
            <a:spLocks noGrp="1"/>
          </p:cNvSpPr>
          <p:nvPr>
            <p:ph type="title"/>
          </p:nvPr>
        </p:nvSpPr>
        <p:spPr>
          <a:xfrm>
            <a:off x="1150938" y="214313"/>
            <a:ext cx="7793037" cy="857233"/>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11"/>
          <p:cNvSpPr>
            <a:spLocks noGrp="1" noChangeArrowheads="1"/>
          </p:cNvSpPr>
          <p:nvPr>
            <p:ph type="dt" sz="half" idx="10"/>
          </p:nvPr>
        </p:nvSpPr>
        <p:spPr/>
        <p:txBody>
          <a:bodyPr/>
          <a:lstStyle>
            <a:lvl1pPr>
              <a:defRPr/>
            </a:lvl1pPr>
          </a:lstStyle>
          <a:p>
            <a:pPr>
              <a:defRPr/>
            </a:pPr>
            <a:fld id="{3B10B2E4-F26E-4EBC-89BD-D918CC73DCE3}" type="datetime1">
              <a:rPr lang="fr-FR" smtClean="0"/>
              <a:pPr>
                <a:defRPr/>
              </a:pPr>
              <a:t>29/07/2010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endParaRPr lang="fr-FR" dirty="0"/>
          </a:p>
        </p:txBody>
      </p:sp>
      <p:sp>
        <p:nvSpPr>
          <p:cNvPr id="6" name="Rectangle 13"/>
          <p:cNvSpPr>
            <a:spLocks noGrp="1" noChangeArrowheads="1"/>
          </p:cNvSpPr>
          <p:nvPr>
            <p:ph type="sldNum" sz="quarter" idx="12"/>
          </p:nvPr>
        </p:nvSpPr>
        <p:spPr/>
        <p:txBody>
          <a:bodyPr/>
          <a:lstStyle>
            <a:lvl1pPr>
              <a:defRPr/>
            </a:lvl1pPr>
          </a:lstStyle>
          <a:p>
            <a:pPr>
              <a:defRPr/>
            </a:pPr>
            <a:endParaRPr lang="fr-FR" dirty="0" smtClean="0"/>
          </a:p>
          <a:p>
            <a:pPr>
              <a:defRPr/>
            </a:pPr>
            <a:fld id="{86F94585-8CCF-411F-B760-665A649A1833}" type="slidenum">
              <a:rPr lang="fr-FR" smtClean="0"/>
              <a:pPr>
                <a:defRPr/>
              </a:pPr>
              <a:t>‹N°›</a:t>
            </a:fld>
            <a:r>
              <a:rPr lang="fr-FR" dirty="0" smtClean="0"/>
              <a:t> </a:t>
            </a:r>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EC1E186-413B-46EE-B2C1-CAFCEFBED627}" type="datetime1">
              <a:rPr lang="fr-FR" smtClean="0"/>
              <a:pPr>
                <a:defRPr/>
              </a:pPr>
              <a:t>29/07/2010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AA8DA6D1-4E4E-4A41-A3D5-06E7705DBAF2}"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0F16B96-9566-4ABF-893E-C58055CFB35D}" type="datetime1">
              <a:rPr lang="fr-FR" smtClean="0"/>
              <a:pPr>
                <a:defRPr/>
              </a:pPr>
              <a:t>29/07/2010</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7" name="Espace réservé du numéro de diapositive 5"/>
          <p:cNvSpPr>
            <a:spLocks noGrp="1"/>
          </p:cNvSpPr>
          <p:nvPr>
            <p:ph type="sldNum" sz="quarter" idx="12"/>
          </p:nvPr>
        </p:nvSpPr>
        <p:spPr/>
        <p:txBody>
          <a:bodyPr/>
          <a:lstStyle>
            <a:lvl1pPr>
              <a:defRPr/>
            </a:lvl1pPr>
          </a:lstStyle>
          <a:p>
            <a:pPr>
              <a:defRPr/>
            </a:pPr>
            <a:fld id="{B2399200-F967-4FC1-BFF2-C2E5E7BEA33F}"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48F976F-859B-4BAB-9AB8-49F30F0A2CBE}" type="datetime1">
              <a:rPr lang="fr-FR" smtClean="0"/>
              <a:pPr>
                <a:defRPr/>
              </a:pPr>
              <a:t>29/07/2010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4FD6463C-08AD-40B1-8D5C-97EDCF760E08}" type="slidenum">
              <a:rPr lang="fr-FR"/>
              <a:pPr>
                <a:defRPr/>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C30F1EB-2F74-47CB-AAF0-583C635FC5F7}" type="datetime1">
              <a:rPr lang="fr-FR" smtClean="0"/>
              <a:pPr>
                <a:defRPr/>
              </a:pPr>
              <a:t>29/07/2010</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Modddjo – Aks – JSC/ER </a:t>
            </a:r>
          </a:p>
        </p:txBody>
      </p:sp>
      <p:sp>
        <p:nvSpPr>
          <p:cNvPr id="6" name="Espace réservé du numéro de diapositive 5"/>
          <p:cNvSpPr>
            <a:spLocks noGrp="1"/>
          </p:cNvSpPr>
          <p:nvPr>
            <p:ph type="sldNum" sz="quarter" idx="12"/>
          </p:nvPr>
        </p:nvSpPr>
        <p:spPr/>
        <p:txBody>
          <a:bodyPr/>
          <a:lstStyle>
            <a:lvl1pPr>
              <a:defRPr/>
            </a:lvl1pPr>
          </a:lstStyle>
          <a:p>
            <a:pPr>
              <a:defRPr/>
            </a:pPr>
            <a:fld id="{C7AA5720-5056-4FE9-BC05-DF25352207A6}"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p:txBody>
          <a:bodyPr/>
          <a:lstStyle>
            <a:lvl1pPr>
              <a:defRPr/>
            </a:lvl1pPr>
          </a:lstStyle>
          <a:p>
            <a:pPr>
              <a:defRPr/>
            </a:pPr>
            <a:fld id="{E05B55C7-B098-4C78-9ABE-61043A83CBDE}" type="datetime1">
              <a:rPr lang="fr-FR" smtClean="0"/>
              <a:pPr>
                <a:defRPr/>
              </a:pPr>
              <a:t>29/07/2010</a:t>
            </a:fld>
            <a:endParaRPr lang="fr-FR"/>
          </a:p>
        </p:txBody>
      </p:sp>
      <p:sp>
        <p:nvSpPr>
          <p:cNvPr id="5"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6" name="Rectangle 13"/>
          <p:cNvSpPr>
            <a:spLocks noGrp="1" noChangeArrowheads="1"/>
          </p:cNvSpPr>
          <p:nvPr>
            <p:ph type="sldNum" sz="quarter" idx="12"/>
          </p:nvPr>
        </p:nvSpPr>
        <p:spPr/>
        <p:txBody>
          <a:bodyPr/>
          <a:lstStyle>
            <a:lvl1pPr>
              <a:defRPr/>
            </a:lvl1pPr>
          </a:lstStyle>
          <a:p>
            <a:pPr>
              <a:defRPr/>
            </a:pPr>
            <a:fld id="{86F94585-8CCF-411F-B760-665A649A1833}"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p:txBody>
          <a:bodyPr/>
          <a:lstStyle>
            <a:lvl1pPr>
              <a:defRPr/>
            </a:lvl1pPr>
          </a:lstStyle>
          <a:p>
            <a:pPr>
              <a:defRPr/>
            </a:pPr>
            <a:fld id="{6EB9699E-E4E8-47C4-9714-FBEDA657382D}" type="datetime1">
              <a:rPr lang="fr-FR" smtClean="0"/>
              <a:pPr>
                <a:defRPr/>
              </a:pPr>
              <a:t>29/07/2010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AF7A97AC-662A-4278-B4E2-BB3B151E15E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p:txBody>
          <a:bodyPr/>
          <a:lstStyle>
            <a:lvl1pPr>
              <a:defRPr/>
            </a:lvl1pPr>
          </a:lstStyle>
          <a:p>
            <a:pPr>
              <a:defRPr/>
            </a:pPr>
            <a:fld id="{941D1B89-F9A6-4396-8B48-C80D9CB3FDAA}" type="datetime1">
              <a:rPr lang="fr-FR" smtClean="0"/>
              <a:pPr>
                <a:defRPr/>
              </a:pPr>
              <a:t>29/07/2010</a:t>
            </a:fld>
            <a:endParaRPr lang="fr-FR"/>
          </a:p>
        </p:txBody>
      </p:sp>
      <p:sp>
        <p:nvSpPr>
          <p:cNvPr id="8"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9" name="Rectangle 13"/>
          <p:cNvSpPr>
            <a:spLocks noGrp="1" noChangeArrowheads="1"/>
          </p:cNvSpPr>
          <p:nvPr>
            <p:ph type="sldNum" sz="quarter" idx="12"/>
          </p:nvPr>
        </p:nvSpPr>
        <p:spPr/>
        <p:txBody>
          <a:bodyPr/>
          <a:lstStyle>
            <a:lvl1pPr>
              <a:defRPr/>
            </a:lvl1pPr>
          </a:lstStyle>
          <a:p>
            <a:pPr>
              <a:defRPr/>
            </a:pPr>
            <a:fld id="{B9527155-BA18-4995-8E69-F1281D82976C}"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Rectangle 11"/>
          <p:cNvSpPr>
            <a:spLocks noGrp="1" noChangeArrowheads="1"/>
          </p:cNvSpPr>
          <p:nvPr>
            <p:ph type="dt" sz="half" idx="10"/>
          </p:nvPr>
        </p:nvSpPr>
        <p:spPr/>
        <p:txBody>
          <a:bodyPr/>
          <a:lstStyle>
            <a:lvl1pPr>
              <a:defRPr/>
            </a:lvl1pPr>
          </a:lstStyle>
          <a:p>
            <a:pPr>
              <a:defRPr/>
            </a:pPr>
            <a:fld id="{AAE42048-8CF1-41E5-805E-4185C194B2CD}" type="datetime1">
              <a:rPr lang="fr-FR" smtClean="0"/>
              <a:pPr>
                <a:defRPr/>
              </a:pPr>
              <a:t>29/07/2010</a:t>
            </a:fld>
            <a:endParaRPr lang="fr-FR"/>
          </a:p>
        </p:txBody>
      </p:sp>
      <p:sp>
        <p:nvSpPr>
          <p:cNvPr id="4"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5" name="Rectangle 13"/>
          <p:cNvSpPr>
            <a:spLocks noGrp="1" noChangeArrowheads="1"/>
          </p:cNvSpPr>
          <p:nvPr>
            <p:ph type="sldNum" sz="quarter" idx="12"/>
          </p:nvPr>
        </p:nvSpPr>
        <p:spPr/>
        <p:txBody>
          <a:bodyPr/>
          <a:lstStyle>
            <a:lvl1pPr>
              <a:defRPr/>
            </a:lvl1pPr>
          </a:lstStyle>
          <a:p>
            <a:pPr>
              <a:defRPr/>
            </a:pPr>
            <a:fld id="{7C28A9EB-6A22-4733-914B-F4BB3F4A58A4}"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fld id="{5C381614-E1B4-4B62-99AA-61830D316760}" type="datetime1">
              <a:rPr lang="fr-FR" smtClean="0"/>
              <a:pPr>
                <a:defRPr/>
              </a:pPr>
              <a:t>29/07/2010</a:t>
            </a:fld>
            <a:endParaRPr lang="fr-FR"/>
          </a:p>
        </p:txBody>
      </p:sp>
      <p:sp>
        <p:nvSpPr>
          <p:cNvPr id="3"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4" name="Rectangle 13"/>
          <p:cNvSpPr>
            <a:spLocks noGrp="1" noChangeArrowheads="1"/>
          </p:cNvSpPr>
          <p:nvPr>
            <p:ph type="sldNum" sz="quarter" idx="12"/>
          </p:nvPr>
        </p:nvSpPr>
        <p:spPr/>
        <p:txBody>
          <a:bodyPr/>
          <a:lstStyle>
            <a:lvl1pPr>
              <a:defRPr/>
            </a:lvl1pPr>
          </a:lstStyle>
          <a:p>
            <a:pPr>
              <a:defRPr/>
            </a:pPr>
            <a:fld id="{ADBA64E7-4354-4E0F-81BD-5538623C628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3A064C23-36C6-4419-99B9-172A8E8ACF94}" type="datetime1">
              <a:rPr lang="fr-FR" smtClean="0"/>
              <a:pPr>
                <a:defRPr/>
              </a:pPr>
              <a:t>29/07/2010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96AF3416-C9FC-4142-A6FC-3E268A47155E}"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p:txBody>
          <a:bodyPr/>
          <a:lstStyle>
            <a:lvl1pPr>
              <a:defRPr/>
            </a:lvl1pPr>
          </a:lstStyle>
          <a:p>
            <a:pPr>
              <a:defRPr/>
            </a:pPr>
            <a:fld id="{1C94AE2E-3FD1-4D04-8A97-D018FD9CB2AE}" type="datetime1">
              <a:rPr lang="fr-FR" smtClean="0"/>
              <a:pPr>
                <a:defRPr/>
              </a:pPr>
              <a:t>29/07/2010</a:t>
            </a:fld>
            <a:endParaRPr lang="fr-FR"/>
          </a:p>
        </p:txBody>
      </p:sp>
      <p:sp>
        <p:nvSpPr>
          <p:cNvPr id="6" name="Rectangle 12"/>
          <p:cNvSpPr>
            <a:spLocks noGrp="1" noChangeArrowheads="1"/>
          </p:cNvSpPr>
          <p:nvPr>
            <p:ph type="ftr" sz="quarter" idx="11"/>
          </p:nvPr>
        </p:nvSpPr>
        <p:spPr/>
        <p:txBody>
          <a:bodyPr/>
          <a:lstStyle>
            <a:lvl1pPr>
              <a:defRPr/>
            </a:lvl1pPr>
          </a:lstStyle>
          <a:p>
            <a:pPr>
              <a:defRPr/>
            </a:pPr>
            <a:r>
              <a:rPr lang="fr-FR"/>
              <a:t>Modddjo – Aks – JSC/ER </a:t>
            </a:r>
          </a:p>
        </p:txBody>
      </p:sp>
      <p:sp>
        <p:nvSpPr>
          <p:cNvPr id="7" name="Rectangle 13"/>
          <p:cNvSpPr>
            <a:spLocks noGrp="1" noChangeArrowheads="1"/>
          </p:cNvSpPr>
          <p:nvPr>
            <p:ph type="sldNum" sz="quarter" idx="12"/>
          </p:nvPr>
        </p:nvSpPr>
        <p:spPr/>
        <p:txBody>
          <a:bodyPr/>
          <a:lstStyle>
            <a:lvl1pPr>
              <a:defRPr/>
            </a:lvl1pPr>
          </a:lstStyle>
          <a:p>
            <a:pPr>
              <a:defRPr/>
            </a:pPr>
            <a:fld id="{EEF944B8-845A-4464-B868-1CFF13C7A160}"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2" name="Rectangle 8"/>
          <p:cNvSpPr>
            <a:spLocks noChangeArrowheads="1"/>
          </p:cNvSpPr>
          <p:nvPr/>
        </p:nvSpPr>
        <p:spPr bwMode="gray">
          <a:xfrm>
            <a:off x="442913" y="977888"/>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fr-FR" sz="2400"/>
          </a:p>
        </p:txBody>
      </p:sp>
      <p:sp>
        <p:nvSpPr>
          <p:cNvPr id="2051" name="Rectangle 9"/>
          <p:cNvSpPr>
            <a:spLocks noGrp="1" noChangeArrowheads="1"/>
          </p:cNvSpPr>
          <p:nvPr>
            <p:ph type="title"/>
          </p:nvPr>
        </p:nvSpPr>
        <p:spPr bwMode="auto">
          <a:xfrm>
            <a:off x="1150938" y="214313"/>
            <a:ext cx="7793037" cy="64291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dirty="0" smtClean="0"/>
              <a:t>Cliquez pour modifier le style du titre</a:t>
            </a:r>
          </a:p>
        </p:txBody>
      </p:sp>
      <p:sp>
        <p:nvSpPr>
          <p:cNvPr id="2052" name="Rectangle 10"/>
          <p:cNvSpPr>
            <a:spLocks noGrp="1" noChangeArrowheads="1"/>
          </p:cNvSpPr>
          <p:nvPr>
            <p:ph type="body" idx="1"/>
          </p:nvPr>
        </p:nvSpPr>
        <p:spPr bwMode="auto">
          <a:xfrm>
            <a:off x="1182688" y="1643050"/>
            <a:ext cx="7772400" cy="4489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639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fld id="{3937C818-CBFE-46B6-81FA-88740DCB8743}" type="datetime1">
              <a:rPr lang="fr-FR" smtClean="0"/>
              <a:pPr>
                <a:defRPr/>
              </a:pPr>
              <a:t>29/07/2010</a:t>
            </a:fld>
            <a:endParaRPr lang="fr-FR" dirty="0"/>
          </a:p>
        </p:txBody>
      </p:sp>
      <p:sp>
        <p:nvSpPr>
          <p:cNvPr id="1639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fr-FR"/>
              <a:t>Modddjo – Aks – JSC/ER</a:t>
            </a:r>
          </a:p>
          <a:p>
            <a:pPr>
              <a:defRPr/>
            </a:pPr>
            <a:endParaRPr lang="fr-FR"/>
          </a:p>
        </p:txBody>
      </p:sp>
      <p:sp>
        <p:nvSpPr>
          <p:cNvPr id="1639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r>
              <a:rPr lang="fr-FR" dirty="0" smtClean="0"/>
              <a:t>Tutu </a:t>
            </a:r>
            <a:fld id="{876FF8A7-3A74-4385-9630-1CA1266D27F1}" type="slidenum">
              <a:rPr lang="fr-FR" smtClean="0"/>
              <a:pPr>
                <a:defRPr/>
              </a:pPr>
              <a:t>‹N°›</a:t>
            </a:fld>
            <a:endParaRPr lang="fr-FR" dirty="0"/>
          </a:p>
        </p:txBody>
      </p:sp>
      <p:pic>
        <p:nvPicPr>
          <p:cNvPr id="2056" name="Image 13" descr="logo3dModddjo.png"/>
          <p:cNvPicPr>
            <a:picLocks noChangeAspect="1"/>
          </p:cNvPicPr>
          <p:nvPr userDrawn="1"/>
        </p:nvPicPr>
        <p:blipFill>
          <a:blip r:embed="rId14" cstate="print"/>
          <a:srcRect/>
          <a:stretch>
            <a:fillRect/>
          </a:stretch>
        </p:blipFill>
        <p:spPr bwMode="auto">
          <a:xfrm>
            <a:off x="214313" y="482588"/>
            <a:ext cx="785812" cy="1231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Lst>
  <p:hf hdr="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ACC5BD-7060-4A4D-966F-3860B365B901}" type="datetime1">
              <a:rPr lang="fr-FR" smtClean="0"/>
              <a:pPr>
                <a:defRPr/>
              </a:pPr>
              <a:t>29/07/2010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fr-FR"/>
              <a:t>Modddjo – Aks – JSC/ER </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25AC6D-2BEA-4A26-A573-C360A3AE755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fr-FR" b="1" smtClean="0"/>
              <a:t>MODDDJO</a:t>
            </a:r>
            <a:r>
              <a:rPr lang="fr-FR" smtClean="0"/>
              <a:t> </a:t>
            </a:r>
          </a:p>
        </p:txBody>
      </p:sp>
      <p:sp>
        <p:nvSpPr>
          <p:cNvPr id="16388" name="Text Box 5"/>
          <p:cNvSpPr txBox="1">
            <a:spLocks noChangeArrowheads="1"/>
          </p:cNvSpPr>
          <p:nvPr/>
        </p:nvSpPr>
        <p:spPr bwMode="auto">
          <a:xfrm>
            <a:off x="1023938" y="3490913"/>
            <a:ext cx="3476625" cy="366712"/>
          </a:xfrm>
          <a:prstGeom prst="rect">
            <a:avLst/>
          </a:prstGeom>
          <a:noFill/>
          <a:ln w="9525">
            <a:noFill/>
            <a:miter lim="800000"/>
            <a:headEnd/>
            <a:tailEnd/>
          </a:ln>
        </p:spPr>
        <p:txBody>
          <a:bodyPr>
            <a:spAutoFit/>
          </a:bodyPr>
          <a:lstStyle/>
          <a:p>
            <a:r>
              <a:rPr lang="fr-FR"/>
              <a:t>Media Riche en 3D </a:t>
            </a:r>
          </a:p>
        </p:txBody>
      </p:sp>
      <p:sp>
        <p:nvSpPr>
          <p:cNvPr id="16389" name="ZoneTexte 4"/>
          <p:cNvSpPr txBox="1">
            <a:spLocks noChangeArrowheads="1"/>
          </p:cNvSpPr>
          <p:nvPr/>
        </p:nvSpPr>
        <p:spPr bwMode="auto">
          <a:xfrm>
            <a:off x="1071563" y="4076700"/>
            <a:ext cx="3500437" cy="915988"/>
          </a:xfrm>
          <a:prstGeom prst="rect">
            <a:avLst/>
          </a:prstGeom>
          <a:noFill/>
          <a:ln w="9525">
            <a:noFill/>
            <a:miter lim="800000"/>
            <a:headEnd/>
            <a:tailEnd/>
          </a:ln>
        </p:spPr>
        <p:txBody>
          <a:bodyPr>
            <a:spAutoFit/>
          </a:bodyPr>
          <a:lstStyle/>
          <a:p>
            <a:r>
              <a:rPr lang="fr-FR"/>
              <a:t>Société innovante : JEI</a:t>
            </a:r>
          </a:p>
          <a:p>
            <a:r>
              <a:rPr lang="fr-FR"/>
              <a:t>Lettre SOLO</a:t>
            </a:r>
          </a:p>
          <a:p>
            <a:r>
              <a:rPr lang="fr-FR"/>
              <a:t>Participation concours OSEO</a:t>
            </a:r>
          </a:p>
        </p:txBody>
      </p:sp>
      <p:sp>
        <p:nvSpPr>
          <p:cNvPr id="16390" name="Espace réservé de la date 5"/>
          <p:cNvSpPr>
            <a:spLocks noGrp="1"/>
          </p:cNvSpPr>
          <p:nvPr>
            <p:ph type="dt" sz="quarter" idx="10"/>
          </p:nvPr>
        </p:nvSpPr>
        <p:spPr>
          <a:noFill/>
        </p:spPr>
        <p:txBody>
          <a:bodyPr/>
          <a:lstStyle/>
          <a:p>
            <a:fld id="{AE3F7FAF-BB71-473E-982D-44337464AC27}" type="datetime1">
              <a:rPr lang="fr-FR" smtClean="0"/>
              <a:pPr/>
              <a:t>29/07/2010</a:t>
            </a:fld>
            <a:endParaRPr lang="fr-FR" smtClean="0"/>
          </a:p>
        </p:txBody>
      </p:sp>
      <p:sp>
        <p:nvSpPr>
          <p:cNvPr id="16391" name="Espace réservé du numéro de diapositive 6"/>
          <p:cNvSpPr>
            <a:spLocks noGrp="1"/>
          </p:cNvSpPr>
          <p:nvPr>
            <p:ph type="sldNum" sz="quarter" idx="12"/>
          </p:nvPr>
        </p:nvSpPr>
        <p:spPr>
          <a:noFill/>
        </p:spPr>
        <p:txBody>
          <a:bodyPr/>
          <a:lstStyle/>
          <a:p>
            <a:fld id="{8E6F46DE-AC0B-47B3-9836-C83DE81AF31C}" type="slidenum">
              <a:rPr lang="fr-FR" smtClean="0"/>
              <a:pPr/>
              <a:t>1</a:t>
            </a:fld>
            <a:endParaRPr lang="fr-FR" smtClean="0"/>
          </a:p>
        </p:txBody>
      </p:sp>
      <p:sp>
        <p:nvSpPr>
          <p:cNvPr id="16392" name="Espace réservé du pied de page 7"/>
          <p:cNvSpPr>
            <a:spLocks noGrp="1"/>
          </p:cNvSpPr>
          <p:nvPr>
            <p:ph type="ftr" sz="quarter" idx="11"/>
          </p:nvPr>
        </p:nvSpPr>
        <p:spPr>
          <a:noFill/>
        </p:spPr>
        <p:txBody>
          <a:bodyPr/>
          <a:lstStyle/>
          <a:p>
            <a:r>
              <a:rPr lang="fr-FR" smtClean="0"/>
              <a:t>Modddjo – Aks – JSC/ER </a:t>
            </a:r>
          </a:p>
        </p:txBody>
      </p:sp>
      <p:pic>
        <p:nvPicPr>
          <p:cNvPr id="9" name="Image 13" descr="logo3dModddjo.png"/>
          <p:cNvPicPr>
            <a:picLocks noChangeAspect="1"/>
          </p:cNvPicPr>
          <p:nvPr/>
        </p:nvPicPr>
        <p:blipFill>
          <a:blip r:embed="rId3" cstate="print"/>
          <a:srcRect/>
          <a:stretch>
            <a:fillRect/>
          </a:stretch>
        </p:blipFill>
        <p:spPr bwMode="auto">
          <a:xfrm>
            <a:off x="5214942" y="2000240"/>
            <a:ext cx="2071702" cy="32477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1150938" y="214313"/>
            <a:ext cx="7793037" cy="857250"/>
          </a:xfrm>
        </p:spPr>
        <p:txBody>
          <a:bodyPr/>
          <a:lstStyle/>
          <a:p>
            <a:pPr eaLnBrk="1" hangingPunct="1"/>
            <a:r>
              <a:rPr lang="fr-FR" smtClean="0"/>
              <a:t>Executive summary</a:t>
            </a:r>
          </a:p>
        </p:txBody>
      </p:sp>
      <p:sp>
        <p:nvSpPr>
          <p:cNvPr id="19459" name="Espace réservé du contenu 2"/>
          <p:cNvSpPr>
            <a:spLocks noGrp="1"/>
          </p:cNvSpPr>
          <p:nvPr>
            <p:ph idx="1"/>
          </p:nvPr>
        </p:nvSpPr>
        <p:spPr/>
        <p:txBody>
          <a:bodyPr/>
          <a:lstStyle/>
          <a:p>
            <a:pPr eaLnBrk="1" hangingPunct="1"/>
            <a:r>
              <a:rPr lang="fr-FR" sz="1600" dirty="0" err="1" smtClean="0"/>
              <a:t>Modddjo</a:t>
            </a:r>
            <a:r>
              <a:rPr lang="fr-FR" sz="1600" dirty="0" smtClean="0"/>
              <a:t> est une </a:t>
            </a:r>
            <a:r>
              <a:rPr lang="fr-FR" sz="1600" dirty="0" err="1" smtClean="0"/>
              <a:t>start</a:t>
            </a:r>
            <a:r>
              <a:rPr lang="fr-FR" sz="1600" dirty="0" smtClean="0"/>
              <a:t> up qui a mis au point le logiciel </a:t>
            </a:r>
            <a:r>
              <a:rPr lang="fr-FR" sz="1600" dirty="0" err="1" smtClean="0"/>
              <a:t>Modddjo</a:t>
            </a:r>
            <a:r>
              <a:rPr lang="fr-FR" sz="1600" dirty="0" smtClean="0"/>
              <a:t> dont elle est propriétaire.</a:t>
            </a:r>
          </a:p>
          <a:p>
            <a:pPr eaLnBrk="1" hangingPunct="1">
              <a:buFont typeface="Wingdings" pitchFamily="2" charset="2"/>
              <a:buNone/>
            </a:pPr>
            <a:endParaRPr lang="fr-FR" sz="1600" dirty="0" smtClean="0"/>
          </a:p>
          <a:p>
            <a:pPr eaLnBrk="1" hangingPunct="1"/>
            <a:r>
              <a:rPr lang="fr-FR" sz="1600" dirty="0" smtClean="0"/>
              <a:t>Ce logiciel est un moteur de rendu 3D qui permet de manipuler interactivement des objets 3D en temps réel. N’importe quel logiciel de CAO sait le faire, mais pas dans une page web en temps réel sur n’importe quel PC.</a:t>
            </a:r>
          </a:p>
          <a:p>
            <a:pPr eaLnBrk="1" hangingPunct="1">
              <a:buFont typeface="Wingdings" pitchFamily="2" charset="2"/>
              <a:buNone/>
            </a:pPr>
            <a:endParaRPr lang="fr-FR" sz="1600" dirty="0" smtClean="0"/>
          </a:p>
          <a:p>
            <a:pPr eaLnBrk="1" hangingPunct="1"/>
            <a:r>
              <a:rPr lang="fr-FR" sz="1600" dirty="0" smtClean="0"/>
              <a:t>Nous proposons à un investisseur de participer au lancement commercial de la société MODDDJO par une entrée au capital à hauteur de 30 % pour un montant de 1200 k€ permettant de dégager un TRI de 40 % sur 5 ans.</a:t>
            </a:r>
          </a:p>
          <a:p>
            <a:pPr eaLnBrk="1" hangingPunct="1">
              <a:buFont typeface="Wingdings" pitchFamily="2" charset="2"/>
              <a:buNone/>
            </a:pPr>
            <a:r>
              <a:rPr lang="fr-FR" sz="1600" dirty="0" smtClean="0"/>
              <a:t>	</a:t>
            </a:r>
          </a:p>
          <a:p>
            <a:pPr eaLnBrk="1" hangingPunct="1"/>
            <a:r>
              <a:rPr lang="fr-FR" sz="1600" dirty="0" smtClean="0"/>
              <a:t>La sortie pourrait se faire par une introduction en bourse ou auprès de Google, Microsoft, Dassault Système, etc.</a:t>
            </a:r>
          </a:p>
        </p:txBody>
      </p:sp>
      <p:sp>
        <p:nvSpPr>
          <p:cNvPr id="19460" name="Espace réservé de la date 3"/>
          <p:cNvSpPr>
            <a:spLocks noGrp="1"/>
          </p:cNvSpPr>
          <p:nvPr>
            <p:ph type="dt" sz="quarter" idx="10"/>
          </p:nvPr>
        </p:nvSpPr>
        <p:spPr>
          <a:noFill/>
        </p:spPr>
        <p:txBody>
          <a:bodyPr/>
          <a:lstStyle/>
          <a:p>
            <a:fld id="{28EFFC85-2E73-4078-8D1E-23FEE6365197}" type="datetime1">
              <a:rPr lang="fr-FR" smtClean="0"/>
              <a:pPr/>
              <a:t>29/07/2010</a:t>
            </a:fld>
            <a:endParaRPr lang="fr-FR" smtClean="0"/>
          </a:p>
        </p:txBody>
      </p:sp>
      <p:sp>
        <p:nvSpPr>
          <p:cNvPr id="19461" name="Espace réservé du numéro de diapositive 4"/>
          <p:cNvSpPr>
            <a:spLocks noGrp="1"/>
          </p:cNvSpPr>
          <p:nvPr>
            <p:ph type="sldNum" sz="quarter" idx="12"/>
          </p:nvPr>
        </p:nvSpPr>
        <p:spPr>
          <a:noFill/>
        </p:spPr>
        <p:txBody>
          <a:bodyPr/>
          <a:lstStyle/>
          <a:p>
            <a:fld id="{86F94585-8CCF-411F-B760-665A649A1833}" type="slidenum">
              <a:rPr lang="fr-FR" smtClean="0"/>
              <a:pPr/>
              <a:t>2</a:t>
            </a:fld>
            <a:endParaRPr lang="fr-FR" dirty="0" smtClean="0"/>
          </a:p>
        </p:txBody>
      </p:sp>
      <p:sp>
        <p:nvSpPr>
          <p:cNvPr id="19462" name="Espace réservé du pied de page 5"/>
          <p:cNvSpPr>
            <a:spLocks noGrp="1"/>
          </p:cNvSpPr>
          <p:nvPr>
            <p:ph type="ftr" sz="quarter" idx="11"/>
          </p:nvPr>
        </p:nvSpPr>
        <p:spPr>
          <a:noFill/>
        </p:spPr>
        <p:txBody>
          <a:bodyPr/>
          <a:lstStyle/>
          <a:p>
            <a:r>
              <a:rPr lang="fr-FR" smtClean="0"/>
              <a:t>Modddjo – Aks – JSC/ER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a date 2"/>
          <p:cNvSpPr>
            <a:spLocks noGrp="1"/>
          </p:cNvSpPr>
          <p:nvPr>
            <p:ph type="dt" sz="quarter" idx="10"/>
          </p:nvPr>
        </p:nvSpPr>
        <p:spPr>
          <a:noFill/>
        </p:spPr>
        <p:txBody>
          <a:bodyPr/>
          <a:lstStyle/>
          <a:p>
            <a:fld id="{67E480F8-8FD4-4B4E-9ACD-3ADA97FC4465}" type="datetime1">
              <a:rPr lang="fr-FR" smtClean="0"/>
              <a:pPr/>
              <a:t>29/07/2010</a:t>
            </a:fld>
            <a:endParaRPr lang="fr-FR"/>
          </a:p>
        </p:txBody>
      </p:sp>
      <p:sp>
        <p:nvSpPr>
          <p:cNvPr id="6147"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6148" name="Espace réservé du numéro de diapositive 4"/>
          <p:cNvSpPr>
            <a:spLocks noGrp="1"/>
          </p:cNvSpPr>
          <p:nvPr>
            <p:ph type="sldNum" sz="quarter" idx="12"/>
          </p:nvPr>
        </p:nvSpPr>
        <p:spPr>
          <a:noFill/>
        </p:spPr>
        <p:txBody>
          <a:bodyPr/>
          <a:lstStyle/>
          <a:p>
            <a:fld id="{45B7CF0B-4C15-4AB9-B9C3-82617358DBDE}" type="slidenum">
              <a:rPr lang="fr-FR"/>
              <a:pPr/>
              <a:t>3</a:t>
            </a:fld>
            <a:endParaRPr lang="fr-FR"/>
          </a:p>
        </p:txBody>
      </p:sp>
      <p:sp>
        <p:nvSpPr>
          <p:cNvPr id="6149" name="Rectangle 2"/>
          <p:cNvSpPr>
            <a:spLocks noGrp="1" noChangeArrowheads="1"/>
          </p:cNvSpPr>
          <p:nvPr>
            <p:ph type="title"/>
          </p:nvPr>
        </p:nvSpPr>
        <p:spPr/>
        <p:txBody>
          <a:bodyPr/>
          <a:lstStyle/>
          <a:p>
            <a:pPr eaLnBrk="1" hangingPunct="1"/>
            <a:r>
              <a:rPr lang="fr-FR" dirty="0" smtClean="0"/>
              <a:t>6.2 Comptes d’exploitation prévisionnels</a:t>
            </a:r>
          </a:p>
        </p:txBody>
      </p:sp>
      <p:pic>
        <p:nvPicPr>
          <p:cNvPr id="6150" name="Picture 4"/>
          <p:cNvPicPr>
            <a:picLocks noChangeAspect="1" noChangeArrowheads="1"/>
          </p:cNvPicPr>
          <p:nvPr/>
        </p:nvPicPr>
        <p:blipFill>
          <a:blip r:embed="rId2" cstate="print"/>
          <a:srcRect/>
          <a:stretch>
            <a:fillRect/>
          </a:stretch>
        </p:blipFill>
        <p:spPr bwMode="auto">
          <a:xfrm>
            <a:off x="971550" y="1196975"/>
            <a:ext cx="6985000" cy="5037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a date 2"/>
          <p:cNvSpPr>
            <a:spLocks noGrp="1"/>
          </p:cNvSpPr>
          <p:nvPr>
            <p:ph type="dt" sz="quarter" idx="10"/>
          </p:nvPr>
        </p:nvSpPr>
        <p:spPr>
          <a:noFill/>
        </p:spPr>
        <p:txBody>
          <a:bodyPr/>
          <a:lstStyle/>
          <a:p>
            <a:fld id="{0FED5D22-56EE-4FCA-930C-3E6424280017}" type="datetime1">
              <a:rPr lang="fr-FR" smtClean="0"/>
              <a:pPr/>
              <a:t>29/07/2010</a:t>
            </a:fld>
            <a:endParaRPr lang="fr-FR"/>
          </a:p>
        </p:txBody>
      </p:sp>
      <p:sp>
        <p:nvSpPr>
          <p:cNvPr id="7171"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7172" name="Espace réservé du numéro de diapositive 4"/>
          <p:cNvSpPr>
            <a:spLocks noGrp="1"/>
          </p:cNvSpPr>
          <p:nvPr>
            <p:ph type="sldNum" sz="quarter" idx="12"/>
          </p:nvPr>
        </p:nvSpPr>
        <p:spPr>
          <a:noFill/>
        </p:spPr>
        <p:txBody>
          <a:bodyPr/>
          <a:lstStyle/>
          <a:p>
            <a:fld id="{3C696CA8-00EB-4864-A17A-804B435F46E2}" type="slidenum">
              <a:rPr lang="fr-FR"/>
              <a:pPr/>
              <a:t>4</a:t>
            </a:fld>
            <a:endParaRPr lang="fr-FR"/>
          </a:p>
        </p:txBody>
      </p:sp>
      <p:sp>
        <p:nvSpPr>
          <p:cNvPr id="7173" name="Rectangle 4"/>
          <p:cNvSpPr>
            <a:spLocks noGrp="1" noChangeArrowheads="1"/>
          </p:cNvSpPr>
          <p:nvPr>
            <p:ph type="title"/>
          </p:nvPr>
        </p:nvSpPr>
        <p:spPr/>
        <p:txBody>
          <a:bodyPr/>
          <a:lstStyle/>
          <a:p>
            <a:pPr eaLnBrk="1" hangingPunct="1"/>
            <a:r>
              <a:rPr lang="fr-FR" dirty="0" smtClean="0"/>
              <a:t>6.3Comptes de financement prévisionnels</a:t>
            </a:r>
          </a:p>
        </p:txBody>
      </p:sp>
      <p:pic>
        <p:nvPicPr>
          <p:cNvPr id="7174" name="Picture 5"/>
          <p:cNvPicPr>
            <a:picLocks noChangeAspect="1" noChangeArrowheads="1"/>
          </p:cNvPicPr>
          <p:nvPr/>
        </p:nvPicPr>
        <p:blipFill>
          <a:blip r:embed="rId2" cstate="print"/>
          <a:srcRect/>
          <a:stretch>
            <a:fillRect/>
          </a:stretch>
        </p:blipFill>
        <p:spPr bwMode="auto">
          <a:xfrm>
            <a:off x="395288" y="1798638"/>
            <a:ext cx="8351837" cy="3286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e la date 2"/>
          <p:cNvSpPr>
            <a:spLocks noGrp="1"/>
          </p:cNvSpPr>
          <p:nvPr>
            <p:ph type="dt" sz="quarter" idx="10"/>
          </p:nvPr>
        </p:nvSpPr>
        <p:spPr>
          <a:noFill/>
        </p:spPr>
        <p:txBody>
          <a:bodyPr/>
          <a:lstStyle/>
          <a:p>
            <a:fld id="{1E0CD337-37A6-4B17-93A6-625B03EDF4C4}" type="datetime1">
              <a:rPr lang="fr-FR" smtClean="0"/>
              <a:pPr/>
              <a:t>29/07/2010</a:t>
            </a:fld>
            <a:endParaRPr lang="fr-FR"/>
          </a:p>
        </p:txBody>
      </p:sp>
      <p:sp>
        <p:nvSpPr>
          <p:cNvPr id="8195" name="Espace réservé du pied de page 3"/>
          <p:cNvSpPr>
            <a:spLocks noGrp="1"/>
          </p:cNvSpPr>
          <p:nvPr>
            <p:ph type="ftr" sz="quarter" idx="11"/>
          </p:nvPr>
        </p:nvSpPr>
        <p:spPr>
          <a:noFill/>
        </p:spPr>
        <p:txBody>
          <a:bodyPr/>
          <a:lstStyle/>
          <a:p>
            <a:r>
              <a:rPr lang="fr-FR" smtClean="0"/>
              <a:t>Modddjo – Aks – JSC/ER </a:t>
            </a:r>
            <a:endParaRPr lang="fr-FR"/>
          </a:p>
        </p:txBody>
      </p:sp>
      <p:sp>
        <p:nvSpPr>
          <p:cNvPr id="8196" name="Espace réservé du numéro de diapositive 4"/>
          <p:cNvSpPr>
            <a:spLocks noGrp="1"/>
          </p:cNvSpPr>
          <p:nvPr>
            <p:ph type="sldNum" sz="quarter" idx="12"/>
          </p:nvPr>
        </p:nvSpPr>
        <p:spPr>
          <a:noFill/>
        </p:spPr>
        <p:txBody>
          <a:bodyPr/>
          <a:lstStyle/>
          <a:p>
            <a:fld id="{1C4CF96C-EE72-48F5-AA0E-A629A23F890E}" type="slidenum">
              <a:rPr lang="fr-FR"/>
              <a:pPr/>
              <a:t>5</a:t>
            </a:fld>
            <a:endParaRPr lang="fr-FR"/>
          </a:p>
        </p:txBody>
      </p:sp>
      <p:sp>
        <p:nvSpPr>
          <p:cNvPr id="8197" name="Rectangle 2"/>
          <p:cNvSpPr>
            <a:spLocks noGrp="1" noChangeArrowheads="1"/>
          </p:cNvSpPr>
          <p:nvPr>
            <p:ph type="title"/>
          </p:nvPr>
        </p:nvSpPr>
        <p:spPr/>
        <p:txBody>
          <a:bodyPr/>
          <a:lstStyle/>
          <a:p>
            <a:pPr eaLnBrk="1" hangingPunct="1"/>
            <a:r>
              <a:rPr lang="fr-FR" dirty="0" smtClean="0"/>
              <a:t>6.4 Bilans prévisionnels</a:t>
            </a:r>
          </a:p>
        </p:txBody>
      </p:sp>
      <p:pic>
        <p:nvPicPr>
          <p:cNvPr id="11268" name="Picture 4"/>
          <p:cNvPicPr>
            <a:picLocks noChangeAspect="1" noChangeArrowheads="1"/>
          </p:cNvPicPr>
          <p:nvPr/>
        </p:nvPicPr>
        <p:blipFill>
          <a:blip r:embed="rId2" cstate="print"/>
          <a:srcRect/>
          <a:stretch>
            <a:fillRect/>
          </a:stretch>
        </p:blipFill>
        <p:spPr bwMode="auto">
          <a:xfrm>
            <a:off x="1330325" y="1054100"/>
            <a:ext cx="6481763" cy="2693988"/>
          </a:xfrm>
          <a:prstGeom prst="rect">
            <a:avLst/>
          </a:prstGeom>
          <a:noFill/>
          <a:ln w="9525">
            <a:noFill/>
            <a:miter lim="800000"/>
            <a:headEnd/>
            <a:tailEnd/>
          </a:ln>
        </p:spPr>
      </p:pic>
      <p:pic>
        <p:nvPicPr>
          <p:cNvPr id="11269" name="Picture 5"/>
          <p:cNvPicPr>
            <a:picLocks noChangeAspect="1" noChangeArrowheads="1"/>
          </p:cNvPicPr>
          <p:nvPr/>
        </p:nvPicPr>
        <p:blipFill>
          <a:blip r:embed="rId3" cstate="print"/>
          <a:srcRect/>
          <a:stretch>
            <a:fillRect/>
          </a:stretch>
        </p:blipFill>
        <p:spPr bwMode="auto">
          <a:xfrm>
            <a:off x="1330325" y="3849688"/>
            <a:ext cx="6481763" cy="1265237"/>
          </a:xfrm>
          <a:prstGeom prst="rect">
            <a:avLst/>
          </a:prstGeom>
          <a:noFill/>
          <a:ln w="9525">
            <a:noFill/>
            <a:miter lim="800000"/>
            <a:headEnd/>
            <a:tailEnd/>
          </a:ln>
        </p:spPr>
      </p:pic>
      <p:pic>
        <p:nvPicPr>
          <p:cNvPr id="11271" name="Picture 7"/>
          <p:cNvPicPr>
            <a:picLocks noChangeAspect="1" noChangeArrowheads="1"/>
          </p:cNvPicPr>
          <p:nvPr/>
        </p:nvPicPr>
        <p:blipFill>
          <a:blip r:embed="rId4" cstate="print"/>
          <a:srcRect/>
          <a:stretch>
            <a:fillRect/>
          </a:stretch>
        </p:blipFill>
        <p:spPr bwMode="auto">
          <a:xfrm>
            <a:off x="1333500" y="5205413"/>
            <a:ext cx="6478588" cy="1031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usion">
  <a:themeElements>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Fus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usi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Fusion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Fusion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Fusion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Fusi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Fusi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5129</TotalTime>
  <Words>166</Words>
  <Application>Microsoft Office PowerPoint</Application>
  <PresentationFormat>Affichage à l'écran (4:3)</PresentationFormat>
  <Paragraphs>31</Paragraphs>
  <Slides>5</Slides>
  <Notes>2</Notes>
  <HiddenSlides>0</HiddenSlides>
  <MMClips>0</MMClips>
  <ScaleCrop>false</ScaleCrop>
  <HeadingPairs>
    <vt:vector size="4" baseType="variant">
      <vt:variant>
        <vt:lpstr>Thème</vt:lpstr>
      </vt:variant>
      <vt:variant>
        <vt:i4>2</vt:i4>
      </vt:variant>
      <vt:variant>
        <vt:lpstr>Titres des diapositives</vt:lpstr>
      </vt:variant>
      <vt:variant>
        <vt:i4>5</vt:i4>
      </vt:variant>
    </vt:vector>
  </HeadingPairs>
  <TitlesOfParts>
    <vt:vector size="7" baseType="lpstr">
      <vt:lpstr>Fusion</vt:lpstr>
      <vt:lpstr>Conception personnalisée</vt:lpstr>
      <vt:lpstr>MODDDJO </vt:lpstr>
      <vt:lpstr>Executive summary</vt:lpstr>
      <vt:lpstr>6.2 Comptes d’exploitation prévisionnels</vt:lpstr>
      <vt:lpstr>6.3Comptes de financement prévisionnels</vt:lpstr>
      <vt:lpstr>6.4 Bilans prévisionnels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MODDDJO</dc:title>
  <dc:creator>revellat</dc:creator>
  <cp:lastModifiedBy>evelyne</cp:lastModifiedBy>
  <cp:revision>259</cp:revision>
  <dcterms:created xsi:type="dcterms:W3CDTF">2010-02-03T09:50:53Z</dcterms:created>
  <dcterms:modified xsi:type="dcterms:W3CDTF">2010-07-29T13:29:07Z</dcterms:modified>
</cp:coreProperties>
</file>