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95" r:id="rId2"/>
  </p:sldMasterIdLst>
  <p:notesMasterIdLst>
    <p:notesMasterId r:id="rId12"/>
  </p:notesMasterIdLst>
  <p:handoutMasterIdLst>
    <p:handoutMasterId r:id="rId13"/>
  </p:handoutMasterIdLst>
  <p:sldIdLst>
    <p:sldId id="358" r:id="rId3"/>
    <p:sldId id="328" r:id="rId4"/>
    <p:sldId id="355" r:id="rId5"/>
    <p:sldId id="338" r:id="rId6"/>
    <p:sldId id="340" r:id="rId7"/>
    <p:sldId id="341" r:id="rId8"/>
    <p:sldId id="356" r:id="rId9"/>
    <p:sldId id="362" r:id="rId10"/>
    <p:sldId id="363" r:id="rId11"/>
  </p:sldIdLst>
  <p:sldSz cx="9144000" cy="6858000" type="screen4x3"/>
  <p:notesSz cx="67945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velyne" initials="e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50" autoAdjust="0"/>
    <p:restoredTop sz="86316" autoAdjust="0"/>
  </p:normalViewPr>
  <p:slideViewPr>
    <p:cSldViewPr>
      <p:cViewPr>
        <p:scale>
          <a:sx n="70" d="100"/>
          <a:sy n="70" d="100"/>
        </p:scale>
        <p:origin x="-1362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742" y="-102"/>
      </p:cViewPr>
      <p:guideLst>
        <p:guide orient="horz" pos="3120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2BF027-B525-4E9C-857D-233B959D306A}" type="datetimeFigureOut">
              <a:rPr lang="fr-FR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C35AAC-2394-4BFD-90C0-AFA0BE504A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7AD0E2-A1F3-4465-B84B-A8606EFCCA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dirty="0" smtClean="0"/>
              <a:t>Sébastien Bloc : 37 ans, fondateur et le visionnaire de </a:t>
            </a:r>
            <a:r>
              <a:rPr lang="fr-FR" dirty="0" err="1" smtClean="0"/>
              <a:t>Modddjo</a:t>
            </a:r>
            <a:r>
              <a:rPr lang="fr-FR" dirty="0" smtClean="0"/>
              <a:t>, directeur technique. 10 ans d’expérience en informatique, programme depuis l’âge de 13 ans. </a:t>
            </a:r>
          </a:p>
          <a:p>
            <a:r>
              <a:rPr lang="fr-FR" dirty="0" smtClean="0"/>
              <a:t>Les différents aspects sur lesquels il a travaillé étaient centrés sur le jeu vidéo. Il a participé à la création de jeux vidéo et d’outils autour du jeux vidéos, notamment d’outils de monétisation, ainsi que sur des nouvelles technologies multimédia et l’intégration dans un contexte globale internet.</a:t>
            </a:r>
          </a:p>
          <a:p>
            <a:r>
              <a:rPr lang="fr-FR" dirty="0" smtClean="0"/>
              <a:t>Ses savoir-faire et sa réelle expertise sont sur les technologies 3D, tant visuelle qu’ audio qui complète le visuel et la détection spatiale avec le multipoints comme sous </a:t>
            </a:r>
            <a:r>
              <a:rPr lang="fr-FR" dirty="0" err="1" smtClean="0"/>
              <a:t>Window</a:t>
            </a:r>
            <a:r>
              <a:rPr lang="fr-FR" dirty="0" smtClean="0"/>
              <a:t> </a:t>
            </a:r>
            <a:r>
              <a:rPr lang="fr-FR" dirty="0" err="1" smtClean="0"/>
              <a:t>Seven</a:t>
            </a:r>
            <a:r>
              <a:rPr lang="fr-FR" dirty="0" smtClean="0"/>
              <a:t>. </a:t>
            </a:r>
          </a:p>
          <a:p>
            <a:r>
              <a:rPr lang="fr-FR" dirty="0" smtClean="0"/>
              <a:t>Véritable ergonome, il maîtrise totalement le dialogue homme/machine avec la spécificité de l’environnement 3D.</a:t>
            </a:r>
          </a:p>
          <a:p>
            <a:r>
              <a:rPr lang="fr-FR" dirty="0" smtClean="0"/>
              <a:t>Il a une forte valeur ajoutée sur l’analyse des acteurs du marché, l’existence des prototypes et des ressources existantes. De formation électronique et informatique, il a travaillé comme chef de projet jeu vidéo constamment producteur en recherche et développement dans 3 Start up différentes. Il a passé un an en Guyane dans l’armée en tant qu’informaticien. En rentrant en France, il a travaillé successivement chez Bounty, Hewlett Packard, 4 ans chez Microsoft et un an en Chine chez </a:t>
            </a:r>
            <a:r>
              <a:rPr lang="fr-FR" dirty="0" err="1" smtClean="0"/>
              <a:t>Gamup</a:t>
            </a:r>
            <a:r>
              <a:rPr lang="fr-FR" dirty="0" smtClean="0"/>
              <a:t> (management 35 développeurs).</a:t>
            </a:r>
            <a:endParaRPr lang="fr-FR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442913" y="33972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pic>
        <p:nvPicPr>
          <p:cNvPr id="5" name="Image 9" descr="logo3dModddj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857500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B62D999-12C2-4CA9-B6FF-EC2575725EBE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9483809-9F9E-493F-9770-2DC96B76A8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907E6-A91F-4534-A1D8-743444411AC6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3B16-9823-4AE9-BDC5-D11C3B7918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BE7D-BCDC-4303-8C21-6E8A218BF8E9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1F792-6682-4CD3-9B9D-09C4887D38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30001-9CF1-4E45-91E3-8EE3ABEF6E04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17DEA-A1CE-4470-B7EF-E7D6CCB293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25B01-78F7-4D75-B5E7-509C6E5C0F7B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BEE1-7795-4F65-AC9D-CE7EAEBF19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67ED-D626-47B1-8591-07CD696346C3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52F1-20A2-4653-9C76-513E8C2ABC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2CD46-006C-4565-AEA7-2B5052D7AC40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2029-F919-4CC7-82C6-010308634A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FCE7-E77F-4703-BDF9-2F761DD81CFE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DA42E-155F-4CF7-8E95-C7777A0FA3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65BD-036F-40BD-9E08-F4579B4161E3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C1766-2EA5-4C16-BF51-241AD5C5FF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39DDC-7D03-4664-881A-786DEC7F5874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B77F-F301-43A2-9E85-C1BA6CCA4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57BE-FEE6-4AF3-9490-6B6C3BF2BDBB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983E-6893-4E9C-913D-96D9B5FF51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33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B2E4-F26E-4EBC-89BD-D918CC73DCE3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 smtClean="0"/>
          </a:p>
          <a:p>
            <a:pPr>
              <a:defRPr/>
            </a:pPr>
            <a:fld id="{86F94585-8CCF-411F-B760-665A649A1833}" type="slidenum">
              <a:rPr lang="fr-FR" smtClean="0"/>
              <a:pPr>
                <a:defRPr/>
              </a:pPr>
              <a:t>‹N°›</a:t>
            </a:fld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E186-413B-46EE-B2C1-CAFCEFBED627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A6D1-4E4E-4A41-A3D5-06E7705DBA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16B96-9566-4ABF-893E-C58055CFB35D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9200-F967-4FC1-BFF2-C2E5E7BEA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976F-859B-4BAB-9AB8-49F30F0A2CBE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463C-08AD-40B1-8D5C-97EDCF760E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F1EB-2F74-47CB-AAF0-583C635FC5F7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A5720-5056-4FE9-BC05-DF25352207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B55C7-B098-4C78-9ABE-61043A83CBDE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4585-8CCF-411F-B760-665A649A183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9699E-E4E8-47C4-9714-FBEDA657382D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97AC-662A-4278-B4E2-BB3B151E15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D1B89-F9A6-4396-8B48-C80D9CB3FDAA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27155-BA18-4995-8E69-F1281D8297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2048-8CF1-41E5-805E-4185C194B2CD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8A9EB-6A22-4733-914B-F4BB3F4A58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1614-E1B4-4B62-99AA-61830D316760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64E7-4354-4E0F-81BD-5538623C62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4C23-36C6-4419-99B9-172A8E8ACF94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3416-C9FC-4142-A6FC-3E268A4715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4AE2E-3FD1-4D04-8A97-D018FD9CB2AE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44B8-845A-4464-B868-1CFF13C7A1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gray">
          <a:xfrm>
            <a:off x="442913" y="97788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64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43050"/>
            <a:ext cx="7772400" cy="44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937C818-CBFE-46B6-81FA-88740DCB8743}" type="datetime1">
              <a:rPr lang="fr-FR" smtClean="0"/>
              <a:pPr>
                <a:defRPr/>
              </a:pPr>
              <a:t>07/09/2010</a:t>
            </a:fld>
            <a:endParaRPr lang="fr-FR" dirty="0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fr-FR" dirty="0" smtClean="0"/>
              <a:t>Tutu </a:t>
            </a:r>
            <a:fld id="{876FF8A7-3A74-4385-9630-1CA1266D27F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2056" name="Image 13" descr="logo3dModddjo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4313" y="482588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ACC5BD-7060-4A4D-966F-3860B365B901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25AC6D-2BEA-4A26-A573-C360A3AE75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velyne\Documents\ARKANISSIM\Clients%20en%20cours\ENTREPRISE\MODDDJO\Pr&#233;sentation%20Investisseurs\Modddjo%20-%20Teaser.mo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793037" cy="576064"/>
          </a:xfrm>
        </p:spPr>
        <p:txBody>
          <a:bodyPr/>
          <a:lstStyle/>
          <a:p>
            <a:pPr eaLnBrk="1" hangingPunct="1"/>
            <a:r>
              <a:rPr lang="fr-FR" sz="2400" b="1" dirty="0" smtClean="0"/>
              <a:t>MODDDJO</a:t>
            </a:r>
          </a:p>
        </p:txBody>
      </p:sp>
      <p:sp>
        <p:nvSpPr>
          <p:cNvPr id="2150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1B5C498-8CF3-4EF8-BDEC-96FC28124F82}" type="datetime1">
              <a:rPr lang="fr-FR" smtClean="0"/>
              <a:pPr/>
              <a:t>07/09/2010</a:t>
            </a:fld>
            <a:endParaRPr lang="fr-FR" smtClean="0"/>
          </a:p>
        </p:txBody>
      </p:sp>
      <p:sp>
        <p:nvSpPr>
          <p:cNvPr id="2150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</a:t>
            </a:fld>
            <a:endParaRPr lang="fr-FR" dirty="0" smtClean="0"/>
          </a:p>
        </p:txBody>
      </p:sp>
      <p:pic>
        <p:nvPicPr>
          <p:cNvPr id="7" name="Imag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24744"/>
            <a:ext cx="7272808" cy="52565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 txBox="1">
            <a:spLocks/>
          </p:cNvSpPr>
          <p:nvPr/>
        </p:nvSpPr>
        <p:spPr bwMode="auto">
          <a:xfrm>
            <a:off x="1150938" y="642938"/>
            <a:ext cx="77930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4400">
              <a:solidFill>
                <a:schemeClr val="tx2"/>
              </a:solidFill>
            </a:endParaRPr>
          </a:p>
        </p:txBody>
      </p:sp>
      <p:pic>
        <p:nvPicPr>
          <p:cNvPr id="5" name="Modddjo - Teaser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Espace réservé de la date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A7F987B-5760-40C8-AE48-6B2A9228F12D}" type="datetime1">
              <a:rPr lang="fr-FR" smtClean="0"/>
              <a:pPr/>
              <a:t>07/09/2010</a:t>
            </a:fld>
            <a:endParaRPr lang="fr-FR" smtClean="0"/>
          </a:p>
        </p:txBody>
      </p:sp>
      <p:sp>
        <p:nvSpPr>
          <p:cNvPr id="1843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A21EDA-C5EE-46DB-9F07-7EFCE687B58F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18438" name="Espace réservé du pied de page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b="1" dirty="0" smtClean="0"/>
              <a:t>Positionnement de l’offre</a:t>
            </a:r>
          </a:p>
        </p:txBody>
      </p:sp>
      <p:sp>
        <p:nvSpPr>
          <p:cNvPr id="30799" name="Espace réservé de la date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C947E8-350D-42EB-AC2C-C5B7C39519CB}" type="datetime1">
              <a:rPr lang="fr-FR" smtClean="0"/>
              <a:pPr/>
              <a:t>07/09/2010</a:t>
            </a:fld>
            <a:endParaRPr lang="fr-FR" smtClean="0"/>
          </a:p>
        </p:txBody>
      </p:sp>
      <p:sp>
        <p:nvSpPr>
          <p:cNvPr id="30800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3</a:t>
            </a:fld>
            <a:endParaRPr lang="fr-FR" dirty="0" smtClean="0"/>
          </a:p>
        </p:txBody>
      </p:sp>
      <p:pic>
        <p:nvPicPr>
          <p:cNvPr id="1026" name="Picture 2" descr="C:\Users\evelyne\Documents\ARKANISSIM\Clients en cours\ENTREPRISE\MODDDJO\Présentation Investisseurs\Derniere version présentation Modddjo\axes - v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644855"/>
            <a:ext cx="8460432" cy="4448441"/>
          </a:xfrm>
          <a:prstGeom prst="rect">
            <a:avLst/>
          </a:prstGeom>
          <a:noFill/>
        </p:spPr>
      </p:pic>
    </p:spTree>
  </p:cSld>
  <p:clrMapOvr>
    <a:masterClrMapping/>
  </p:clrMapOvr>
  <p:transition advTm="14451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1FF703-7D64-4A05-884F-7315B825AFBA}" type="datetime1">
              <a:rPr lang="fr-FR" smtClean="0"/>
              <a:pPr/>
              <a:t>07/09/2010</a:t>
            </a:fld>
            <a:endParaRPr lang="fr-FR"/>
          </a:p>
        </p:txBody>
      </p:sp>
      <p:sp>
        <p:nvSpPr>
          <p:cNvPr id="922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B7B2A-880E-4369-901E-7D4AF510617F}" type="slidenum">
              <a:rPr lang="fr-FR"/>
              <a:pPr/>
              <a:t>4</a:t>
            </a:fld>
            <a:endParaRPr lang="fr-FR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dirty="0" smtClean="0"/>
              <a:t>Free Cash Flow de valorisation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663700"/>
            <a:ext cx="8353425" cy="363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oneTexte 7"/>
          <p:cNvSpPr txBox="1"/>
          <p:nvPr/>
        </p:nvSpPr>
        <p:spPr>
          <a:xfrm>
            <a:off x="611560" y="5877272"/>
            <a:ext cx="3082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NB : hors business récurrent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72652FD-558C-46FD-B1BB-AE108B7F48D6}" type="datetime1">
              <a:rPr lang="fr-FR" smtClean="0"/>
              <a:pPr/>
              <a:t>07/09/2010</a:t>
            </a:fld>
            <a:endParaRPr lang="fr-FR"/>
          </a:p>
        </p:txBody>
      </p:sp>
      <p:sp>
        <p:nvSpPr>
          <p:cNvPr id="1126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C24A3-5801-4D91-B6FC-0794D52BECE8}" type="slidenum">
              <a:rPr lang="fr-FR"/>
              <a:pPr/>
              <a:t>5</a:t>
            </a:fld>
            <a:endParaRPr lang="fr-FR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dirty="0" smtClean="0"/>
              <a:t>Répartition du capital projetée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2205038"/>
            <a:ext cx="5694363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64FEA5E-D152-49A0-9221-CCBB422F58F4}" type="datetime1">
              <a:rPr lang="fr-FR" smtClean="0"/>
              <a:pPr/>
              <a:t>07/09/2010</a:t>
            </a:fld>
            <a:endParaRPr lang="fr-FR"/>
          </a:p>
        </p:txBody>
      </p:sp>
      <p:sp>
        <p:nvSpPr>
          <p:cNvPr id="1229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09E21-5C1A-4A7B-B8FD-AFDB87900B68}" type="slidenum">
              <a:rPr lang="fr-FR"/>
              <a:pPr/>
              <a:t>6</a:t>
            </a:fld>
            <a:endParaRPr lang="fr-FR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65801"/>
            <a:ext cx="7793037" cy="642919"/>
          </a:xfrm>
        </p:spPr>
        <p:txBody>
          <a:bodyPr/>
          <a:lstStyle/>
          <a:p>
            <a:pPr eaLnBrk="1" hangingPunct="1"/>
            <a:r>
              <a:rPr lang="fr-FR" b="1" dirty="0" smtClean="0"/>
              <a:t>Rentabilité du projet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4175" y="1214438"/>
            <a:ext cx="31972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2441575"/>
            <a:ext cx="6708775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4432300"/>
            <a:ext cx="6708775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5180E10-C741-4182-B037-9A3F9F5C60EB}" type="datetime1">
              <a:rPr lang="fr-FR" smtClean="0"/>
              <a:pPr/>
              <a:t>07/09/2010</a:t>
            </a:fld>
            <a:endParaRPr lang="fr-FR"/>
          </a:p>
        </p:txBody>
      </p:sp>
      <p:sp>
        <p:nvSpPr>
          <p:cNvPr id="1331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430179-52F8-4BD0-8019-153D5F4E13A7}" type="slidenum">
              <a:rPr lang="fr-FR"/>
              <a:pPr/>
              <a:t>7</a:t>
            </a:fld>
            <a:endParaRPr lang="fr-FR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Merci de votre attention…</a:t>
            </a:r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fr-FR" b="1" dirty="0" smtClean="0">
                <a:solidFill>
                  <a:srgbClr val="FF6600"/>
                </a:solidFill>
              </a:rPr>
              <a:t>Media Riche en 3D </a:t>
            </a:r>
            <a:endParaRPr lang="fr-FR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Avantage concurrentiel phare</a:t>
            </a:r>
            <a:endParaRPr lang="fr-FR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42048-8CF1-41E5-805E-4185C194B2CD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8A9EB-6A22-4733-914B-F4BB3F4A58A4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08222" y="2692077"/>
            <a:ext cx="806823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Démocratisation de la 3D et du Riche Media</a:t>
            </a:r>
          </a:p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au prix du développement traditionnel</a:t>
            </a:r>
          </a:p>
          <a:p>
            <a:endParaRPr lang="fr-F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Notre proposition </a:t>
            </a:r>
            <a:endParaRPr lang="fr-FR" b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42048-8CF1-41E5-805E-4185C194B2CD}" type="datetime1">
              <a:rPr lang="fr-FR" smtClean="0"/>
              <a:pPr>
                <a:defRPr/>
              </a:pPr>
              <a:t>07/09/2010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Modddjo – Aks – JSC/ER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8A9EB-6A22-4733-914B-F4BB3F4A58A4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043608" y="2420888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800" b="1" dirty="0" smtClean="0">
              <a:solidFill>
                <a:schemeClr val="tx2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Phase de pré-commercialisation</a:t>
            </a:r>
          </a:p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pour devenir l’acteur majeur</a:t>
            </a:r>
          </a:p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de la 3D temps réel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7506</TotalTime>
  <Words>95</Words>
  <Application>Microsoft Office PowerPoint</Application>
  <PresentationFormat>Affichage à l'écran (4:3)</PresentationFormat>
  <Paragraphs>42</Paragraphs>
  <Slides>9</Slides>
  <Notes>3</Notes>
  <HiddenSlides>0</HiddenSlides>
  <MMClips>1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Fusion</vt:lpstr>
      <vt:lpstr>Conception personnalisée</vt:lpstr>
      <vt:lpstr>MODDDJO</vt:lpstr>
      <vt:lpstr>Diapositive 2</vt:lpstr>
      <vt:lpstr>Positionnement de l’offre</vt:lpstr>
      <vt:lpstr>Free Cash Flow de valorisation</vt:lpstr>
      <vt:lpstr>Répartition du capital projetée</vt:lpstr>
      <vt:lpstr>Rentabilité du projet</vt:lpstr>
      <vt:lpstr>Merci de votre attention…</vt:lpstr>
      <vt:lpstr>Avantage concurrentiel phare</vt:lpstr>
      <vt:lpstr>Notre proposition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MODDDJO</dc:title>
  <dc:creator>revellat</dc:creator>
  <cp:lastModifiedBy>evelyne</cp:lastModifiedBy>
  <cp:revision>323</cp:revision>
  <dcterms:created xsi:type="dcterms:W3CDTF">2010-02-03T09:50:53Z</dcterms:created>
  <dcterms:modified xsi:type="dcterms:W3CDTF">2010-09-07T19:44:04Z</dcterms:modified>
</cp:coreProperties>
</file>