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3" r:id="rId3"/>
    <p:sldId id="264" r:id="rId4"/>
    <p:sldId id="271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3" r:id="rId13"/>
    <p:sldId id="274" r:id="rId14"/>
    <p:sldId id="275" r:id="rId15"/>
    <p:sldId id="277" r:id="rId16"/>
    <p:sldId id="280" r:id="rId17"/>
    <p:sldId id="279" r:id="rId18"/>
    <p:sldId id="278" r:id="rId19"/>
    <p:sldId id="276" r:id="rId20"/>
    <p:sldId id="262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DF8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pPr/>
              <a:t>01/06/2012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pPr/>
              <a:t>01/06/2012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7F47E-49C0-4403-BE1E-EEBF0FC3543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7706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Printemps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smtClean="0"/>
              <a:t>PROJET GARINOT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de JSC Consultants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6 - Garinot+JSC² : Courtages sur </a:t>
            </a:r>
            <a:r>
              <a:rPr lang="fr-FR" dirty="0" err="1" smtClean="0"/>
              <a:t>refncmts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68220"/>
            <a:ext cx="8640960" cy="2272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92704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7 – Garinot+JSC² : Juridique sur </a:t>
            </a:r>
            <a:r>
              <a:rPr lang="fr-FR" dirty="0" err="1" smtClean="0"/>
              <a:t>refncmts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27961"/>
            <a:ext cx="8352928" cy="2197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624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Récapitulatif des enjeux Garinot+JSC²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712968" cy="3384376"/>
          </a:xfrm>
          <a:prstGeom prst="rect">
            <a:avLst/>
          </a:prstGeom>
          <a:noFill/>
          <a:ln w="1587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llipse 5"/>
          <p:cNvSpPr/>
          <p:nvPr/>
        </p:nvSpPr>
        <p:spPr>
          <a:xfrm>
            <a:off x="4608004" y="4941168"/>
            <a:ext cx="1548172" cy="1080120"/>
          </a:xfrm>
          <a:prstGeom prst="ellipse">
            <a:avLst/>
          </a:prstGeom>
          <a:noFill/>
          <a:ln w="50800" cmpd="sng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5892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Impact sur comptes </a:t>
            </a:r>
            <a:r>
              <a:rPr lang="fr-FR" dirty="0" err="1" smtClean="0"/>
              <a:t>Garinot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060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 </a:t>
            </a:r>
            <a:r>
              <a:rPr lang="fr-FR" dirty="0" err="1" smtClean="0"/>
              <a:t>Garinot</a:t>
            </a:r>
            <a:r>
              <a:rPr lang="fr-FR" dirty="0" smtClean="0"/>
              <a:t> 3 prochaines années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33" y="1442666"/>
            <a:ext cx="8302431" cy="47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779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Comptes de l’</a:t>
            </a:r>
            <a:r>
              <a:rPr lang="fr-FR" dirty="0" err="1" smtClean="0"/>
              <a:t>Agt</a:t>
            </a:r>
            <a:r>
              <a:rPr lang="fr-FR" dirty="0" smtClean="0"/>
              <a:t> Co JSC² - avec et sans </a:t>
            </a:r>
            <a:r>
              <a:rPr lang="fr-FR" dirty="0" err="1" smtClean="0"/>
              <a:t>Garinot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15</a:t>
            </a:fld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5278509" cy="466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384" y="1568916"/>
            <a:ext cx="2887072" cy="466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9504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Cible JSC² sur 75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16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44824"/>
            <a:ext cx="4032448" cy="385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048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un accord </a:t>
            </a:r>
            <a:r>
              <a:rPr lang="fr-FR" dirty="0" err="1" smtClean="0"/>
              <a:t>Garinot</a:t>
            </a:r>
            <a:r>
              <a:rPr lang="fr-FR" dirty="0" smtClean="0"/>
              <a:t> JSC²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577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Bases d’un accord JSC²-Garinot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Agent Co 75+92 : </a:t>
            </a:r>
            <a:r>
              <a:rPr lang="fr-FR" dirty="0" smtClean="0"/>
              <a:t>personne </a:t>
            </a:r>
            <a:r>
              <a:rPr lang="fr-FR" dirty="0" smtClean="0"/>
              <a:t>morale – engagement de formation de la part de FS -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« Investissements » de JSC² : marketing, embauche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Contrat «siège et DG » sur </a:t>
            </a:r>
            <a:r>
              <a:rPr lang="fr-FR" dirty="0" err="1" smtClean="0"/>
              <a:t>Re-financements</a:t>
            </a: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err="1" smtClean="0"/>
              <a:t>Garinot</a:t>
            </a:r>
            <a:r>
              <a:rPr lang="fr-FR" dirty="0" smtClean="0"/>
              <a:t> Immobilier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Apports de murs à </a:t>
            </a:r>
            <a:r>
              <a:rPr lang="fr-FR" dirty="0" err="1" smtClean="0"/>
              <a:t>MurSanté</a:t>
            </a: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Acquisition parts :</a:t>
            </a:r>
          </a:p>
          <a:p>
            <a:pPr lvl="2"/>
            <a:r>
              <a:rPr lang="fr-FR" dirty="0" smtClean="0"/>
              <a:t>Banque OK mais … 4 hypothèses à confirmer : inversion de tendance CA, confirmer niveau d’EBIT, « one man show », réussite de JSC² </a:t>
            </a:r>
          </a:p>
          <a:p>
            <a:pPr lvl="2"/>
            <a:r>
              <a:rPr lang="fr-FR" dirty="0" smtClean="0"/>
              <a:t>Fin période d’essai avec contrat ouvrant sur LMBO.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Immersion d’ER en pharmacie pendant 1 semaine.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760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Agréments prof. </a:t>
            </a:r>
            <a:r>
              <a:rPr lang="fr-FR" dirty="0" err="1" smtClean="0"/>
              <a:t>Khepri</a:t>
            </a:r>
            <a:r>
              <a:rPr lang="fr-FR" dirty="0" smtClean="0"/>
              <a:t> Finances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fr-FR" dirty="0" smtClean="0"/>
          </a:p>
          <a:p>
            <a:pPr lvl="0"/>
            <a:r>
              <a:rPr lang="fr-FR" dirty="0" smtClean="0"/>
              <a:t>Carte </a:t>
            </a:r>
            <a:r>
              <a:rPr lang="fr-FR" dirty="0"/>
              <a:t>Transaction et Gestion immobilière : N° 08-042 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AMF : ECCIF056770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ORIAS 07 034 134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ANACOFI E001371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Identification Banque de France : ACPCOU07034134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Assurance professionnelle n° FN4448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ERES (PEE) : 1081356670EN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N° Formateur : 11 94 07867 94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N° SIREN : 498837939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3975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547664" y="1988840"/>
            <a:ext cx="6912768" cy="35283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Revue des Enjeux 2012/2013</a:t>
            </a:r>
          </a:p>
          <a:p>
            <a:r>
              <a:rPr lang="fr-FR" sz="2400" dirty="0" smtClean="0"/>
              <a:t>Activité et objectifs de JSC²</a:t>
            </a:r>
          </a:p>
          <a:p>
            <a:r>
              <a:rPr lang="fr-FR" sz="2400" dirty="0" smtClean="0"/>
              <a:t>Impact sur </a:t>
            </a:r>
            <a:r>
              <a:rPr lang="fr-FR" sz="2400" dirty="0" err="1" smtClean="0"/>
              <a:t>Garinot</a:t>
            </a:r>
            <a:endParaRPr lang="fr-FR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fr-FR" sz="2400" dirty="0" smtClean="0"/>
              <a:t>Revue du contrat d’Agent Commercial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fr-FR" sz="2400" dirty="0" smtClean="0"/>
              <a:t>Feuille de clauses contrat de Prestations de Financement-Refinancement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fr-FR" sz="2400" dirty="0" smtClean="0"/>
              <a:t>Projet d’acquisition d’actions de </a:t>
            </a:r>
            <a:r>
              <a:rPr lang="fr-FR" sz="2400" dirty="0" err="1" smtClean="0"/>
              <a:t>Garinot</a:t>
            </a:r>
            <a:r>
              <a:rPr lang="fr-FR" sz="2400" dirty="0" smtClean="0"/>
              <a:t> par JSC²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3855639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Revue des enjeux 2012/2013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2046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Enjeux 2012 - 2013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7320" y="1628800"/>
            <a:ext cx="6059016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Transactions pharmacies départements 75 et 92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Juridique lié aux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Financement/Refinancement lié aux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Courtages de financement lié aux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Refinancement autonome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Juridique lié aux refinancements autonomes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Courtages liés au refinancements autonomes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0757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1 - Garinot+JSC² : transactions 75 et 92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4"/>
            <a:ext cx="8208912" cy="25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5864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2 - Garinot+JSC² : juridique/transactions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8568952" cy="2254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3528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3 - Garinot+JSC² Revenus </a:t>
            </a:r>
            <a:r>
              <a:rPr lang="fr-FR" dirty="0" err="1" smtClean="0"/>
              <a:t>fnct</a:t>
            </a:r>
            <a:r>
              <a:rPr lang="fr-FR" dirty="0" smtClean="0"/>
              <a:t> </a:t>
            </a:r>
            <a:r>
              <a:rPr lang="fr-FR" dirty="0" err="1" smtClean="0"/>
              <a:t>transac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6912"/>
            <a:ext cx="8298664" cy="254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52213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4 - Garinot+JSC² - Courtage sur </a:t>
            </a:r>
            <a:r>
              <a:rPr lang="fr-FR" dirty="0" err="1" smtClean="0"/>
              <a:t>transac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530428" cy="2243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7637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5 - Garinot+JSC² - Refinancements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64534"/>
            <a:ext cx="8640960" cy="264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269608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368</Words>
  <Application>Microsoft Office PowerPoint</Application>
  <PresentationFormat>Affichage à l'écran (4:3)</PresentationFormat>
  <Paragraphs>122</Paragraphs>
  <Slides>20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PROJET GARINOT</vt:lpstr>
      <vt:lpstr>Ordre du Jour</vt:lpstr>
      <vt:lpstr>Revue des enjeux 2012/2013</vt:lpstr>
      <vt:lpstr>Enjeux 2012 - 2013</vt:lpstr>
      <vt:lpstr>1 - Garinot+JSC² : transactions 75 et 92</vt:lpstr>
      <vt:lpstr>2 - Garinot+JSC² : juridique/transactions</vt:lpstr>
      <vt:lpstr>3 - Garinot+JSC² Revenus fnct transac</vt:lpstr>
      <vt:lpstr>4 - Garinot+JSC² - Courtage sur transac</vt:lpstr>
      <vt:lpstr>5 - Garinot+JSC² - Refinancements</vt:lpstr>
      <vt:lpstr>6 - Garinot+JSC² : Courtages sur refncmts</vt:lpstr>
      <vt:lpstr>7 – Garinot+JSC² : Juridique sur refncmts</vt:lpstr>
      <vt:lpstr>Récapitulatif des enjeux Garinot+JSC²</vt:lpstr>
      <vt:lpstr>Impact sur comptes Garinot</vt:lpstr>
      <vt:lpstr>Evolution de Garinot 3 prochaines années</vt:lpstr>
      <vt:lpstr>Comptes de l’Agt Co JSC² - avec et sans Garinot</vt:lpstr>
      <vt:lpstr>Cible JSC² sur 75</vt:lpstr>
      <vt:lpstr>Pour un accord Garinot JSC²</vt:lpstr>
      <vt:lpstr>Bases d’un accord JSC²-Garinot</vt:lpstr>
      <vt:lpstr>Agréments prof. Khepri Finances</vt:lpstr>
      <vt:lpstr>Merci de votre attention…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evelyne</cp:lastModifiedBy>
  <cp:revision>56</cp:revision>
  <dcterms:created xsi:type="dcterms:W3CDTF">2011-10-15T14:40:53Z</dcterms:created>
  <dcterms:modified xsi:type="dcterms:W3CDTF">2012-06-01T10:13:53Z</dcterms:modified>
</cp:coreProperties>
</file>