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5" r:id="rId3"/>
    <p:sldId id="266" r:id="rId4"/>
    <p:sldId id="267" r:id="rId5"/>
    <p:sldId id="26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DF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2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12EF5-528D-4FC3-A05D-00D397E71B45}" type="datetimeFigureOut">
              <a:rPr lang="fr-FR" smtClean="0"/>
              <a:t>14/02/2012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AF92-A3C2-40C1-B8ED-DF2C66BAEE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901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t>14/02/2012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0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i="1" dirty="0" smtClean="0"/>
              <a:t>Géographie et saisonnalité des transactions</a:t>
            </a:r>
            <a:endParaRPr lang="fr-FR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de JSC Consultants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84" y="1556792"/>
            <a:ext cx="8683096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7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3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97" y="1340768"/>
            <a:ext cx="8385983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78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4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037803"/>
            <a:ext cx="8629650" cy="534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024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57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37</Words>
  <Application>Microsoft Office PowerPoint</Application>
  <PresentationFormat>Affichage à l'écran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Géographie et saisonnalité des transactions</vt:lpstr>
      <vt:lpstr>Présentation PowerPoint</vt:lpstr>
      <vt:lpstr>Présentation PowerPoint</vt:lpstr>
      <vt:lpstr>Présentation PowerPoint</vt:lpstr>
      <vt:lpstr>Merci de votre attention…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SAINTCRICQJ</cp:lastModifiedBy>
  <cp:revision>38</cp:revision>
  <dcterms:created xsi:type="dcterms:W3CDTF">2011-10-15T14:40:53Z</dcterms:created>
  <dcterms:modified xsi:type="dcterms:W3CDTF">2012-02-14T14:45:30Z</dcterms:modified>
</cp:coreProperties>
</file>