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2" r:id="rId3"/>
    <p:sldId id="263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212EF5-528D-4FC3-A05D-00D397E71B45}" type="datetimeFigureOut">
              <a:rPr lang="fr-FR" smtClean="0"/>
              <a:t>18/01/12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Page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CEAF92-A3C2-40C1-B8ED-DF2C66BAEE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49014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DBEBB-1560-4A01-BA39-91384AE726A7}" type="datetimeFigureOut">
              <a:rPr lang="fr-FR" smtClean="0"/>
              <a:t>18/01/12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Page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7F47E-49C0-4403-BE1E-EEBF0FC354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27665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18" name="Espace réservé de la date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 dirty="0"/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5093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29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99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3298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49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8848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91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091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554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004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42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Hiver Printemps 2012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7" name="Group 2"/>
          <p:cNvGrpSpPr>
            <a:grpSpLocks/>
          </p:cNvGrpSpPr>
          <p:nvPr userDrawn="1"/>
        </p:nvGrpSpPr>
        <p:grpSpPr bwMode="auto">
          <a:xfrm>
            <a:off x="67468" y="576287"/>
            <a:ext cx="9009070" cy="1052513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rgbClr val="3333CC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Group 6"/>
            <p:cNvGrpSpPr>
              <a:grpSpLocks/>
            </p:cNvGrpSpPr>
            <p:nvPr userDrawn="1"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rgbClr val="FFCF0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rgbClr val="FFCF01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 userDrawn="1"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rgbClr val="1C1C1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 userDrawn="1"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rgbClr val="1C1C1C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072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00F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00F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00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GARINOT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Impact réglementation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9314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2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023" y="72008"/>
            <a:ext cx="7493441" cy="6453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2087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Une présentation JSC Consultants</a:t>
            </a:r>
          </a:p>
          <a:p>
            <a:r>
              <a:rPr lang="fr-FR" dirty="0" smtClean="0"/>
              <a:t>Printemps 2012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 de votre attention…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46007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20</Words>
  <Application>Microsoft Office PowerPoint</Application>
  <PresentationFormat>Affichage à l'écran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GARINOT</vt:lpstr>
      <vt:lpstr>Présentation PowerPoint</vt:lpstr>
      <vt:lpstr>Merci de votre attention…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SAINT-CRICQ</dc:creator>
  <cp:lastModifiedBy>Jean SAINT-CRICQ</cp:lastModifiedBy>
  <cp:revision>11</cp:revision>
  <dcterms:created xsi:type="dcterms:W3CDTF">2011-10-15T14:40:53Z</dcterms:created>
  <dcterms:modified xsi:type="dcterms:W3CDTF">2012-01-18T12:47:47Z</dcterms:modified>
</cp:coreProperties>
</file>