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B7F8555-BA01-42E7-BF9C-C7A8876B7D0B}" type="datetimeFigureOut">
              <a:rPr lang="fr-FR" smtClean="0"/>
              <a:t>27/09/2011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E0C381E-1B6F-45FF-9834-9BB4F861447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8555-BA01-42E7-BF9C-C7A8876B7D0B}" type="datetimeFigureOut">
              <a:rPr lang="fr-FR" smtClean="0"/>
              <a:t>27/09/2011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C381E-1B6F-45FF-9834-9BB4F86144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8555-BA01-42E7-BF9C-C7A8876B7D0B}" type="datetimeFigureOut">
              <a:rPr lang="fr-FR" smtClean="0"/>
              <a:t>27/09/2011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C381E-1B6F-45FF-9834-9BB4F86144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7F8555-BA01-42E7-BF9C-C7A8876B7D0B}" type="datetimeFigureOut">
              <a:rPr lang="fr-FR" smtClean="0"/>
              <a:t>27/09/2011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0C381E-1B6F-45FF-9834-9BB4F861447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B7F8555-BA01-42E7-BF9C-C7A8876B7D0B}" type="datetimeFigureOut">
              <a:rPr lang="fr-FR" smtClean="0"/>
              <a:t>27/09/2011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E0C381E-1B6F-45FF-9834-9BB4F861447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8555-BA01-42E7-BF9C-C7A8876B7D0B}" type="datetimeFigureOut">
              <a:rPr lang="fr-FR" smtClean="0"/>
              <a:t>27/09/2011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C381E-1B6F-45FF-9834-9BB4F86144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8555-BA01-42E7-BF9C-C7A8876B7D0B}" type="datetimeFigureOut">
              <a:rPr lang="fr-FR" smtClean="0"/>
              <a:t>27/09/2011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C381E-1B6F-45FF-9834-9BB4F861447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7F8555-BA01-42E7-BF9C-C7A8876B7D0B}" type="datetimeFigureOut">
              <a:rPr lang="fr-FR" smtClean="0"/>
              <a:t>27/09/2011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0C381E-1B6F-45FF-9834-9BB4F861447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8555-BA01-42E7-BF9C-C7A8876B7D0B}" type="datetimeFigureOut">
              <a:rPr lang="fr-FR" smtClean="0"/>
              <a:t>27/09/2011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C381E-1B6F-45FF-9834-9BB4F86144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7F8555-BA01-42E7-BF9C-C7A8876B7D0B}" type="datetimeFigureOut">
              <a:rPr lang="fr-FR" smtClean="0"/>
              <a:t>27/09/2011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0C381E-1B6F-45FF-9834-9BB4F8614470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7F8555-BA01-42E7-BF9C-C7A8876B7D0B}" type="datetimeFigureOut">
              <a:rPr lang="fr-FR" smtClean="0"/>
              <a:t>27/09/2011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0C381E-1B6F-45FF-9834-9BB4F8614470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7F8555-BA01-42E7-BF9C-C7A8876B7D0B}" type="datetimeFigureOut">
              <a:rPr lang="fr-FR" smtClean="0"/>
              <a:t>27/09/2011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E0C381E-1B6F-45FF-9834-9BB4F861447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BENTA BERRY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B.P JSCC Avril 2011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717925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Financements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1988840"/>
            <a:ext cx="7552839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Balance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7740351" cy="3804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BFR</a:t>
            </a:r>
            <a:endParaRPr lang="fr-F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7404947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Cash Flow</a:t>
            </a:r>
            <a:endParaRPr lang="fr-F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1772816"/>
            <a:ext cx="7450389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12</Words>
  <Application>Microsoft Office PowerPoint</Application>
  <PresentationFormat>Affichage à l'écran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Oriel</vt:lpstr>
      <vt:lpstr>BENTA BERRY</vt:lpstr>
      <vt:lpstr>CA</vt:lpstr>
      <vt:lpstr>Financements</vt:lpstr>
      <vt:lpstr>Balance</vt:lpstr>
      <vt:lpstr>BFR</vt:lpstr>
      <vt:lpstr>Cash Flow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BENTA BERRY</dc:title>
  <dc:creator>evelyne</dc:creator>
  <cp:lastModifiedBy>evelyne</cp:lastModifiedBy>
  <cp:revision>1</cp:revision>
  <dcterms:created xsi:type="dcterms:W3CDTF">2011-09-26T23:19:06Z</dcterms:created>
  <dcterms:modified xsi:type="dcterms:W3CDTF">2011-09-26T23:26:51Z</dcterms:modified>
</cp:coreProperties>
</file>