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B4B3-23C2-46FC-8182-0365F2C88000}" type="datetimeFigureOut">
              <a:rPr lang="fr-FR" smtClean="0"/>
              <a:pPr/>
              <a:t>09/06/2011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2AB50-C2FC-4351-A01B-682F704C7D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r>
              <a:rPr lang="fr-FR" b="1" dirty="0" smtClean="0"/>
              <a:t>Résumé société AJC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>
            <a:normAutofit/>
          </a:bodyPr>
          <a:lstStyle/>
          <a:p>
            <a:r>
              <a:rPr lang="fr-FR" dirty="0" smtClean="0"/>
              <a:t>Nouveau prospect</a:t>
            </a:r>
          </a:p>
          <a:p>
            <a:pPr lvl="0"/>
            <a:r>
              <a:rPr lang="fr-FR" dirty="0" smtClean="0"/>
              <a:t>Dirigeant</a:t>
            </a:r>
            <a:r>
              <a:rPr lang="fr-FR" dirty="0" smtClean="0"/>
              <a:t> : M. Christophe JEAGGY</a:t>
            </a:r>
          </a:p>
          <a:p>
            <a:pPr lvl="0"/>
            <a:r>
              <a:rPr lang="fr-FR" dirty="0" smtClean="0"/>
              <a:t>Tél. 01 53 19 75 19 ou 06 08 43 58 07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ACTIVITE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r-FR" b="1" dirty="0"/>
              <a:t>Secteur :</a:t>
            </a:r>
            <a:r>
              <a:rPr lang="fr-FR" dirty="0"/>
              <a:t> </a:t>
            </a:r>
            <a:r>
              <a:rPr lang="fr-FR" dirty="0" smtClean="0"/>
              <a:t>distribution mode </a:t>
            </a:r>
            <a:r>
              <a:rPr lang="fr-FR" dirty="0"/>
              <a:t>chaussures</a:t>
            </a:r>
          </a:p>
          <a:p>
            <a:pPr lvl="0"/>
            <a:r>
              <a:rPr lang="fr-FR" b="1" dirty="0"/>
              <a:t>Adresse :</a:t>
            </a:r>
            <a:r>
              <a:rPr lang="fr-FR" dirty="0"/>
              <a:t> </a:t>
            </a:r>
            <a:r>
              <a:rPr lang="fr-FR" dirty="0" smtClean="0"/>
              <a:t>13 Rue </a:t>
            </a:r>
            <a:r>
              <a:rPr lang="fr-FR" dirty="0"/>
              <a:t>Dieu à Paris (show room et siège social</a:t>
            </a:r>
            <a:r>
              <a:rPr lang="fr-FR" dirty="0" smtClean="0"/>
              <a:t>), 75010 Paris</a:t>
            </a:r>
            <a:endParaRPr lang="fr-FR" dirty="0"/>
          </a:p>
          <a:p>
            <a:pPr lvl="0"/>
            <a:r>
              <a:rPr lang="fr-FR" b="1" dirty="0"/>
              <a:t>Dirigeant :</a:t>
            </a:r>
            <a:r>
              <a:rPr lang="fr-FR" dirty="0"/>
              <a:t> M. Christophe JEAGGY</a:t>
            </a:r>
          </a:p>
          <a:p>
            <a:pPr lvl="0"/>
            <a:r>
              <a:rPr lang="fr-FR" dirty="0"/>
              <a:t>Tél. 01 53 19 75 19 ou 06 08 43 58 07</a:t>
            </a:r>
          </a:p>
          <a:p>
            <a:pPr lvl="0"/>
            <a:r>
              <a:rPr lang="fr-FR" b="1" dirty="0" smtClean="0"/>
              <a:t>Activité</a:t>
            </a:r>
            <a:r>
              <a:rPr lang="fr-FR" b="1" dirty="0"/>
              <a:t> :</a:t>
            </a:r>
            <a:r>
              <a:rPr lang="fr-FR" dirty="0"/>
              <a:t> Importation de chaussures </a:t>
            </a:r>
            <a:r>
              <a:rPr lang="fr-FR" dirty="0" smtClean="0"/>
              <a:t>italiennes</a:t>
            </a:r>
          </a:p>
          <a:p>
            <a:pPr lvl="0"/>
            <a:r>
              <a:rPr lang="fr-FR" b="1" dirty="0" smtClean="0"/>
              <a:t>CA cumulé :</a:t>
            </a:r>
            <a:r>
              <a:rPr lang="fr-FR" dirty="0" smtClean="0"/>
              <a:t> 2,8 M€</a:t>
            </a:r>
          </a:p>
          <a:p>
            <a:pPr lvl="0"/>
            <a:r>
              <a:rPr lang="fr-FR" b="1" dirty="0" smtClean="0"/>
              <a:t>Positionnement : </a:t>
            </a:r>
          </a:p>
          <a:p>
            <a:pPr lvl="1"/>
            <a:r>
              <a:rPr lang="fr-FR" dirty="0" smtClean="0"/>
              <a:t>Prix 200 € en moyenne, (à 250 € l’hiver avec les bottes)</a:t>
            </a:r>
          </a:p>
          <a:p>
            <a:pPr lvl="1"/>
            <a:r>
              <a:rPr lang="fr-FR" dirty="0" smtClean="0"/>
              <a:t>Moyen/haut de gamme,</a:t>
            </a:r>
          </a:p>
          <a:p>
            <a:pPr lvl="1"/>
            <a:r>
              <a:rPr lang="fr-FR" dirty="0" smtClean="0"/>
              <a:t>Positionnement Mode,</a:t>
            </a:r>
          </a:p>
          <a:p>
            <a:pPr lvl="1"/>
            <a:r>
              <a:rPr lang="fr-FR" dirty="0" smtClean="0"/>
              <a:t>Rapport Qualité/prix optimum : très bonne qualité pour un prix correct</a:t>
            </a:r>
          </a:p>
          <a:p>
            <a:pPr lvl="0"/>
            <a:r>
              <a:rPr lang="fr-FR" b="1" dirty="0" smtClean="0"/>
              <a:t>Concurrent :</a:t>
            </a:r>
            <a:r>
              <a:rPr lang="fr-FR" dirty="0" smtClean="0"/>
              <a:t> </a:t>
            </a:r>
            <a:r>
              <a:rPr lang="fr-FR" dirty="0" err="1" smtClean="0"/>
              <a:t>Manfield</a:t>
            </a:r>
            <a:endParaRPr lang="fr-FR" dirty="0" smtClean="0"/>
          </a:p>
          <a:p>
            <a:pPr lvl="0"/>
            <a:endParaRPr lang="fr-FR" dirty="0"/>
          </a:p>
          <a:p>
            <a:r>
              <a:rPr lang="fr-FR" dirty="0" smtClean="0"/>
              <a:t>PS : Entrepreneurs </a:t>
            </a:r>
            <a:r>
              <a:rPr lang="fr-FR" dirty="0"/>
              <a:t>ayant des biens immobiliers.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DIOTIMA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marque </a:t>
            </a:r>
            <a:r>
              <a:rPr lang="fr-FR" dirty="0" err="1" smtClean="0"/>
              <a:t>Diotima</a:t>
            </a:r>
            <a:r>
              <a:rPr lang="fr-FR" dirty="0" smtClean="0"/>
              <a:t> est une nouvelle trouvaille comme seul </a:t>
            </a:r>
            <a:r>
              <a:rPr lang="fr-FR" dirty="0" err="1" smtClean="0"/>
              <a:t>Sarenza</a:t>
            </a:r>
            <a:r>
              <a:rPr lang="fr-FR" dirty="0" smtClean="0"/>
              <a:t> sait les dénicher, proposée en exclusivité sur notre site. Cette marque française fabrique ses chaussures en Italie pour s'assurer que la confection soit à la hauteur de ses standards</a:t>
            </a:r>
            <a:r>
              <a:rPr lang="fr-FR" dirty="0" smtClean="0"/>
              <a:t>... </a:t>
            </a:r>
            <a:r>
              <a:rPr lang="fr-FR" dirty="0" err="1" smtClean="0"/>
              <a:t>Diotima</a:t>
            </a:r>
            <a:r>
              <a:rPr lang="fr-FR" dirty="0" smtClean="0"/>
              <a:t> a choisi son nom en hommage à la femme : en grec, le mot signifie « la femme idéale ». Il se réfère aussi à la Déesse de l'Amour. Les chaussures </a:t>
            </a:r>
            <a:r>
              <a:rPr lang="fr-FR" dirty="0" err="1" smtClean="0"/>
              <a:t>Diotima</a:t>
            </a:r>
            <a:r>
              <a:rPr lang="fr-FR" dirty="0" smtClean="0"/>
              <a:t> s'adressent à celles qui prennent soin de leur look mais ne sont pas prêtes pour autant à renoncer à leur bien-être. La marque </a:t>
            </a:r>
            <a:r>
              <a:rPr lang="fr-FR" dirty="0" err="1" smtClean="0"/>
              <a:t>Diotima</a:t>
            </a:r>
            <a:r>
              <a:rPr lang="fr-FR" dirty="0" smtClean="0"/>
              <a:t> se spécialise dans les bottes et bottines, à la silhouette sexy et au galbe confortable, habillées de matières douces et accessoirisées de détails féminins. </a:t>
            </a:r>
            <a:r>
              <a:rPr lang="fr-FR" dirty="0" err="1" smtClean="0"/>
              <a:t>Diotima</a:t>
            </a:r>
            <a:r>
              <a:rPr lang="fr-FR" dirty="0" smtClean="0"/>
              <a:t> pense à tout ce qui nous fait plaisir !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2 sociétés complémentaires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AJC</a:t>
            </a:r>
            <a:r>
              <a:rPr lang="fr-FR" dirty="0" smtClean="0"/>
              <a:t> (Grossiste </a:t>
            </a:r>
            <a:r>
              <a:rPr lang="fr-FR" dirty="0" err="1" smtClean="0"/>
              <a:t>BtoB</a:t>
            </a:r>
            <a:r>
              <a:rPr lang="fr-FR" dirty="0" smtClean="0"/>
              <a:t>)</a:t>
            </a:r>
          </a:p>
          <a:p>
            <a:r>
              <a:rPr lang="fr-FR" b="1" dirty="0" smtClean="0"/>
              <a:t>Création :</a:t>
            </a:r>
            <a:r>
              <a:rPr lang="fr-FR" dirty="0" smtClean="0"/>
              <a:t> Existe depuis 15 ans</a:t>
            </a:r>
          </a:p>
          <a:p>
            <a:r>
              <a:rPr lang="fr-FR" b="1" dirty="0" smtClean="0"/>
              <a:t>Activité :</a:t>
            </a:r>
            <a:r>
              <a:rPr lang="fr-FR" dirty="0" smtClean="0"/>
              <a:t> Agent commercial</a:t>
            </a:r>
          </a:p>
          <a:p>
            <a:r>
              <a:rPr lang="fr-FR" b="1" dirty="0" smtClean="0"/>
              <a:t>CA :</a:t>
            </a:r>
            <a:r>
              <a:rPr lang="fr-FR" dirty="0" smtClean="0"/>
              <a:t> 1,3 M€ (commissions 10 % </a:t>
            </a:r>
            <a:r>
              <a:rPr lang="fr-FR" dirty="0" smtClean="0">
                <a:sym typeface="Wingdings" pitchFamily="2" charset="2"/>
              </a:rPr>
              <a:t> facturé 10 M€)</a:t>
            </a:r>
          </a:p>
          <a:p>
            <a:r>
              <a:rPr lang="fr-FR" b="1" dirty="0" smtClean="0">
                <a:sym typeface="Wingdings" pitchFamily="2" charset="2"/>
              </a:rPr>
              <a:t>Cible :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smtClean="0"/>
              <a:t>200 magasins revendeurs ou centrales d’achats</a:t>
            </a:r>
          </a:p>
          <a:p>
            <a:r>
              <a:rPr lang="fr-FR" b="1" dirty="0" smtClean="0">
                <a:sym typeface="Wingdings" pitchFamily="2" charset="2"/>
              </a:rPr>
              <a:t>Effectif :</a:t>
            </a:r>
            <a:r>
              <a:rPr lang="fr-FR" dirty="0" smtClean="0">
                <a:sym typeface="Wingdings" pitchFamily="2" charset="2"/>
              </a:rPr>
              <a:t> 5 permanents à temps plein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752528"/>
          </a:xfrm>
        </p:spPr>
        <p:txBody>
          <a:bodyPr>
            <a:noAutofit/>
          </a:bodyPr>
          <a:lstStyle/>
          <a:p>
            <a:r>
              <a:rPr lang="fr-FR" sz="1400" b="1" dirty="0" smtClean="0"/>
              <a:t>Enseigne </a:t>
            </a:r>
            <a:r>
              <a:rPr lang="fr-FR" sz="1400" b="1" dirty="0" err="1" smtClean="0"/>
              <a:t>Diotima</a:t>
            </a:r>
            <a:r>
              <a:rPr lang="fr-FR" sz="1400" b="1" dirty="0" smtClean="0"/>
              <a:t> </a:t>
            </a:r>
            <a:r>
              <a:rPr lang="fr-FR" sz="1400" dirty="0" smtClean="0"/>
              <a:t>(</a:t>
            </a:r>
            <a:r>
              <a:rPr lang="fr-FR" sz="1400" dirty="0" err="1" smtClean="0"/>
              <a:t>BtoC</a:t>
            </a:r>
            <a:r>
              <a:rPr lang="fr-FR" sz="1400" dirty="0" smtClean="0"/>
              <a:t>)</a:t>
            </a:r>
          </a:p>
          <a:p>
            <a:r>
              <a:rPr lang="fr-FR" sz="1400" b="1" dirty="0" smtClean="0"/>
              <a:t>Création</a:t>
            </a:r>
            <a:r>
              <a:rPr lang="fr-FR" sz="1400" dirty="0" smtClean="0"/>
              <a:t> de l’enseigne : 2007</a:t>
            </a:r>
          </a:p>
          <a:p>
            <a:r>
              <a:rPr lang="fr-FR" sz="1400" b="1" dirty="0" smtClean="0"/>
              <a:t>Démarrage Activité magasins </a:t>
            </a:r>
            <a:r>
              <a:rPr lang="fr-FR" sz="1400" dirty="0" smtClean="0"/>
              <a:t>: 1 an</a:t>
            </a:r>
          </a:p>
          <a:p>
            <a:r>
              <a:rPr lang="fr-FR" sz="1400" b="1" dirty="0" smtClean="0"/>
              <a:t>Activité de vente détaillant</a:t>
            </a:r>
          </a:p>
          <a:p>
            <a:r>
              <a:rPr lang="fr-FR" sz="1400" b="1" dirty="0" smtClean="0"/>
              <a:t>CA :</a:t>
            </a:r>
            <a:r>
              <a:rPr lang="fr-FR" sz="1400" dirty="0" smtClean="0"/>
              <a:t> 2011: 1,5 M€ / 2012: 3 M€</a:t>
            </a:r>
          </a:p>
          <a:p>
            <a:r>
              <a:rPr lang="fr-FR" sz="1400" b="1" dirty="0" smtClean="0"/>
              <a:t>Lieux de vente en propre : </a:t>
            </a:r>
          </a:p>
          <a:p>
            <a:pPr lvl="1"/>
            <a:r>
              <a:rPr lang="fr-FR" sz="1400" dirty="0" smtClean="0"/>
              <a:t>Quai de Jemmapes,</a:t>
            </a:r>
            <a:endParaRPr lang="fr-FR" sz="1400" i="1" dirty="0" smtClean="0"/>
          </a:p>
          <a:p>
            <a:pPr lvl="1"/>
            <a:r>
              <a:rPr lang="fr-FR" sz="1400" dirty="0" smtClean="0"/>
              <a:t>Canal St Martin, </a:t>
            </a:r>
          </a:p>
          <a:p>
            <a:pPr lvl="1"/>
            <a:r>
              <a:rPr lang="fr-FR" sz="1400" dirty="0" smtClean="0"/>
              <a:t>Marché St Germain, </a:t>
            </a:r>
          </a:p>
          <a:p>
            <a:pPr lvl="1"/>
            <a:r>
              <a:rPr lang="fr-FR" sz="1400" dirty="0" smtClean="0"/>
              <a:t>rue Dieu, </a:t>
            </a:r>
          </a:p>
          <a:p>
            <a:pPr lvl="1"/>
            <a:r>
              <a:rPr lang="fr-FR" sz="1400" dirty="0" smtClean="0"/>
              <a:t>Biarritz, </a:t>
            </a:r>
          </a:p>
          <a:p>
            <a:pPr lvl="1">
              <a:buNone/>
            </a:pPr>
            <a:r>
              <a:rPr lang="fr-FR" sz="1400" b="1" dirty="0" smtClean="0"/>
              <a:t>Partenaires :</a:t>
            </a:r>
          </a:p>
          <a:p>
            <a:pPr lvl="1"/>
            <a:r>
              <a:rPr lang="fr-FR" sz="1400" dirty="0" smtClean="0"/>
              <a:t>Nantes,</a:t>
            </a:r>
          </a:p>
          <a:p>
            <a:pPr lvl="1"/>
            <a:r>
              <a:rPr lang="fr-FR" sz="1400" dirty="0" smtClean="0"/>
              <a:t>Annecy vendu fonds et murs mais reste un point de vente (px vte 600 k€ </a:t>
            </a:r>
            <a:r>
              <a:rPr lang="fr-FR" sz="1400" dirty="0" smtClean="0">
                <a:sym typeface="Wingdings"/>
              </a:rPr>
              <a:t></a:t>
            </a:r>
            <a:r>
              <a:rPr lang="fr-FR" sz="1400" dirty="0" smtClean="0"/>
              <a:t> + value 500 k€)</a:t>
            </a:r>
          </a:p>
          <a:p>
            <a:pPr lvl="1"/>
            <a:r>
              <a:rPr lang="fr-FR" sz="1400" dirty="0" smtClean="0"/>
              <a:t>Aix en Provence : location (bail 23 mois)</a:t>
            </a:r>
          </a:p>
          <a:p>
            <a:pPr lvl="1"/>
            <a:r>
              <a:rPr lang="fr-FR" sz="1400" dirty="0" smtClean="0"/>
              <a:t>St Maur des Fossés, la Varenne St Hilaire (projet à l’étude).</a:t>
            </a:r>
          </a:p>
          <a:p>
            <a:pPr lvl="1"/>
            <a:r>
              <a:rPr lang="fr-FR" sz="1400" b="1" dirty="0" smtClean="0">
                <a:sym typeface="Wingdings" pitchFamily="2" charset="2"/>
              </a:rPr>
              <a:t>Effectif : </a:t>
            </a:r>
            <a:r>
              <a:rPr lang="fr-FR" sz="1400" dirty="0" smtClean="0">
                <a:sym typeface="Wingdings" pitchFamily="2" charset="2"/>
              </a:rPr>
              <a:t>5 responsables de magasins</a:t>
            </a:r>
            <a:endParaRPr lang="fr-FR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Renforcer le positionnement amont d’AJC en tant que grossiste en développant l’activité magasins et en revendant à des distributeurs 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 smtClean="0">
                <a:sym typeface="Wingdings" pitchFamily="2" charset="2"/>
              </a:rPr>
              <a:t> augmenter les volumes 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>
                <a:sym typeface="Wingdings" pitchFamily="2" charset="2"/>
              </a:rPr>
              <a:t> </a:t>
            </a:r>
            <a:r>
              <a:rPr lang="fr-FR" dirty="0" smtClean="0">
                <a:sym typeface="Wingdings" pitchFamily="2" charset="2"/>
              </a:rPr>
              <a:t>Clarifier la visibilité de la marque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>
                <a:sym typeface="Wingdings" pitchFamily="2" charset="2"/>
              </a:rPr>
              <a:t> </a:t>
            </a:r>
            <a:r>
              <a:rPr lang="fr-FR" dirty="0" smtClean="0">
                <a:sym typeface="Wingdings" pitchFamily="2" charset="2"/>
              </a:rPr>
              <a:t>vendre aussi de la maroquinerie (</a:t>
            </a:r>
            <a:r>
              <a:rPr lang="fr-FR" dirty="0" smtClean="0">
                <a:sym typeface="Wingdings" pitchFamily="2" charset="2"/>
              </a:rPr>
              <a:t>sacs </a:t>
            </a:r>
            <a:r>
              <a:rPr lang="fr-FR" dirty="0" smtClean="0">
                <a:sym typeface="Wingdings" pitchFamily="2" charset="2"/>
              </a:rPr>
              <a:t>à main)</a:t>
            </a:r>
          </a:p>
          <a:p>
            <a:r>
              <a:rPr lang="fr-FR" dirty="0" smtClean="0">
                <a:sym typeface="Wingdings" pitchFamily="2" charset="2"/>
              </a:rPr>
              <a:t>Aider les magasins à avoir une offre + diversifiée :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 smtClean="0">
                <a:sym typeface="Wingdings" pitchFamily="2" charset="2"/>
              </a:rPr>
              <a:t> Réactivité sur les tendances mode/saison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 smtClean="0"/>
              <a:t> Avoir des prix mieux négocié grâce au volume du grossiste  </a:t>
            </a:r>
            <a:br>
              <a:rPr lang="fr-FR" dirty="0" smtClean="0"/>
            </a:br>
            <a:r>
              <a:rPr lang="fr-FR" dirty="0" smtClean="0"/>
              <a:t> AJC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 smtClean="0"/>
              <a:t> Moins de stocks</a:t>
            </a:r>
          </a:p>
          <a:p>
            <a:r>
              <a:rPr lang="fr-FR" dirty="0" smtClean="0"/>
              <a:t>Site web en construction visible dans un mois</a:t>
            </a:r>
          </a:p>
          <a:p>
            <a:r>
              <a:rPr lang="fr-FR" dirty="0" smtClean="0"/>
              <a:t>200 clients actuels dont des distributeurs comme Galeries Lafayette, </a:t>
            </a:r>
            <a:r>
              <a:rPr lang="fr-FR" dirty="0" err="1" smtClean="0"/>
              <a:t>Zalando</a:t>
            </a:r>
            <a:r>
              <a:rPr lang="fr-FR" dirty="0" smtClean="0"/>
              <a:t>, </a:t>
            </a:r>
            <a:r>
              <a:rPr lang="fr-FR" dirty="0" err="1" smtClean="0"/>
              <a:t>Partouch</a:t>
            </a:r>
            <a:r>
              <a:rPr lang="fr-FR" dirty="0" smtClean="0"/>
              <a:t>… etc</a:t>
            </a:r>
          </a:p>
          <a:p>
            <a:r>
              <a:rPr lang="fr-FR" dirty="0" smtClean="0"/>
              <a:t>Avoir 8 points de vente avant la fin de l’année 2011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Besoin de financement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Selon lui : 2 M€, pour continuer à acheter des magasins et répondre à la demande de centre commerciaux qui lui propose des emplacements car ils voient dans sa marque une vraie différenciation,</a:t>
            </a:r>
          </a:p>
          <a:p>
            <a:r>
              <a:rPr lang="fr-FR" dirty="0" smtClean="0"/>
              <a:t>Certains fabricants pourraient être des partenaires financiers potentiels</a:t>
            </a:r>
          </a:p>
          <a:p>
            <a:r>
              <a:rPr lang="fr-FR" dirty="0" smtClean="0"/>
              <a:t>Points faibles : rupture de 2 contrats italiens sans préavis </a:t>
            </a:r>
            <a:r>
              <a:rPr lang="fr-FR" dirty="0" smtClean="0">
                <a:sym typeface="Wingdings" pitchFamily="2" charset="2"/>
              </a:rPr>
              <a:t>  perte de CA en 2008, 2009, 2010.</a:t>
            </a:r>
          </a:p>
          <a:p>
            <a:r>
              <a:rPr lang="fr-FR" dirty="0" smtClean="0">
                <a:sym typeface="Wingdings" pitchFamily="2" charset="2"/>
              </a:rPr>
              <a:t>Retour à l’équilibre en 2011</a:t>
            </a:r>
          </a:p>
          <a:p>
            <a:r>
              <a:rPr lang="fr-FR" dirty="0" smtClean="0">
                <a:sym typeface="Wingdings" pitchFamily="2" charset="2"/>
              </a:rPr>
              <a:t>A besoin de conseiller pour le BP et le développement stratégique de sa société, ne sait plus faire tout seul.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396</Words>
  <Application>Microsoft Office PowerPoint</Application>
  <PresentationFormat>Affichage à l'écran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Résumé société AJC</vt:lpstr>
      <vt:lpstr>ACTIVITE</vt:lpstr>
      <vt:lpstr>DIOTIMA</vt:lpstr>
      <vt:lpstr>2 sociétés complémentaires</vt:lpstr>
      <vt:lpstr>Objectifs</vt:lpstr>
      <vt:lpstr>Besoin de financement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Résumé société AJC</dc:title>
  <dc:creator>evelyne</dc:creator>
  <cp:lastModifiedBy>evelyne</cp:lastModifiedBy>
  <cp:revision>7</cp:revision>
  <dcterms:created xsi:type="dcterms:W3CDTF">2011-03-14T16:37:30Z</dcterms:created>
  <dcterms:modified xsi:type="dcterms:W3CDTF">2011-06-08T22:44:11Z</dcterms:modified>
</cp:coreProperties>
</file>