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75C-1CCF-4C40-B92D-4EF43945A205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5C5-5B2E-42B2-B3CC-2FBE57FA77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75C-1CCF-4C40-B92D-4EF43945A205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5C5-5B2E-42B2-B3CC-2FBE57FA77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75C-1CCF-4C40-B92D-4EF43945A205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5C5-5B2E-42B2-B3CC-2FBE57FA77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75C-1CCF-4C40-B92D-4EF43945A205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5C5-5B2E-42B2-B3CC-2FBE57FA77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75C-1CCF-4C40-B92D-4EF43945A205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5C5-5B2E-42B2-B3CC-2FBE57FA77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75C-1CCF-4C40-B92D-4EF43945A205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5C5-5B2E-42B2-B3CC-2FBE57FA77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75C-1CCF-4C40-B92D-4EF43945A205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5C5-5B2E-42B2-B3CC-2FBE57FA77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75C-1CCF-4C40-B92D-4EF43945A205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5C5-5B2E-42B2-B3CC-2FBE57FA77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75C-1CCF-4C40-B92D-4EF43945A205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5C5-5B2E-42B2-B3CC-2FBE57FA77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75C-1CCF-4C40-B92D-4EF43945A205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5C5-5B2E-42B2-B3CC-2FBE57FA77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75C-1CCF-4C40-B92D-4EF43945A205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F5C5-5B2E-42B2-B3CC-2FBE57FA77E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75C-1CCF-4C40-B92D-4EF43945A205}" type="datetimeFigureOut">
              <a:rPr lang="fr-FR" smtClean="0"/>
              <a:t>14/03/2013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F5C5-5B2E-42B2-B3CC-2FBE57FA77E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862013"/>
            <a:ext cx="85725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93655"/>
            <a:ext cx="9143999" cy="344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0</Words>
  <Application>Microsoft Office PowerPoint</Application>
  <PresentationFormat>Affichage à l'écran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evelyne</dc:creator>
  <cp:lastModifiedBy>evelyne</cp:lastModifiedBy>
  <cp:revision>1</cp:revision>
  <dcterms:created xsi:type="dcterms:W3CDTF">2013-03-14T19:02:56Z</dcterms:created>
  <dcterms:modified xsi:type="dcterms:W3CDTF">2013-03-15T09:19:53Z</dcterms:modified>
</cp:coreProperties>
</file>