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3" r:id="rId4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2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66AD9-D455-46B4-818E-6449781314AA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FR"/>
        </a:p>
      </dgm:t>
    </dgm:pt>
    <dgm:pt modelId="{42EEC31F-6356-43CA-926F-135C8D937691}">
      <dgm:prSet phldrT="[Texte]"/>
      <dgm:spPr/>
      <dgm:t>
        <a:bodyPr/>
        <a:lstStyle/>
        <a:p>
          <a:r>
            <a:rPr lang="fr-FR" dirty="0" smtClean="0"/>
            <a:t>Créativité - Initiative  - Apprentissage -</a:t>
          </a:r>
          <a:endParaRPr lang="fr-FR" dirty="0"/>
        </a:p>
      </dgm:t>
    </dgm:pt>
    <dgm:pt modelId="{C476096C-80C4-4F5A-B4E0-95DA5220424F}" type="parTrans" cxnId="{AAB9798F-68D7-428E-81D3-43A95FA3772A}">
      <dgm:prSet/>
      <dgm:spPr/>
      <dgm:t>
        <a:bodyPr/>
        <a:lstStyle/>
        <a:p>
          <a:endParaRPr lang="fr-FR"/>
        </a:p>
      </dgm:t>
    </dgm:pt>
    <dgm:pt modelId="{C153AFE0-D784-4C1A-BA8F-FA1A982EBB28}" type="sibTrans" cxnId="{AAB9798F-68D7-428E-81D3-43A95FA3772A}">
      <dgm:prSet/>
      <dgm:spPr/>
      <dgm:t>
        <a:bodyPr/>
        <a:lstStyle/>
        <a:p>
          <a:endParaRPr lang="fr-FR"/>
        </a:p>
      </dgm:t>
    </dgm:pt>
    <dgm:pt modelId="{2BABA394-DF32-4C7F-B479-66ACCD16F957}">
      <dgm:prSet phldrT="[Texte]"/>
      <dgm:spPr/>
      <dgm:t>
        <a:bodyPr/>
        <a:lstStyle/>
        <a:p>
          <a:r>
            <a:rPr lang="fr-FR" dirty="0" smtClean="0"/>
            <a:t>Appropriation  - Acceptation  - Responsabilité - Enthousiasme</a:t>
          </a:r>
          <a:endParaRPr lang="fr-FR" dirty="0"/>
        </a:p>
      </dgm:t>
    </dgm:pt>
    <dgm:pt modelId="{35EB05D4-F243-4A17-9458-1A9C92311538}" type="parTrans" cxnId="{A1CAF7F5-37CC-4AEF-AD93-31FB4D56595A}">
      <dgm:prSet/>
      <dgm:spPr/>
      <dgm:t>
        <a:bodyPr/>
        <a:lstStyle/>
        <a:p>
          <a:endParaRPr lang="fr-FR"/>
        </a:p>
      </dgm:t>
    </dgm:pt>
    <dgm:pt modelId="{4689FE41-9D80-4234-8452-9F3AD73D3945}" type="sibTrans" cxnId="{A1CAF7F5-37CC-4AEF-AD93-31FB4D56595A}">
      <dgm:prSet/>
      <dgm:spPr/>
      <dgm:t>
        <a:bodyPr/>
        <a:lstStyle/>
        <a:p>
          <a:endParaRPr lang="fr-FR"/>
        </a:p>
      </dgm:t>
    </dgm:pt>
    <dgm:pt modelId="{865E55F5-8004-48C5-A8C5-49ACB5AC1876}">
      <dgm:prSet phldrT="[Texte]"/>
      <dgm:spPr/>
      <dgm:t>
        <a:bodyPr/>
        <a:lstStyle/>
        <a:p>
          <a:r>
            <a:rPr lang="fr-FR" dirty="0" smtClean="0"/>
            <a:t>Engagement – Efficience - Productivité</a:t>
          </a:r>
          <a:endParaRPr lang="fr-FR" dirty="0"/>
        </a:p>
      </dgm:t>
    </dgm:pt>
    <dgm:pt modelId="{06B261F9-FCE0-4AC8-871E-0AE43519C552}" type="parTrans" cxnId="{728185BD-50EF-41A8-B17B-5B0AF6A4917E}">
      <dgm:prSet/>
      <dgm:spPr/>
      <dgm:t>
        <a:bodyPr/>
        <a:lstStyle/>
        <a:p>
          <a:endParaRPr lang="fr-FR"/>
        </a:p>
      </dgm:t>
    </dgm:pt>
    <dgm:pt modelId="{DAA07800-0AD9-44C1-81E3-A4E4C8884B18}" type="sibTrans" cxnId="{728185BD-50EF-41A8-B17B-5B0AF6A4917E}">
      <dgm:prSet/>
      <dgm:spPr/>
      <dgm:t>
        <a:bodyPr/>
        <a:lstStyle/>
        <a:p>
          <a:endParaRPr lang="fr-FR"/>
        </a:p>
      </dgm:t>
    </dgm:pt>
    <dgm:pt modelId="{A2294B67-8240-41C1-AE8D-844AC7752860}">
      <dgm:prSet phldrT="[Texte]"/>
      <dgm:spPr/>
      <dgm:t>
        <a:bodyPr/>
        <a:lstStyle/>
        <a:p>
          <a:r>
            <a:rPr lang="fr-FR" dirty="0" smtClean="0"/>
            <a:t>Communication - Confiance  - Collaboration</a:t>
          </a:r>
          <a:endParaRPr lang="fr-FR" dirty="0"/>
        </a:p>
      </dgm:t>
    </dgm:pt>
    <dgm:pt modelId="{72ECC30D-22C5-4E5B-84E9-FA88045A5EFD}" type="parTrans" cxnId="{69B0FC9E-EDB3-4608-AD1D-2EE10359C317}">
      <dgm:prSet/>
      <dgm:spPr/>
      <dgm:t>
        <a:bodyPr/>
        <a:lstStyle/>
        <a:p>
          <a:endParaRPr lang="fr-FR"/>
        </a:p>
      </dgm:t>
    </dgm:pt>
    <dgm:pt modelId="{E2A1C7B3-E66C-4E5F-A1DE-9A0A92041B9C}" type="sibTrans" cxnId="{69B0FC9E-EDB3-4608-AD1D-2EE10359C317}">
      <dgm:prSet/>
      <dgm:spPr/>
      <dgm:t>
        <a:bodyPr/>
        <a:lstStyle/>
        <a:p>
          <a:endParaRPr lang="fr-FR"/>
        </a:p>
      </dgm:t>
    </dgm:pt>
    <dgm:pt modelId="{1A8FEEA1-8762-4EE2-BA5D-7E1A3BE03B40}" type="pres">
      <dgm:prSet presAssocID="{F1E66AD9-D455-46B4-818E-6449781314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68E65C-ACE7-4D9F-BB7B-FC09058CDDDE}" type="pres">
      <dgm:prSet presAssocID="{42EEC31F-6356-43CA-926F-135C8D93769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5E3BEA-C22F-40F6-A739-4E6EF85D6A67}" type="pres">
      <dgm:prSet presAssocID="{C153AFE0-D784-4C1A-BA8F-FA1A982EBB28}" presName="spacer" presStyleCnt="0"/>
      <dgm:spPr/>
    </dgm:pt>
    <dgm:pt modelId="{5BBE9130-4609-47AE-887F-1D29235DEE09}" type="pres">
      <dgm:prSet presAssocID="{A2294B67-8240-41C1-AE8D-844AC775286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35B527-5849-4E61-985D-44529ADB59CF}" type="pres">
      <dgm:prSet presAssocID="{E2A1C7B3-E66C-4E5F-A1DE-9A0A92041B9C}" presName="spacer" presStyleCnt="0"/>
      <dgm:spPr/>
    </dgm:pt>
    <dgm:pt modelId="{C7D9FC68-3F0E-4F7C-9CF4-93BD1F9C2A6E}" type="pres">
      <dgm:prSet presAssocID="{2BABA394-DF32-4C7F-B479-66ACCD16F9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5C5208-C177-4B99-B671-803BA6A076BC}" type="pres">
      <dgm:prSet presAssocID="{4689FE41-9D80-4234-8452-9F3AD73D3945}" presName="spacer" presStyleCnt="0"/>
      <dgm:spPr/>
    </dgm:pt>
    <dgm:pt modelId="{9CA2816C-818D-4599-ACCC-5CFBF0868684}" type="pres">
      <dgm:prSet presAssocID="{865E55F5-8004-48C5-A8C5-49ACB5AC187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FC0ACF-2726-4895-B8B1-E8616B2C4B02}" type="presOf" srcId="{2BABA394-DF32-4C7F-B479-66ACCD16F957}" destId="{C7D9FC68-3F0E-4F7C-9CF4-93BD1F9C2A6E}" srcOrd="0" destOrd="0" presId="urn:microsoft.com/office/officeart/2005/8/layout/vList2"/>
    <dgm:cxn modelId="{61F3F5D9-4B47-4C5B-B8B3-9666CD1D7B8E}" type="presOf" srcId="{42EEC31F-6356-43CA-926F-135C8D937691}" destId="{1868E65C-ACE7-4D9F-BB7B-FC09058CDDDE}" srcOrd="0" destOrd="0" presId="urn:microsoft.com/office/officeart/2005/8/layout/vList2"/>
    <dgm:cxn modelId="{04EB331A-AE4A-442F-85A4-0022660F82AB}" type="presOf" srcId="{A2294B67-8240-41C1-AE8D-844AC7752860}" destId="{5BBE9130-4609-47AE-887F-1D29235DEE09}" srcOrd="0" destOrd="0" presId="urn:microsoft.com/office/officeart/2005/8/layout/vList2"/>
    <dgm:cxn modelId="{8B0BE268-215B-4CB5-8998-B430E3710D3F}" type="presOf" srcId="{865E55F5-8004-48C5-A8C5-49ACB5AC1876}" destId="{9CA2816C-818D-4599-ACCC-5CFBF0868684}" srcOrd="0" destOrd="0" presId="urn:microsoft.com/office/officeart/2005/8/layout/vList2"/>
    <dgm:cxn modelId="{5FE85C68-6D49-48EE-8886-08B07BC8630C}" type="presOf" srcId="{F1E66AD9-D455-46B4-818E-6449781314AA}" destId="{1A8FEEA1-8762-4EE2-BA5D-7E1A3BE03B40}" srcOrd="0" destOrd="0" presId="urn:microsoft.com/office/officeart/2005/8/layout/vList2"/>
    <dgm:cxn modelId="{728185BD-50EF-41A8-B17B-5B0AF6A4917E}" srcId="{F1E66AD9-D455-46B4-818E-6449781314AA}" destId="{865E55F5-8004-48C5-A8C5-49ACB5AC1876}" srcOrd="3" destOrd="0" parTransId="{06B261F9-FCE0-4AC8-871E-0AE43519C552}" sibTransId="{DAA07800-0AD9-44C1-81E3-A4E4C8884B18}"/>
    <dgm:cxn modelId="{69B0FC9E-EDB3-4608-AD1D-2EE10359C317}" srcId="{F1E66AD9-D455-46B4-818E-6449781314AA}" destId="{A2294B67-8240-41C1-AE8D-844AC7752860}" srcOrd="1" destOrd="0" parTransId="{72ECC30D-22C5-4E5B-84E9-FA88045A5EFD}" sibTransId="{E2A1C7B3-E66C-4E5F-A1DE-9A0A92041B9C}"/>
    <dgm:cxn modelId="{A1CAF7F5-37CC-4AEF-AD93-31FB4D56595A}" srcId="{F1E66AD9-D455-46B4-818E-6449781314AA}" destId="{2BABA394-DF32-4C7F-B479-66ACCD16F957}" srcOrd="2" destOrd="0" parTransId="{35EB05D4-F243-4A17-9458-1A9C92311538}" sibTransId="{4689FE41-9D80-4234-8452-9F3AD73D3945}"/>
    <dgm:cxn modelId="{AAB9798F-68D7-428E-81D3-43A95FA3772A}" srcId="{F1E66AD9-D455-46B4-818E-6449781314AA}" destId="{42EEC31F-6356-43CA-926F-135C8D937691}" srcOrd="0" destOrd="0" parTransId="{C476096C-80C4-4F5A-B4E0-95DA5220424F}" sibTransId="{C153AFE0-D784-4C1A-BA8F-FA1A982EBB28}"/>
    <dgm:cxn modelId="{CEC7657E-C41C-4521-86D0-47F2142FFA79}" type="presParOf" srcId="{1A8FEEA1-8762-4EE2-BA5D-7E1A3BE03B40}" destId="{1868E65C-ACE7-4D9F-BB7B-FC09058CDDDE}" srcOrd="0" destOrd="0" presId="urn:microsoft.com/office/officeart/2005/8/layout/vList2"/>
    <dgm:cxn modelId="{414269E7-2D99-49F2-BE39-CE1A089A53C3}" type="presParOf" srcId="{1A8FEEA1-8762-4EE2-BA5D-7E1A3BE03B40}" destId="{E45E3BEA-C22F-40F6-A739-4E6EF85D6A67}" srcOrd="1" destOrd="0" presId="urn:microsoft.com/office/officeart/2005/8/layout/vList2"/>
    <dgm:cxn modelId="{D286958C-A778-4BC7-ABEB-C807BDD1E5DC}" type="presParOf" srcId="{1A8FEEA1-8762-4EE2-BA5D-7E1A3BE03B40}" destId="{5BBE9130-4609-47AE-887F-1D29235DEE09}" srcOrd="2" destOrd="0" presId="urn:microsoft.com/office/officeart/2005/8/layout/vList2"/>
    <dgm:cxn modelId="{7BB16C82-4A53-4A7B-92B8-F8AAD422C975}" type="presParOf" srcId="{1A8FEEA1-8762-4EE2-BA5D-7E1A3BE03B40}" destId="{3435B527-5849-4E61-985D-44529ADB59CF}" srcOrd="3" destOrd="0" presId="urn:microsoft.com/office/officeart/2005/8/layout/vList2"/>
    <dgm:cxn modelId="{1CDE8643-BA48-47C2-ACDB-59E099F7BB6A}" type="presParOf" srcId="{1A8FEEA1-8762-4EE2-BA5D-7E1A3BE03B40}" destId="{C7D9FC68-3F0E-4F7C-9CF4-93BD1F9C2A6E}" srcOrd="4" destOrd="0" presId="urn:microsoft.com/office/officeart/2005/8/layout/vList2"/>
    <dgm:cxn modelId="{4E0940B2-7DEB-4F8B-8954-6D874E245F97}" type="presParOf" srcId="{1A8FEEA1-8762-4EE2-BA5D-7E1A3BE03B40}" destId="{FF5C5208-C177-4B99-B671-803BA6A076BC}" srcOrd="5" destOrd="0" presId="urn:microsoft.com/office/officeart/2005/8/layout/vList2"/>
    <dgm:cxn modelId="{5775AA1F-5BCA-477A-9C04-BD601D102F44}" type="presParOf" srcId="{1A8FEEA1-8762-4EE2-BA5D-7E1A3BE03B40}" destId="{9CA2816C-818D-4599-ACCC-5CFBF08686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B47F6-EBBC-4A35-B3BD-4A226C8B0010}" type="doc">
      <dgm:prSet loTypeId="urn:microsoft.com/office/officeart/2005/8/layout/arrow2" loCatId="process" qsTypeId="urn:microsoft.com/office/officeart/2005/8/quickstyle/simple1#2" qsCatId="simple" csTypeId="urn:microsoft.com/office/officeart/2005/8/colors/accent1_2#2" csCatId="accent1" phldr="1"/>
      <dgm:spPr/>
    </dgm:pt>
    <dgm:pt modelId="{2F93A61B-C046-4EBE-8389-771453B97D8A}">
      <dgm:prSet phldrT="[Texte]"/>
      <dgm:spPr/>
      <dgm:t>
        <a:bodyPr/>
        <a:lstStyle/>
        <a:p>
          <a:r>
            <a:rPr lang="fr-FR" dirty="0" smtClean="0"/>
            <a:t>Professionnel, membre de réseaux agréés et certifiés</a:t>
          </a:r>
          <a:endParaRPr lang="fr-FR" dirty="0"/>
        </a:p>
      </dgm:t>
    </dgm:pt>
    <dgm:pt modelId="{F78A5FCA-7A53-4726-A4C3-FD2159D2B71E}" type="parTrans" cxnId="{EBB5F942-7CEE-494F-B8B6-B99FFD07EF31}">
      <dgm:prSet/>
      <dgm:spPr/>
      <dgm:t>
        <a:bodyPr/>
        <a:lstStyle/>
        <a:p>
          <a:endParaRPr lang="fr-FR"/>
        </a:p>
      </dgm:t>
    </dgm:pt>
    <dgm:pt modelId="{F78C0566-22BD-4AC7-AF03-815190BA59AA}" type="sibTrans" cxnId="{EBB5F942-7CEE-494F-B8B6-B99FFD07EF31}">
      <dgm:prSet/>
      <dgm:spPr/>
      <dgm:t>
        <a:bodyPr/>
        <a:lstStyle/>
        <a:p>
          <a:endParaRPr lang="fr-FR"/>
        </a:p>
      </dgm:t>
    </dgm:pt>
    <dgm:pt modelId="{04F662C4-BF47-4113-BEF6-0A5240B7576A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003C8780-08F4-44B6-B0DF-4FFA7A1E919C}" type="parTrans" cxnId="{5618004F-6E23-45FF-882D-8C3A7029BCA2}">
      <dgm:prSet/>
      <dgm:spPr/>
      <dgm:t>
        <a:bodyPr/>
        <a:lstStyle/>
        <a:p>
          <a:endParaRPr lang="fr-FR"/>
        </a:p>
      </dgm:t>
    </dgm:pt>
    <dgm:pt modelId="{4DC70626-3E21-42EC-B3FB-A61980832CBB}" type="sibTrans" cxnId="{5618004F-6E23-45FF-882D-8C3A7029BCA2}">
      <dgm:prSet/>
      <dgm:spPr/>
      <dgm:t>
        <a:bodyPr/>
        <a:lstStyle/>
        <a:p>
          <a:endParaRPr lang="fr-FR"/>
        </a:p>
      </dgm:t>
    </dgm:pt>
    <dgm:pt modelId="{5290859A-CA5D-4921-A887-012FBF75FB81}">
      <dgm:prSet phldrT="[Texte]"/>
      <dgm:spPr/>
      <dgm:t>
        <a:bodyPr/>
        <a:lstStyle/>
        <a:p>
          <a:r>
            <a:rPr lang="fr-FR" dirty="0" smtClean="0"/>
            <a:t>Adaptabilité</a:t>
          </a:r>
          <a:endParaRPr lang="fr-FR" dirty="0"/>
        </a:p>
      </dgm:t>
    </dgm:pt>
    <dgm:pt modelId="{8820079F-25F7-4272-8792-7D472504F203}" type="parTrans" cxnId="{B3B66FE7-D803-458D-86E7-FB03FEB160EC}">
      <dgm:prSet/>
      <dgm:spPr/>
      <dgm:t>
        <a:bodyPr/>
        <a:lstStyle/>
        <a:p>
          <a:endParaRPr lang="fr-FR"/>
        </a:p>
      </dgm:t>
    </dgm:pt>
    <dgm:pt modelId="{50D676C8-639F-4A6E-AF5C-DE8954FB71C4}" type="sibTrans" cxnId="{B3B66FE7-D803-458D-86E7-FB03FEB160EC}">
      <dgm:prSet/>
      <dgm:spPr/>
      <dgm:t>
        <a:bodyPr/>
        <a:lstStyle/>
        <a:p>
          <a:endParaRPr lang="fr-FR"/>
        </a:p>
      </dgm:t>
    </dgm:pt>
    <dgm:pt modelId="{2E3F4D0B-7A24-40CC-94E2-1DBA0862155B}" type="pres">
      <dgm:prSet presAssocID="{B95B47F6-EBBC-4A35-B3BD-4A226C8B0010}" presName="arrowDiagram" presStyleCnt="0">
        <dgm:presLayoutVars>
          <dgm:chMax val="5"/>
          <dgm:dir/>
          <dgm:resizeHandles val="exact"/>
        </dgm:presLayoutVars>
      </dgm:prSet>
      <dgm:spPr/>
    </dgm:pt>
    <dgm:pt modelId="{7D2A1C82-74B0-4E81-9F9C-893415046CBC}" type="pres">
      <dgm:prSet presAssocID="{B95B47F6-EBBC-4A35-B3BD-4A226C8B0010}" presName="arrow" presStyleLbl="bgShp" presStyleIdx="0" presStyleCnt="1" custLinFactNeighborY="-8857"/>
      <dgm:spPr/>
    </dgm:pt>
    <dgm:pt modelId="{4219855C-D0CF-4308-8DE1-60CC4C3A2EC6}" type="pres">
      <dgm:prSet presAssocID="{B95B47F6-EBBC-4A35-B3BD-4A226C8B0010}" presName="arrowDiagram3" presStyleCnt="0"/>
      <dgm:spPr/>
    </dgm:pt>
    <dgm:pt modelId="{4E46C6B5-F842-489C-893C-4404EB1C7B8A}" type="pres">
      <dgm:prSet presAssocID="{2F93A61B-C046-4EBE-8389-771453B97D8A}" presName="bullet3a" presStyleLbl="node1" presStyleIdx="0" presStyleCnt="3"/>
      <dgm:spPr/>
    </dgm:pt>
    <dgm:pt modelId="{655B5783-3647-463E-BFD3-58C6E07ABC05}" type="pres">
      <dgm:prSet presAssocID="{2F93A61B-C046-4EBE-8389-771453B97D8A}" presName="textBox3a" presStyleLbl="revTx" presStyleIdx="0" presStyleCnt="3" custScaleX="270352" custScaleY="108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33AA60-4E9F-4D1A-960C-432070745668}" type="pres">
      <dgm:prSet presAssocID="{04F662C4-BF47-4113-BEF6-0A5240B7576A}" presName="bullet3b" presStyleLbl="node1" presStyleIdx="1" presStyleCnt="3"/>
      <dgm:spPr/>
    </dgm:pt>
    <dgm:pt modelId="{D818197F-76B7-4ABA-8728-565D4AB9858A}" type="pres">
      <dgm:prSet presAssocID="{04F662C4-BF47-4113-BEF6-0A5240B7576A}" presName="textBox3b" presStyleLbl="revTx" presStyleIdx="1" presStyleCnt="3" custScaleX="157498" custScaleY="838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B85046-9B85-4F4F-BBCB-A3062398860C}" type="pres">
      <dgm:prSet presAssocID="{5290859A-CA5D-4921-A887-012FBF75FB81}" presName="bullet3c" presStyleLbl="node1" presStyleIdx="2" presStyleCnt="3"/>
      <dgm:spPr/>
    </dgm:pt>
    <dgm:pt modelId="{6E44F4CE-C758-4937-89B5-347248B11DF7}" type="pres">
      <dgm:prSet presAssocID="{5290859A-CA5D-4921-A887-012FBF75FB81}" presName="textBox3c" presStyleLbl="revTx" presStyleIdx="2" presStyleCnt="3" custScaleX="143120" custScaleY="650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B5F942-7CEE-494F-B8B6-B99FFD07EF31}" srcId="{B95B47F6-EBBC-4A35-B3BD-4A226C8B0010}" destId="{2F93A61B-C046-4EBE-8389-771453B97D8A}" srcOrd="0" destOrd="0" parTransId="{F78A5FCA-7A53-4726-A4C3-FD2159D2B71E}" sibTransId="{F78C0566-22BD-4AC7-AF03-815190BA59AA}"/>
    <dgm:cxn modelId="{70BC35E8-53A6-4ACC-8B0C-EA294CCE54FF}" type="presOf" srcId="{2F93A61B-C046-4EBE-8389-771453B97D8A}" destId="{655B5783-3647-463E-BFD3-58C6E07ABC05}" srcOrd="0" destOrd="0" presId="urn:microsoft.com/office/officeart/2005/8/layout/arrow2"/>
    <dgm:cxn modelId="{39871963-BC92-4252-9D7B-78663438DFFD}" type="presOf" srcId="{5290859A-CA5D-4921-A887-012FBF75FB81}" destId="{6E44F4CE-C758-4937-89B5-347248B11DF7}" srcOrd="0" destOrd="0" presId="urn:microsoft.com/office/officeart/2005/8/layout/arrow2"/>
    <dgm:cxn modelId="{3252D5CE-80F8-436F-B662-F85D4132B0A2}" type="presOf" srcId="{B95B47F6-EBBC-4A35-B3BD-4A226C8B0010}" destId="{2E3F4D0B-7A24-40CC-94E2-1DBA0862155B}" srcOrd="0" destOrd="0" presId="urn:microsoft.com/office/officeart/2005/8/layout/arrow2"/>
    <dgm:cxn modelId="{5618004F-6E23-45FF-882D-8C3A7029BCA2}" srcId="{B95B47F6-EBBC-4A35-B3BD-4A226C8B0010}" destId="{04F662C4-BF47-4113-BEF6-0A5240B7576A}" srcOrd="1" destOrd="0" parTransId="{003C8780-08F4-44B6-B0DF-4FFA7A1E919C}" sibTransId="{4DC70626-3E21-42EC-B3FB-A61980832CBB}"/>
    <dgm:cxn modelId="{B3B66FE7-D803-458D-86E7-FB03FEB160EC}" srcId="{B95B47F6-EBBC-4A35-B3BD-4A226C8B0010}" destId="{5290859A-CA5D-4921-A887-012FBF75FB81}" srcOrd="2" destOrd="0" parTransId="{8820079F-25F7-4272-8792-7D472504F203}" sibTransId="{50D676C8-639F-4A6E-AF5C-DE8954FB71C4}"/>
    <dgm:cxn modelId="{49ED7926-D3FC-4FA7-8ABD-7E64C3B4E382}" type="presOf" srcId="{04F662C4-BF47-4113-BEF6-0A5240B7576A}" destId="{D818197F-76B7-4ABA-8728-565D4AB9858A}" srcOrd="0" destOrd="0" presId="urn:microsoft.com/office/officeart/2005/8/layout/arrow2"/>
    <dgm:cxn modelId="{C75955EE-3221-48FE-864F-D04B9DCBC6E5}" type="presParOf" srcId="{2E3F4D0B-7A24-40CC-94E2-1DBA0862155B}" destId="{7D2A1C82-74B0-4E81-9F9C-893415046CBC}" srcOrd="0" destOrd="0" presId="urn:microsoft.com/office/officeart/2005/8/layout/arrow2"/>
    <dgm:cxn modelId="{217AB87C-17A8-421D-9271-5B9278B10D04}" type="presParOf" srcId="{2E3F4D0B-7A24-40CC-94E2-1DBA0862155B}" destId="{4219855C-D0CF-4308-8DE1-60CC4C3A2EC6}" srcOrd="1" destOrd="0" presId="urn:microsoft.com/office/officeart/2005/8/layout/arrow2"/>
    <dgm:cxn modelId="{51B2D00E-C574-4CBF-B0BD-E61625BFEFC1}" type="presParOf" srcId="{4219855C-D0CF-4308-8DE1-60CC4C3A2EC6}" destId="{4E46C6B5-F842-489C-893C-4404EB1C7B8A}" srcOrd="0" destOrd="0" presId="urn:microsoft.com/office/officeart/2005/8/layout/arrow2"/>
    <dgm:cxn modelId="{3677A4D6-DC62-4391-98EB-10325066958D}" type="presParOf" srcId="{4219855C-D0CF-4308-8DE1-60CC4C3A2EC6}" destId="{655B5783-3647-463E-BFD3-58C6E07ABC05}" srcOrd="1" destOrd="0" presId="urn:microsoft.com/office/officeart/2005/8/layout/arrow2"/>
    <dgm:cxn modelId="{3131DB4A-5BDD-4D3B-AC91-D505F592EFDC}" type="presParOf" srcId="{4219855C-D0CF-4308-8DE1-60CC4C3A2EC6}" destId="{BC33AA60-4E9F-4D1A-960C-432070745668}" srcOrd="2" destOrd="0" presId="urn:microsoft.com/office/officeart/2005/8/layout/arrow2"/>
    <dgm:cxn modelId="{5409B249-EE54-4F4E-9540-F71958023223}" type="presParOf" srcId="{4219855C-D0CF-4308-8DE1-60CC4C3A2EC6}" destId="{D818197F-76B7-4ABA-8728-565D4AB9858A}" srcOrd="3" destOrd="0" presId="urn:microsoft.com/office/officeart/2005/8/layout/arrow2"/>
    <dgm:cxn modelId="{1A8FD2E7-194C-4A5F-9CF7-7F67F2542770}" type="presParOf" srcId="{4219855C-D0CF-4308-8DE1-60CC4C3A2EC6}" destId="{E7B85046-9B85-4F4F-BBCB-A3062398860C}" srcOrd="4" destOrd="0" presId="urn:microsoft.com/office/officeart/2005/8/layout/arrow2"/>
    <dgm:cxn modelId="{815B505F-597C-407F-915A-89B3B1F403B5}" type="presParOf" srcId="{4219855C-D0CF-4308-8DE1-60CC4C3A2EC6}" destId="{6E44F4CE-C758-4937-89B5-347248B11DF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6218238"/>
            <a:ext cx="686276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6604000"/>
            <a:ext cx="6861175" cy="2549525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366" y="4832896"/>
              <a:ext cx="7456634" cy="51880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6450" y="5135321"/>
              <a:ext cx="9107550" cy="8389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D7ED219-E46E-4555-887E-5EAC61069870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13159A-8920-429C-BFA4-BFDCC3B64F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9CDD3-AFEA-466E-B4D6-FE2CFDFB94D2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0481C-E00A-4374-A4AE-0BCB7489CC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F8B8-1BFD-4F67-8184-AA4555B4460F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F3C43-08B2-4FE0-AC87-9482B358D75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ED2E-0A8F-44C9-B555-0B1D7C0A7355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3720-BFD8-461F-AFEF-C96ED556036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2727325" y="4006850"/>
            <a:ext cx="138113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2587625" y="4006850"/>
            <a:ext cx="136525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DE7E8-C3CA-4A95-B9E6-90B097673C4C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4DEEB-A685-4125-B25F-D13419BB57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AEFD-3CF1-4F17-BDDC-68D61C4C7697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563-A6EC-4078-BC5B-78C663B17A4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2FA5E6-FF54-4F9A-9B00-E70A4CF9212B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6B5CB-9C77-4217-9C2B-DEAE787034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A25F-3ECB-4FF4-9417-7570C47DC164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7E1A-D554-489F-8B45-06021612D00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AF1F-D696-41EF-A4D6-C88710A866B8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1E33-D367-43E8-A055-4C719D907C7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9E1E75-0194-4200-9A3E-662C044453A2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CEFB09-50A5-4DB9-8E35-7DB071CABB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Connecteur droit 10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64976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12"/>
          <p:cNvSpPr/>
          <p:nvPr/>
        </p:nvSpPr>
        <p:spPr>
          <a:xfrm>
            <a:off x="63579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D31F04-3F63-45CC-B316-684B418252F4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03756E-5ABA-41F7-8145-D20631080D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342900" y="197485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045075" y="8543925"/>
            <a:ext cx="1439863" cy="48736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A36B372-7660-42A5-9773-2A10FCFD6D89}" type="datetimeFigureOut">
              <a:rPr lang="fr-FR"/>
              <a:pPr>
                <a:defRPr/>
              </a:pPr>
              <a:t>27/05/2011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284538" y="8543925"/>
            <a:ext cx="1763712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484938" y="8543925"/>
            <a:ext cx="274637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459EE90-452D-4EBD-AB46-E21A395EB6D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8" r:id="rId2"/>
    <p:sldLayoutId id="2147483745" r:id="rId3"/>
    <p:sldLayoutId id="2147483739" r:id="rId4"/>
    <p:sldLayoutId id="2147483746" r:id="rId5"/>
    <p:sldLayoutId id="2147483740" r:id="rId6"/>
    <p:sldLayoutId id="2147483741" r:id="rId7"/>
    <p:sldLayoutId id="2147483747" r:id="rId8"/>
    <p:sldLayoutId id="2147483748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OUTILS DE CROISSANCE</a:t>
            </a:r>
            <a:br>
              <a:rPr lang="fr-FR" dirty="0" smtClean="0"/>
            </a:br>
            <a:r>
              <a:rPr lang="fr-FR" dirty="0" smtClean="0"/>
              <a:t>POUR L’ENTREPRISE</a:t>
            </a:r>
            <a:endParaRPr lang="fr-FR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549275" y="5076825"/>
            <a:ext cx="5829300" cy="1725613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fr-FR" sz="2400" smtClean="0">
                <a:latin typeface="Corbel" pitchFamily="34" charset="0"/>
              </a:rPr>
              <a:t>Sylvie Klajman – 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400" smtClean="0">
                <a:latin typeface="Corbel" pitchFamily="34" charset="0"/>
              </a:rPr>
              <a:t>Chargée de Missions</a:t>
            </a:r>
          </a:p>
          <a:p>
            <a:pPr marR="0" eaLnBrk="1" hangingPunct="1">
              <a:lnSpc>
                <a:spcPct val="80000"/>
              </a:lnSpc>
            </a:pPr>
            <a:endParaRPr lang="fr-FR" sz="1700" smtClean="0"/>
          </a:p>
          <a:p>
            <a:pPr marR="0" eaLnBrk="1" hangingPunct="1">
              <a:lnSpc>
                <a:spcPct val="80000"/>
              </a:lnSpc>
            </a:pPr>
            <a:r>
              <a:rPr lang="fr-FR" sz="2000" b="1" smtClean="0">
                <a:latin typeface="Corbel" pitchFamily="34" charset="0"/>
              </a:rPr>
              <a:t>06 30 79 19 85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000" b="1" smtClean="0">
                <a:latin typeface="Corbel" pitchFamily="34" charset="0"/>
              </a:rPr>
              <a:t>sylvie.klajman@wanadoo.fr</a:t>
            </a:r>
          </a:p>
        </p:txBody>
      </p:sp>
      <p:pic>
        <p:nvPicPr>
          <p:cNvPr id="13315" name="Picture 4" descr="MP900399406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MC900439328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6"/>
          <p:cNvSpPr>
            <a:spLocks noGrp="1"/>
          </p:cNvSpPr>
          <p:nvPr>
            <p:ph sz="half" idx="2"/>
          </p:nvPr>
        </p:nvSpPr>
        <p:spPr>
          <a:xfrm>
            <a:off x="260350" y="1979613"/>
            <a:ext cx="6342063" cy="5472112"/>
          </a:xfrm>
        </p:spPr>
        <p:txBody>
          <a:bodyPr/>
          <a:lstStyle/>
          <a:p>
            <a:pPr eaLnBrk="1" hangingPunct="1"/>
            <a:r>
              <a:rPr lang="fr-FR" sz="1600" smtClean="0">
                <a:latin typeface="Corbel" pitchFamily="34" charset="0"/>
              </a:rPr>
              <a:t>Fondée par Harrison Owen, aux USA, le «</a:t>
            </a:r>
            <a:r>
              <a:rPr lang="fr-FR" sz="1600" b="1" smtClean="0">
                <a:solidFill>
                  <a:srgbClr val="663300"/>
                </a:solidFill>
                <a:latin typeface="Corbel" pitchFamily="34" charset="0"/>
              </a:rPr>
              <a:t> FORUM OUVERT</a:t>
            </a:r>
            <a:r>
              <a:rPr lang="fr-FR" sz="1600" smtClean="0">
                <a:latin typeface="Corbel" pitchFamily="34" charset="0"/>
              </a:rPr>
              <a:t> » est une véritable méthode d’animation participative puissante pour :</a:t>
            </a:r>
          </a:p>
          <a:p>
            <a:pPr lvl="1" eaLnBrk="1" hangingPunct="1"/>
            <a:r>
              <a:rPr lang="fr-FR" sz="1600" b="1" smtClean="0">
                <a:solidFill>
                  <a:srgbClr val="000099"/>
                </a:solidFill>
                <a:latin typeface="Corbel" pitchFamily="34" charset="0"/>
              </a:rPr>
              <a:t>Développer le leadership,</a:t>
            </a:r>
          </a:p>
          <a:p>
            <a:pPr lvl="1" eaLnBrk="1" hangingPunct="1"/>
            <a:r>
              <a:rPr lang="fr-FR" sz="1600" b="1" smtClean="0">
                <a:solidFill>
                  <a:srgbClr val="000099"/>
                </a:solidFill>
                <a:latin typeface="Corbel" pitchFamily="34" charset="0"/>
              </a:rPr>
              <a:t>Faire dialoguer le collectif,</a:t>
            </a:r>
          </a:p>
          <a:p>
            <a:pPr lvl="1" eaLnBrk="1" hangingPunct="1"/>
            <a:r>
              <a:rPr lang="fr-FR" sz="1600" b="1" smtClean="0">
                <a:solidFill>
                  <a:srgbClr val="000099"/>
                </a:solidFill>
                <a:latin typeface="Corbel" pitchFamily="34" charset="0"/>
              </a:rPr>
              <a:t>Accélérer les projets d’entreprise et favoriser la mobilisation des salariés dans un esprit de collaboration et de créativité</a:t>
            </a:r>
            <a:r>
              <a:rPr lang="fr-FR" sz="1600" smtClean="0">
                <a:solidFill>
                  <a:srgbClr val="002060"/>
                </a:solidFill>
                <a:latin typeface="Corbel" pitchFamily="34" charset="0"/>
              </a:rPr>
              <a:t>.</a:t>
            </a:r>
          </a:p>
          <a:p>
            <a:pPr eaLnBrk="1" hangingPunct="1"/>
            <a:r>
              <a:rPr lang="fr-FR" sz="1600" b="1" i="1" u="sng" smtClean="0">
                <a:latin typeface="Corbel" pitchFamily="34" charset="0"/>
              </a:rPr>
              <a:t>Résultats</a:t>
            </a:r>
            <a:r>
              <a:rPr lang="fr-FR" sz="1600" i="1" smtClean="0">
                <a:latin typeface="Corbel" pitchFamily="34" charset="0"/>
              </a:rPr>
              <a:t> : engagement réel dans l’action quelque soit la stratégie de l’entreprise.</a:t>
            </a:r>
          </a:p>
          <a:p>
            <a:pPr eaLnBrk="1" hangingPunct="1"/>
            <a:endParaRPr lang="fr-FR" sz="1600" smtClean="0">
              <a:latin typeface="Corbel" pitchFamily="34" charset="0"/>
            </a:endParaRPr>
          </a:p>
          <a:p>
            <a:pPr eaLnBrk="1" hangingPunct="1"/>
            <a:r>
              <a:rPr lang="fr-FR" sz="1600" smtClean="0">
                <a:latin typeface="Corbel" pitchFamily="34" charset="0"/>
              </a:rPr>
              <a:t>LE FORUM OUVERT suscite :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324144" y="575833"/>
            <a:ext cx="1653417" cy="892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1600" dirty="0" smtClean="0"/>
              <a:t>Au cœur de l’entreprise </a:t>
            </a:r>
            <a:br>
              <a:rPr lang="fr-FR" sz="1600" dirty="0" smtClean="0"/>
            </a:br>
            <a:r>
              <a:rPr lang="fr-FR" sz="2000" dirty="0" smtClean="0">
                <a:latin typeface="Corbel" pitchFamily="34" charset="0"/>
              </a:rPr>
              <a:t>Motivation Moteurs d’idées - Maturité</a:t>
            </a:r>
            <a:endParaRPr lang="fr-FR" sz="2000" dirty="0">
              <a:latin typeface="Corbel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476672" y="4507616"/>
          <a:ext cx="6048672" cy="290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ZoneTexte 8"/>
          <p:cNvSpPr txBox="1">
            <a:spLocks noChangeArrowheads="1"/>
          </p:cNvSpPr>
          <p:nvPr/>
        </p:nvSpPr>
        <p:spPr bwMode="auto">
          <a:xfrm>
            <a:off x="404813" y="7235825"/>
            <a:ext cx="6048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Ø"/>
            </a:pPr>
            <a:r>
              <a:rPr lang="fr-FR" sz="1200">
                <a:latin typeface="Corbel" pitchFamily="34" charset="0"/>
              </a:rPr>
              <a:t> Programme sur 2 jours animé par des consultants certifiés par la méthode</a:t>
            </a:r>
          </a:p>
        </p:txBody>
      </p:sp>
      <p:grpSp>
        <p:nvGrpSpPr>
          <p:cNvPr id="15365" name="Groupe 5"/>
          <p:cNvGrpSpPr>
            <a:grpSpLocks/>
          </p:cNvGrpSpPr>
          <p:nvPr/>
        </p:nvGrpSpPr>
        <p:grpSpPr bwMode="auto">
          <a:xfrm>
            <a:off x="333375" y="323850"/>
            <a:ext cx="2374900" cy="1295400"/>
            <a:chOff x="1645948" y="4181324"/>
            <a:chExt cx="2938425" cy="1763055"/>
          </a:xfrm>
        </p:grpSpPr>
        <p:sp>
          <p:nvSpPr>
            <p:cNvPr id="10" name="Rectangle 9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lIns="72390" tIns="72390" rIns="72390" bIns="7239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900" b="1">
                  <a:solidFill>
                    <a:srgbClr val="FFFFFF"/>
                  </a:solidFill>
                  <a:latin typeface="Corbel" pitchFamily="34" charset="0"/>
                </a:rPr>
                <a:t>Animations d’entreprise : 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b="1">
                  <a:solidFill>
                    <a:srgbClr val="FFFFFF"/>
                  </a:solidFill>
                  <a:latin typeface="Corbel" pitchFamily="34" charset="0"/>
                </a:rPr>
                <a:t>« LE FORUM OUVERT »</a:t>
              </a:r>
            </a:p>
          </p:txBody>
        </p:sp>
      </p:grpSp>
      <p:pic>
        <p:nvPicPr>
          <p:cNvPr id="15366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57788" y="8388350"/>
            <a:ext cx="1208087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ZoneTexte 11"/>
          <p:cNvSpPr txBox="1">
            <a:spLocks noChangeArrowheads="1"/>
          </p:cNvSpPr>
          <p:nvPr/>
        </p:nvSpPr>
        <p:spPr bwMode="auto">
          <a:xfrm>
            <a:off x="333375" y="7524750"/>
            <a:ext cx="6524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i="1">
                <a:solidFill>
                  <a:srgbClr val="002060"/>
                </a:solidFill>
                <a:latin typeface="Corbel" pitchFamily="34" charset="0"/>
              </a:rPr>
              <a:t>Pour la réussite d’une cohésion d’équipe réussie, une planification commune est indispensable</a:t>
            </a:r>
            <a:r>
              <a:rPr lang="fr-FR" sz="1400">
                <a:solidFill>
                  <a:srgbClr val="002060"/>
                </a:solidFill>
                <a:latin typeface="Corbel" pitchFamily="34" charset="0"/>
              </a:rPr>
              <a:t> . </a:t>
            </a:r>
            <a:r>
              <a:rPr lang="fr-FR" sz="1600" b="1">
                <a:solidFill>
                  <a:srgbClr val="002060"/>
                </a:solidFill>
                <a:latin typeface="Corbel" pitchFamily="34" charset="0"/>
              </a:rPr>
              <a:t>Contactez le : 06 30 79 19 85  - sylvie.klajman@wanadoo.fr</a:t>
            </a:r>
          </a:p>
        </p:txBody>
      </p:sp>
      <p:sp>
        <p:nvSpPr>
          <p:cNvPr id="15368" name="ZoneTexte 12"/>
          <p:cNvSpPr txBox="1">
            <a:spLocks noChangeArrowheads="1"/>
          </p:cNvSpPr>
          <p:nvPr/>
        </p:nvSpPr>
        <p:spPr bwMode="auto">
          <a:xfrm>
            <a:off x="3716338" y="8459788"/>
            <a:ext cx="1584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>
                <a:latin typeface="Corbel" pitchFamily="34" charset="0"/>
              </a:rPr>
              <a:t>Membre du réseau</a:t>
            </a:r>
          </a:p>
        </p:txBody>
      </p:sp>
      <p:pic>
        <p:nvPicPr>
          <p:cNvPr id="15369" name="Picture 15" descr="MC90029586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89588" y="250825"/>
            <a:ext cx="836612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9250" y="690034"/>
            <a:ext cx="6172200" cy="1524000"/>
          </a:xfrm>
        </p:spPr>
        <p:txBody>
          <a:bodyPr>
            <a:normAutofit fontScale="90000"/>
            <a:scene3d>
              <a:camera prst="perspectiveRelaxedModerately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Les </a:t>
            </a:r>
            <a:r>
              <a:rPr lang="fr-FR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rbel" pitchFamily="34" charset="0"/>
              </a:rPr>
              <a:t>C</a:t>
            </a: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lés pour la réussite du développement de votre entreprise</a:t>
            </a:r>
            <a:endParaRPr lang="fr-FR" sz="3100" dirty="0">
              <a:solidFill>
                <a:schemeClr val="accent1">
                  <a:lumMod val="50000"/>
                </a:schemeClr>
              </a:solidFill>
              <a:latin typeface="Corbel" pitchFamily="34" charset="0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1068612" y="2852738"/>
          <a:ext cx="4662264" cy="346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20713" y="6372225"/>
            <a:ext cx="5040312" cy="1006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Sylvie Klajman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Tél. : 06 30 79 19 85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Mail : sylvie.klajman@wanadoo.fr</a:t>
            </a:r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2924175" y="8748713"/>
            <a:ext cx="3600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>
                <a:latin typeface="Corbel" pitchFamily="34" charset="0"/>
              </a:rPr>
              <a:t>N° Siret : 493042139000029</a:t>
            </a:r>
          </a:p>
        </p:txBody>
      </p:sp>
      <p:sp>
        <p:nvSpPr>
          <p:cNvPr id="16389" name="ZoneTexte 7"/>
          <p:cNvSpPr txBox="1">
            <a:spLocks noChangeArrowheads="1"/>
          </p:cNvSpPr>
          <p:nvPr/>
        </p:nvSpPr>
        <p:spPr bwMode="auto">
          <a:xfrm>
            <a:off x="1052513" y="7812088"/>
            <a:ext cx="5472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Nous garantissons le sérieux, l’enthousiasme, et l’engagement</a:t>
            </a:r>
          </a:p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 dans les missions proposées</a:t>
            </a:r>
          </a:p>
        </p:txBody>
      </p:sp>
      <p:pic>
        <p:nvPicPr>
          <p:cNvPr id="16390" name="Picture 7" descr="MP900399406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 descr="MC900439328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132</Words>
  <Application>Microsoft Office PowerPoint</Application>
  <PresentationFormat>Affichage à l'écran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Modèle de conception</vt:lpstr>
      </vt:variant>
      <vt:variant>
        <vt:i4>6</vt:i4>
      </vt:variant>
      <vt:variant>
        <vt:lpstr>Titres des diapositives</vt:lpstr>
      </vt:variant>
      <vt:variant>
        <vt:i4>3</vt:i4>
      </vt:variant>
    </vt:vector>
  </HeadingPairs>
  <TitlesOfParts>
    <vt:vector size="17" baseType="lpstr">
      <vt:lpstr>Arial</vt:lpstr>
      <vt:lpstr>Lucida Sans Unicode</vt:lpstr>
      <vt:lpstr>Wingdings 3</vt:lpstr>
      <vt:lpstr>Verdana</vt:lpstr>
      <vt:lpstr>Wingdings 2</vt:lpstr>
      <vt:lpstr>Calibri</vt:lpstr>
      <vt:lpstr>Corbel</vt:lpstr>
      <vt:lpstr>Wingdings</vt:lpstr>
      <vt:lpstr>Rotonde</vt:lpstr>
      <vt:lpstr>Rotonde</vt:lpstr>
      <vt:lpstr>Rotonde</vt:lpstr>
      <vt:lpstr>Rotonde</vt:lpstr>
      <vt:lpstr>Rotonde</vt:lpstr>
      <vt:lpstr>Rotonde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CROISSANCE POUR L’ENTREPRISE</dc:title>
  <dc:creator>sylvie klajman</dc:creator>
  <cp:lastModifiedBy> </cp:lastModifiedBy>
  <cp:revision>27</cp:revision>
  <dcterms:created xsi:type="dcterms:W3CDTF">2011-05-25T12:14:52Z</dcterms:created>
  <dcterms:modified xsi:type="dcterms:W3CDTF">2011-05-27T10:16:29Z</dcterms:modified>
</cp:coreProperties>
</file>