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0" r:id="rId2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412" y="9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6218238"/>
            <a:ext cx="6862763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6604000"/>
            <a:ext cx="6861175" cy="2549525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366" y="4832896"/>
              <a:ext cx="7456634" cy="51880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6450" y="5135321"/>
              <a:ext cx="9107550" cy="83894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14350" y="2336804"/>
            <a:ext cx="5829300" cy="243968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469C564-F6B8-4729-8F75-F12F463E629B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5B1A5E-F6E1-471D-AA2E-6D739D50AE0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975107"/>
            <a:ext cx="6172200" cy="5848095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91612-2367-42B3-BE38-9A870D67C55E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A1AB-4968-4EC7-9D95-67F22A69095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011" y="366189"/>
            <a:ext cx="1333103" cy="7457015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20435-F06D-4180-B1CA-34D7FB016180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91EE-AF5C-4769-A74F-DBE989158D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0D6F-52DD-47E1-9B4C-2A69094BA616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ED52-D5B6-40A9-9403-0AB01069ED3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2727325" y="4006850"/>
            <a:ext cx="138113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7"/>
          <p:cNvSpPr/>
          <p:nvPr/>
        </p:nvSpPr>
        <p:spPr>
          <a:xfrm>
            <a:off x="2587625" y="4006850"/>
            <a:ext cx="136525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E98A33-723A-4E25-A89A-3357CCD60D61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E9A5CB-345A-4D7D-8018-C1DD491531F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1975106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FDC47-1CE3-4E91-8702-3D4EBAD566A8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BA95-A6DC-4896-AA6E-C255C2068B9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83771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1" y="1925727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1925727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2B4F7D-2485-47FA-A9CF-B21FAAC42FBF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85EBD2-CEEB-422C-9B03-6C975CC9462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88BA-F16C-4B01-9CD8-0FF33C9F0017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54B3-20C8-4B8D-A1C2-120AFC0A4AD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40C2-2A5F-41DD-8B9A-7627FE07CA40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9D047-BB0D-4BD5-B29E-D21CB922CAE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5AE7E9-9882-412B-899E-960507769FE6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0F8A9F-2DD9-4F89-891F-8C07414E31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Connecteur droit 10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64976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12"/>
          <p:cNvSpPr/>
          <p:nvPr/>
        </p:nvSpPr>
        <p:spPr>
          <a:xfrm>
            <a:off x="6357938" y="6651625"/>
            <a:ext cx="138112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55924" y="7257871"/>
            <a:ext cx="5372100" cy="864309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" y="6486831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B3BA973-F372-42B1-896F-95738FB6769E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453EBF0-AE0F-499C-95AB-189976CCDD7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374650" y="7926388"/>
            <a:ext cx="3705225" cy="12287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363538" y="7918450"/>
            <a:ext cx="2768600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4532" y="7721672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-6928" y="7716986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342900" y="197485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045075" y="8543925"/>
            <a:ext cx="1439863" cy="48736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5759CB8-9008-42DC-A5C2-90E28ED78CED}" type="datetimeFigureOut">
              <a:rPr lang="fr-FR"/>
              <a:pPr>
                <a:defRPr/>
              </a:pPr>
              <a:t>03/06/2011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284538" y="8543925"/>
            <a:ext cx="1763712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6484938" y="8543925"/>
            <a:ext cx="274637" cy="48736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44BA983-8585-4C6C-A549-9DDC73DB61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8" r:id="rId2"/>
    <p:sldLayoutId id="2147483745" r:id="rId3"/>
    <p:sldLayoutId id="2147483739" r:id="rId4"/>
    <p:sldLayoutId id="2147483746" r:id="rId5"/>
    <p:sldLayoutId id="2147483740" r:id="rId6"/>
    <p:sldLayoutId id="2147483741" r:id="rId7"/>
    <p:sldLayoutId id="2147483747" r:id="rId8"/>
    <p:sldLayoutId id="2147483748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17410" name="ZoneTexte 4"/>
          <p:cNvSpPr txBox="1">
            <a:spLocks noChangeArrowheads="1"/>
          </p:cNvSpPr>
          <p:nvPr/>
        </p:nvSpPr>
        <p:spPr bwMode="auto">
          <a:xfrm>
            <a:off x="476250" y="2411413"/>
            <a:ext cx="59055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>
                <a:latin typeface="Corbel" pitchFamily="34" charset="0"/>
              </a:rPr>
              <a:t>Vous envisagez un </a:t>
            </a:r>
            <a:r>
              <a:rPr lang="fr-FR" dirty="0" smtClean="0">
                <a:latin typeface="Corbel" pitchFamily="34" charset="0"/>
              </a:rPr>
              <a:t>projet </a:t>
            </a:r>
            <a:r>
              <a:rPr lang="fr-FR" dirty="0">
                <a:latin typeface="Corbel" pitchFamily="34" charset="0"/>
              </a:rPr>
              <a:t>de développement </a:t>
            </a:r>
            <a:r>
              <a:rPr lang="fr-FR" dirty="0" smtClean="0">
                <a:latin typeface="Corbel" pitchFamily="34" charset="0"/>
              </a:rPr>
              <a:t>pour </a:t>
            </a:r>
            <a:r>
              <a:rPr lang="fr-FR" dirty="0">
                <a:latin typeface="Corbel" pitchFamily="34" charset="0"/>
              </a:rPr>
              <a:t>votre entreprise et vous cherchez </a:t>
            </a:r>
            <a:r>
              <a:rPr lang="fr-FR" b="1" dirty="0">
                <a:solidFill>
                  <a:srgbClr val="000099"/>
                </a:solidFill>
                <a:latin typeface="Corbel" pitchFamily="34" charset="0"/>
              </a:rPr>
              <a:t>des levées de </a:t>
            </a:r>
            <a:r>
              <a:rPr lang="fr-FR" b="1" dirty="0" smtClean="0">
                <a:solidFill>
                  <a:srgbClr val="000099"/>
                </a:solidFill>
                <a:latin typeface="Corbel" pitchFamily="34" charset="0"/>
              </a:rPr>
              <a:t>fonds…</a:t>
            </a:r>
            <a:endParaRPr lang="fr-FR" b="1" dirty="0">
              <a:solidFill>
                <a:srgbClr val="000099"/>
              </a:solidFill>
              <a:latin typeface="Corbe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latin typeface="Corbel" pitchFamily="34" charset="0"/>
              </a:rPr>
              <a:t> Vous souhaitez </a:t>
            </a:r>
            <a:r>
              <a:rPr lang="fr-FR" b="1" dirty="0">
                <a:solidFill>
                  <a:srgbClr val="000099"/>
                </a:solidFill>
                <a:latin typeface="Corbel" pitchFamily="34" charset="0"/>
              </a:rPr>
              <a:t>acquérir une entreprise</a:t>
            </a:r>
            <a:r>
              <a:rPr lang="fr-FR" b="1" dirty="0">
                <a:latin typeface="Corbel" pitchFamily="34" charset="0"/>
              </a:rPr>
              <a:t>…</a:t>
            </a:r>
          </a:p>
          <a:p>
            <a:pPr>
              <a:buFont typeface="Wingdings" pitchFamily="2" charset="2"/>
              <a:buChar char="Ø"/>
            </a:pPr>
            <a:endParaRPr lang="fr-FR" dirty="0">
              <a:latin typeface="Corbel" pitchFamily="34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fr-FR" dirty="0">
                <a:latin typeface="Corbel" pitchFamily="34" charset="0"/>
              </a:rPr>
              <a:t>La première étape à réaliser est le </a:t>
            </a:r>
            <a:r>
              <a:rPr lang="fr-FR" b="1" dirty="0">
                <a:solidFill>
                  <a:srgbClr val="000099"/>
                </a:solidFill>
                <a:latin typeface="Corbel" pitchFamily="34" charset="0"/>
              </a:rPr>
              <a:t>Business Plan, outil essentiel pour tout engagement futur.</a:t>
            </a:r>
            <a:r>
              <a:rPr lang="fr-FR" dirty="0">
                <a:latin typeface="Corbel" pitchFamily="34" charset="0"/>
              </a:rPr>
              <a:t> C’est la clé de voûte de votre entreprise. </a:t>
            </a:r>
          </a:p>
          <a:p>
            <a:endParaRPr lang="fr-FR" dirty="0">
              <a:latin typeface="Corbel" pitchFamily="34" charset="0"/>
            </a:endParaRPr>
          </a:p>
          <a:p>
            <a:r>
              <a:rPr lang="fr-FR" dirty="0">
                <a:latin typeface="Corbel" pitchFamily="34" charset="0"/>
              </a:rPr>
              <a:t>En partenariat avec </a:t>
            </a:r>
            <a:r>
              <a:rPr lang="fr-FR" b="1" i="1" dirty="0">
                <a:latin typeface="Corbel" pitchFamily="34" charset="0"/>
              </a:rPr>
              <a:t>un acteur clé sur le marché financier, doté de tous les agréments officiels et certificats</a:t>
            </a:r>
            <a:r>
              <a:rPr lang="fr-FR" dirty="0">
                <a:latin typeface="Corbel" pitchFamily="34" charset="0"/>
              </a:rPr>
              <a:t>, votre projet d’acquérir une autre entreprise en France ou à l’Étranger sera réalisé </a:t>
            </a:r>
            <a:r>
              <a:rPr lang="fr-FR" b="1" i="1" dirty="0">
                <a:latin typeface="Corbel" pitchFamily="34" charset="0"/>
              </a:rPr>
              <a:t>par ces experts dans le domaine, en toute confidentialité.</a:t>
            </a:r>
          </a:p>
          <a:p>
            <a:endParaRPr lang="fr-FR" b="1" i="1" dirty="0">
              <a:latin typeface="Corbe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dirty="0">
                <a:latin typeface="Corbel" pitchFamily="34" charset="0"/>
              </a:rPr>
              <a:t>Vous souhaitez </a:t>
            </a:r>
            <a:r>
              <a:rPr lang="fr-FR" b="1" dirty="0">
                <a:solidFill>
                  <a:srgbClr val="000099"/>
                </a:solidFill>
                <a:latin typeface="Corbel" pitchFamily="34" charset="0"/>
              </a:rPr>
              <a:t>céder votre patrimoine professionnel</a:t>
            </a:r>
            <a:r>
              <a:rPr lang="fr-FR" b="1" dirty="0">
                <a:latin typeface="Corbel" pitchFamily="34" charset="0"/>
              </a:rPr>
              <a:t>.</a:t>
            </a:r>
            <a:r>
              <a:rPr lang="fr-FR" dirty="0">
                <a:latin typeface="Corbel" pitchFamily="34" charset="0"/>
              </a:rPr>
              <a:t> Nos experts se chargent de vous trouver l’acquéreur le plus adapté à votre demande.</a:t>
            </a:r>
          </a:p>
        </p:txBody>
      </p:sp>
      <p:grpSp>
        <p:nvGrpSpPr>
          <p:cNvPr id="17411" name="Groupe 3"/>
          <p:cNvGrpSpPr>
            <a:grpSpLocks/>
          </p:cNvGrpSpPr>
          <p:nvPr/>
        </p:nvGrpSpPr>
        <p:grpSpPr bwMode="auto">
          <a:xfrm>
            <a:off x="476250" y="179388"/>
            <a:ext cx="2592388" cy="1800225"/>
            <a:chOff x="0" y="2165100"/>
            <a:chExt cx="2938425" cy="1763055"/>
          </a:xfrm>
        </p:grpSpPr>
        <p:sp>
          <p:nvSpPr>
            <p:cNvPr id="6" name="Rectangle 5"/>
            <p:cNvSpPr/>
            <p:nvPr/>
          </p:nvSpPr>
          <p:spPr>
            <a:xfrm>
              <a:off x="0" y="2165100"/>
              <a:ext cx="2938425" cy="176305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0" y="2165100"/>
              <a:ext cx="2938425" cy="17630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2390" tIns="72390" rIns="72390" bIns="72390" anchor="ctr"/>
            <a:lstStyle/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000" b="1">
                  <a:solidFill>
                    <a:srgbClr val="FFFFFF"/>
                  </a:solidFill>
                  <a:latin typeface="Corbel" pitchFamily="34" charset="0"/>
                </a:rPr>
                <a:t>Études 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000" b="1">
                  <a:solidFill>
                    <a:srgbClr val="FFFFFF"/>
                  </a:solidFill>
                  <a:latin typeface="Corbel" pitchFamily="34" charset="0"/>
                </a:rPr>
                <a:t>Business Plan </a:t>
              </a:r>
            </a:p>
            <a:p>
              <a:pPr algn="ctr" defTabSz="8445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2000" b="1">
                  <a:solidFill>
                    <a:srgbClr val="FFFFFF"/>
                  </a:solidFill>
                  <a:latin typeface="Corbel" pitchFamily="34" charset="0"/>
                </a:rPr>
                <a:t>Levée de Fonds, Acquisition ou Cession</a:t>
              </a:r>
              <a:r>
                <a:rPr lang="fr-FR" sz="1900">
                  <a:solidFill>
                    <a:srgbClr val="FFFFFF"/>
                  </a:solidFill>
                </a:rPr>
                <a:t>  </a:t>
              </a:r>
            </a:p>
          </p:txBody>
        </p:sp>
      </p:grpSp>
      <p:sp>
        <p:nvSpPr>
          <p:cNvPr id="17412" name="ZoneTexte 7"/>
          <p:cNvSpPr txBox="1">
            <a:spLocks noChangeArrowheads="1"/>
          </p:cNvSpPr>
          <p:nvPr/>
        </p:nvSpPr>
        <p:spPr bwMode="auto">
          <a:xfrm>
            <a:off x="549275" y="7380288"/>
            <a:ext cx="5975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>
                <a:solidFill>
                  <a:srgbClr val="002060"/>
                </a:solidFill>
                <a:latin typeface="Corbel" pitchFamily="34" charset="0"/>
              </a:rPr>
              <a:t>Pour en savoir plus, demander l’information adaptée à votre projet</a:t>
            </a:r>
          </a:p>
          <a:p>
            <a:pPr algn="ctr"/>
            <a:r>
              <a:rPr lang="fr-FR" sz="1600" b="1">
                <a:solidFill>
                  <a:srgbClr val="002060"/>
                </a:solidFill>
                <a:latin typeface="Corbel" pitchFamily="34" charset="0"/>
              </a:rPr>
              <a:t>06 30 79 19 85 ou sylvie.klajman@wanadoo.fr</a:t>
            </a:r>
          </a:p>
        </p:txBody>
      </p:sp>
      <p:pic>
        <p:nvPicPr>
          <p:cNvPr id="17413" name="Picture 8" descr="dglxasse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250825"/>
            <a:ext cx="1227137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283</TotalTime>
  <Words>144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Rotonde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OUTILS DE CROISSANCE POUR L’ENTREPRISE</dc:title>
  <dc:creator>sylvie klajman</dc:creator>
  <cp:lastModifiedBy>sylvie klajman</cp:lastModifiedBy>
  <cp:revision>26</cp:revision>
  <dcterms:created xsi:type="dcterms:W3CDTF">2011-05-25T12:14:52Z</dcterms:created>
  <dcterms:modified xsi:type="dcterms:W3CDTF">2011-06-03T17:28:11Z</dcterms:modified>
</cp:coreProperties>
</file>