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3"/>
  </p:notesMasterIdLst>
  <p:handoutMasterIdLst>
    <p:handoutMasterId r:id="rId44"/>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89" r:id="rId31"/>
    <p:sldId id="291" r:id="rId32"/>
    <p:sldId id="292" r:id="rId33"/>
    <p:sldId id="293" r:id="rId34"/>
    <p:sldId id="294" r:id="rId35"/>
    <p:sldId id="295" r:id="rId36"/>
    <p:sldId id="296" r:id="rId37"/>
    <p:sldId id="313" r:id="rId38"/>
    <p:sldId id="297" r:id="rId39"/>
    <p:sldId id="298" r:id="rId40"/>
    <p:sldId id="299" r:id="rId41"/>
    <p:sldId id="300" r:id="rId42"/>
  </p:sldIdLst>
  <p:sldSz cx="9144000" cy="6858000" type="screen4x3"/>
  <p:notesSz cx="6805613" cy="9939338"/>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00" autoAdjust="0"/>
  </p:normalViewPr>
  <p:slideViewPr>
    <p:cSldViewPr>
      <p:cViewPr varScale="1">
        <p:scale>
          <a:sx n="96" d="100"/>
          <a:sy n="96" d="100"/>
        </p:scale>
        <p:origin x="-402" y="-96"/>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31</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35</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40</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endParaRPr lang="fr-FR" dirty="0"/>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pic>
        <p:nvPicPr>
          <p:cNvPr id="3079"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91655"/>
            <a:ext cx="2113409" cy="21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du msi\Mes documents\KHEPRI Developpement\Installation 2013\Cabinet paramédical Khepri\Dossier complet Creation SAS Khepri\Construction B-Plan\Titre Ch-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33" y="116632"/>
            <a:ext cx="5494289"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u msi\Mes documents\KHEPRI Developpement\Installation 2013\Cabinet paramédical Khepri\Dossier complet Creation SAS Khepri\Construction B-Plan\Champs Applica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829" y="1345638"/>
            <a:ext cx="5543550" cy="5467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Où en est le projet ?</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10 cabines, 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sz="1800" dirty="0"/>
          </a:p>
          <a:p>
            <a:pPr marL="0" indent="0">
              <a:buNone/>
              <a:defRPr/>
            </a:pPr>
            <a:endParaRPr lang="fr-FR" sz="1800" dirty="0" smtClean="0"/>
          </a:p>
          <a:p>
            <a:pPr>
              <a:defRPr/>
            </a:pPr>
            <a:r>
              <a:rPr lang="fr-FR" altLang="fr-FR" sz="1800" dirty="0" smtClean="0"/>
              <a:t>Opération de </a:t>
            </a:r>
            <a:r>
              <a:rPr lang="fr-FR" altLang="fr-FR" sz="1800" b="1" dirty="0" err="1" smtClean="0"/>
              <a:t>Crowd</a:t>
            </a:r>
            <a:r>
              <a:rPr lang="fr-FR" altLang="fr-FR" sz="1800" b="1" dirty="0" smtClean="0"/>
              <a:t> </a:t>
            </a:r>
            <a:r>
              <a:rPr lang="fr-FR" altLang="fr-FR" sz="1800" b="1" dirty="0" err="1" smtClean="0"/>
              <a:t>Funding</a:t>
            </a:r>
            <a:r>
              <a:rPr lang="fr-FR" altLang="fr-FR" sz="1800" b="1" dirty="0" smtClean="0"/>
              <a:t>  de 35 000 €, </a:t>
            </a:r>
            <a:r>
              <a:rPr lang="fr-FR" altLang="fr-FR" sz="1800" dirty="0" smtClean="0"/>
              <a:t>en cours avec </a:t>
            </a:r>
            <a:r>
              <a:rPr lang="fr-FR" altLang="fr-FR" sz="1800" dirty="0" err="1" smtClean="0"/>
              <a:t>SparkUp</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916113"/>
            <a:ext cx="8775700" cy="4216400"/>
          </a:xfrm>
        </p:spPr>
        <p:txBody>
          <a:bodyPr/>
          <a:lstStyle/>
          <a:p>
            <a:pPr marL="381000" indent="-381000" eaLnBrk="1" hangingPunct="1"/>
            <a:endParaRPr lang="fr-FR" altLang="fr-FR" dirty="0" smtClean="0"/>
          </a:p>
          <a:p>
            <a:pPr lvl="4" eaLnBrk="1" hangingPunct="1">
              <a:buSzTx/>
            </a:pPr>
            <a:r>
              <a:rPr lang="fr-FR" altLang="fr-FR" sz="3200" smtClean="0"/>
              <a:t>Opération </a:t>
            </a:r>
            <a:r>
              <a:rPr lang="fr-FR" altLang="fr-FR" sz="3200" dirty="0" err="1" smtClean="0"/>
              <a:t>Crowfunding</a:t>
            </a:r>
            <a:endParaRPr lang="fr-FR" altLang="fr-FR" sz="3200" dirty="0" smtClean="0"/>
          </a:p>
          <a:p>
            <a:pPr lvl="4" eaLnBrk="1" hangingPunct="1">
              <a:buSzTx/>
            </a:pPr>
            <a:r>
              <a:rPr lang="fr-FR" altLang="fr-FR" sz="3200" dirty="0" smtClean="0"/>
              <a:t>Comptes d’exploitation </a:t>
            </a:r>
            <a:endParaRPr lang="fr-FR" altLang="fr-FR" sz="3200" dirty="0" smtClean="0"/>
          </a:p>
          <a:p>
            <a:pPr lvl="4" eaLnBrk="1" hangingPunct="1">
              <a:buSzTx/>
            </a:pPr>
            <a:r>
              <a:rPr lang="fr-FR" altLang="fr-FR" sz="3200" dirty="0" smtClean="0"/>
              <a:t>Plan de financement</a:t>
            </a:r>
          </a:p>
          <a:p>
            <a:pPr lvl="4" eaLnBrk="1" hangingPunct="1">
              <a:buSzTx/>
            </a:pPr>
            <a:r>
              <a:rPr lang="fr-FR" altLang="fr-FR" sz="3200" dirty="0" smtClean="0"/>
              <a:t>Bilans</a:t>
            </a:r>
          </a:p>
          <a:p>
            <a:pPr lvl="4" eaLnBrk="1" hangingPunct="1">
              <a:buSzTx/>
            </a:pPr>
            <a:r>
              <a:rPr lang="fr-FR" altLang="fr-FR" sz="3200" dirty="0" smtClean="0"/>
              <a:t>BFR</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188640"/>
            <a:ext cx="8229600" cy="1371600"/>
          </a:xfrm>
        </p:spPr>
        <p:txBody>
          <a:bodyPr/>
          <a:lstStyle/>
          <a:p>
            <a:r>
              <a:rPr lang="fr-FR" altLang="fr-FR" sz="3600" b="1" dirty="0"/>
              <a:t>7</a:t>
            </a:r>
            <a:r>
              <a:rPr lang="fr-FR" altLang="fr-FR" sz="3600" b="1" dirty="0" smtClean="0"/>
              <a:t>. </a:t>
            </a:r>
            <a:r>
              <a:rPr lang="fr-FR" altLang="fr-FR" sz="3600" b="1" dirty="0" smtClean="0"/>
              <a:t>Levée </a:t>
            </a:r>
            <a:r>
              <a:rPr lang="fr-FR" altLang="fr-FR" sz="3600" b="1" dirty="0" err="1" smtClean="0"/>
              <a:t>Crowd</a:t>
            </a:r>
            <a:r>
              <a:rPr lang="fr-FR" altLang="fr-FR" sz="3600" b="1" dirty="0" err="1"/>
              <a:t>f</a:t>
            </a:r>
            <a:r>
              <a:rPr lang="fr-FR" altLang="fr-FR" sz="3600" b="1" dirty="0" err="1" smtClean="0"/>
              <a:t>unding</a:t>
            </a:r>
            <a:endParaRPr lang="fr-FR" altLang="fr-FR" sz="3600" b="1" dirty="0" smtClean="0"/>
          </a:p>
        </p:txBody>
      </p:sp>
      <p:sp>
        <p:nvSpPr>
          <p:cNvPr id="3" name="Espace réservé du contenu 2"/>
          <p:cNvSpPr>
            <a:spLocks noGrp="1"/>
          </p:cNvSpPr>
          <p:nvPr>
            <p:ph idx="1"/>
          </p:nvPr>
        </p:nvSpPr>
        <p:spPr>
          <a:xfrm>
            <a:off x="457200" y="1343000"/>
            <a:ext cx="8229600" cy="4534272"/>
          </a:xfrm>
        </p:spPr>
        <p:txBody>
          <a:bodyPr/>
          <a:lstStyle/>
          <a:p>
            <a:pPr>
              <a:lnSpc>
                <a:spcPct val="150000"/>
              </a:lnSpc>
              <a:defRPr/>
            </a:pPr>
            <a:r>
              <a:rPr lang="fr-FR" sz="1800" b="1" dirty="0" smtClean="0"/>
              <a:t>Proposer à des investisseurs de devenir </a:t>
            </a:r>
            <a:r>
              <a:rPr lang="fr-FR" sz="1800" b="1" dirty="0"/>
              <a:t>associé – actionnaire </a:t>
            </a:r>
            <a:r>
              <a:rPr lang="fr-FR" sz="1800" b="1" dirty="0" err="1" smtClean="0"/>
              <a:t>SophroKhepri</a:t>
            </a:r>
            <a:r>
              <a:rPr lang="fr-FR" sz="1800" b="1" dirty="0"/>
              <a:t> </a:t>
            </a:r>
            <a:r>
              <a:rPr lang="fr-FR" sz="1800" b="1" dirty="0" smtClean="0"/>
              <a:t>SAS:</a:t>
            </a:r>
          </a:p>
          <a:p>
            <a:pPr lvl="1">
              <a:lnSpc>
                <a:spcPct val="150000"/>
              </a:lnSpc>
              <a:defRPr/>
            </a:pPr>
            <a:r>
              <a:rPr lang="fr-FR" sz="1800" dirty="0"/>
              <a:t>500 parts sociales / actions à 70 €</a:t>
            </a:r>
          </a:p>
          <a:p>
            <a:pPr lvl="1">
              <a:lnSpc>
                <a:spcPct val="150000"/>
              </a:lnSpc>
              <a:defRPr/>
            </a:pPr>
            <a:r>
              <a:rPr lang="fr-FR" sz="1800" dirty="0" smtClean="0"/>
              <a:t>Achat </a:t>
            </a:r>
            <a:r>
              <a:rPr lang="fr-FR" sz="1800" dirty="0"/>
              <a:t>minimum : 1 part sociale par </a:t>
            </a:r>
            <a:r>
              <a:rPr lang="fr-FR" sz="1800" dirty="0" smtClean="0"/>
              <a:t>personne</a:t>
            </a:r>
          </a:p>
          <a:p>
            <a:pPr lvl="1">
              <a:lnSpc>
                <a:spcPct val="150000"/>
              </a:lnSpc>
              <a:defRPr/>
            </a:pPr>
            <a:r>
              <a:rPr lang="fr-FR" sz="1800" dirty="0" smtClean="0"/>
              <a:t>Achat </a:t>
            </a:r>
            <a:r>
              <a:rPr lang="fr-FR" sz="1800" dirty="0"/>
              <a:t>maximum : non </a:t>
            </a:r>
            <a:r>
              <a:rPr lang="fr-FR" sz="1800" dirty="0" smtClean="0"/>
              <a:t>limité</a:t>
            </a:r>
          </a:p>
          <a:p>
            <a:pPr lvl="1">
              <a:lnSpc>
                <a:spcPct val="150000"/>
              </a:lnSpc>
              <a:defRPr/>
            </a:pPr>
            <a:r>
              <a:rPr lang="fr-FR" sz="1800" dirty="0" smtClean="0"/>
              <a:t>Opération </a:t>
            </a:r>
            <a:r>
              <a:rPr lang="fr-FR" sz="1800" dirty="0"/>
              <a:t>gérée par </a:t>
            </a:r>
            <a:r>
              <a:rPr lang="fr-FR" sz="1800" dirty="0" smtClean="0"/>
              <a:t>SPARKUP, plateforme de financement participatif</a:t>
            </a:r>
            <a:endParaRPr lang="fr-FR" dirty="0" smtClean="0"/>
          </a:p>
          <a:p>
            <a:pPr>
              <a:lnSpc>
                <a:spcPct val="150000"/>
              </a:lnSpc>
              <a:defRPr/>
            </a:pPr>
            <a:r>
              <a:rPr lang="fr-FR" sz="1800" b="1" dirty="0"/>
              <a:t>Besoin en </a:t>
            </a:r>
            <a:r>
              <a:rPr lang="fr-FR" sz="1800" b="1" dirty="0" smtClean="0"/>
              <a:t>financement couvert par L’opération </a:t>
            </a:r>
            <a:r>
              <a:rPr lang="fr-FR" sz="1800" b="1" dirty="0" err="1" smtClean="0"/>
              <a:t>SparkUp</a:t>
            </a:r>
            <a:r>
              <a:rPr lang="fr-FR" sz="1800" b="1" dirty="0" smtClean="0"/>
              <a:t> :</a:t>
            </a:r>
            <a:endParaRPr lang="fr-FR" sz="1800" dirty="0"/>
          </a:p>
          <a:p>
            <a:pPr lvl="1">
              <a:lnSpc>
                <a:spcPct val="150000"/>
              </a:lnSpc>
              <a:defRPr/>
            </a:pPr>
            <a:r>
              <a:rPr lang="fr-FR" sz="1800" dirty="0"/>
              <a:t>Besoin de 35 000 € supplémentaires pour mettre au point l’interface patients et praticiens, gestion efficiente des rendez-vous en ligne, tenue des agendas interactifs, promotion du concept novateur. </a:t>
            </a:r>
          </a:p>
        </p:txBody>
      </p:sp>
    </p:spTree>
    <p:extLst>
      <p:ext uri="{BB962C8B-B14F-4D97-AF65-F5344CB8AC3E}">
        <p14:creationId xmlns:p14="http://schemas.microsoft.com/office/powerpoint/2010/main" val="27209266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a:t>
            </a:r>
            <a:r>
              <a:rPr lang="fr-FR" altLang="fr-FR" sz="3600" b="1" dirty="0" smtClean="0"/>
              <a:t>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a:t>
            </a:r>
            <a:r>
              <a:rPr lang="fr-FR" altLang="fr-FR" sz="3600" b="1" dirty="0" smtClean="0"/>
              <a:t>d’exploitation</a:t>
            </a:r>
          </a:p>
        </p:txBody>
      </p:sp>
      <p:pic>
        <p:nvPicPr>
          <p:cNvPr id="3074" name="Picture 2" descr="D:\du msi\Mes documents\KHEPRI Developpement\Installation 2013\Cabinet paramédical Khepri\Dossier complet Creation SAS Khepri\Construction B-Plan\C-Explo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011510"/>
            <a:ext cx="7124700" cy="5369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Plan </a:t>
            </a:r>
            <a:r>
              <a:rPr lang="fr-FR" altLang="fr-FR" sz="3600" b="1" dirty="0" smtClean="0"/>
              <a:t>de financement</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D:\du msi\Mes documents\KHEPRI Developpement\Installation 2013\Cabinet paramédical Khepri\Dossier complet Creation SAS Khepri\Construction B-Plan\Répart Kp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2" y="4653136"/>
            <a:ext cx="3028329" cy="21330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du msi\Mes documents\KHEPRI Developpement\Installation 2013\Cabinet paramédical Khepri\Dossier complet Creation SAS Khepri\Construction B-Plan\Repartition C-cour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53136"/>
            <a:ext cx="3528392" cy="17997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u msi\Mes documents\KHEPRI Developpement\Installation 2013\Cabinet paramédical Khepri\Dossier complet Creation SAS Khepri\Construction B-Plan\C-Finance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75" y="908720"/>
            <a:ext cx="7776864" cy="3917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185192"/>
            <a:ext cx="8229600" cy="1011560"/>
          </a:xfrm>
        </p:spPr>
        <p:txBody>
          <a:bodyPr/>
          <a:lstStyle/>
          <a:p>
            <a:pPr eaLnBrk="1" hangingPunct="1"/>
            <a:r>
              <a:rPr lang="fr-FR" altLang="fr-FR" sz="3600" b="1" dirty="0" smtClean="0"/>
              <a:t>7. Bilans</a:t>
            </a:r>
            <a:endParaRPr lang="fr-FR" altLang="fr-FR" sz="3600" b="1" dirty="0" smtClean="0"/>
          </a:p>
        </p:txBody>
      </p:sp>
      <p:pic>
        <p:nvPicPr>
          <p:cNvPr id="4098" name="Picture 2" descr="D:\du msi\Mes documents\KHEPRI Developpement\Installation 2013\Cabinet paramédical Khepri\Dossier complet Creation SAS Khepri\Construction B-Plan\Bil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18" y="1268760"/>
            <a:ext cx="8153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185192"/>
            <a:ext cx="8229600" cy="1371600"/>
          </a:xfrm>
        </p:spPr>
        <p:txBody>
          <a:bodyPr/>
          <a:lstStyle/>
          <a:p>
            <a:pPr eaLnBrk="1" hangingPunct="1"/>
            <a:r>
              <a:rPr lang="fr-FR" altLang="fr-FR" sz="3600" b="1" dirty="0" smtClean="0"/>
              <a:t>BFR</a:t>
            </a:r>
          </a:p>
        </p:txBody>
      </p:sp>
      <p:pic>
        <p:nvPicPr>
          <p:cNvPr id="5122" name="Picture 2" descr="D:\du msi\Mes documents\KHEPRI Developpement\Installation 2013\Cabinet paramédical Khepri\Dossier complet Creation SAS Khepri\Construction B-Plan\B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65" y="1485272"/>
            <a:ext cx="8246199" cy="35999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35</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7029"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6046</TotalTime>
  <Words>1895</Words>
  <Application>Microsoft Office PowerPoint</Application>
  <PresentationFormat>Affichage à l'écran (4:3)</PresentationFormat>
  <Paragraphs>428</Paragraphs>
  <Slides>40</Slides>
  <Notes>21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Où en est le projet ?</vt:lpstr>
      <vt:lpstr>7. Proposition pour les investisseurs</vt:lpstr>
      <vt:lpstr>7. Business Plan</vt:lpstr>
      <vt:lpstr>7. Levée Crowdfunding</vt:lpstr>
      <vt:lpstr>7. Contruction du CA - Ventes</vt:lpstr>
      <vt:lpstr>7. Comptes d’exploitation</vt:lpstr>
      <vt:lpstr>7. Plan de financement</vt:lpstr>
      <vt:lpstr>7. Bilans</vt:lpstr>
      <vt:lpstr>BFR</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84</cp:revision>
  <cp:lastPrinted>2015-03-10T15:17:42Z</cp:lastPrinted>
  <dcterms:created xsi:type="dcterms:W3CDTF">2015-02-15T15:45:30Z</dcterms:created>
  <dcterms:modified xsi:type="dcterms:W3CDTF">2015-03-11T10:21:49Z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