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66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05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5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42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68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09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09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42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29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74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30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8D156-0308-4689-92E2-B5155C45D774}" type="datetimeFigureOut">
              <a:rPr lang="fr-FR" smtClean="0"/>
              <a:t>07/03/2015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5C1B9-F136-4A75-B884-521ED96646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52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953798"/>
            <a:ext cx="5612160" cy="53392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Séverine NIVAUD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sz="3600" b="1" dirty="0" smtClean="0">
                <a:solidFill>
                  <a:schemeClr val="tx1"/>
                </a:solidFill>
                <a:latin typeface="Californian FB" panose="0207040306080B030204" pitchFamily="18" charset="0"/>
              </a:rPr>
              <a:t>36 ans, Nogentaise, exerçant dans de grands groupes financiers en tant que Contrôleur de Gestion depuis une dizaine d’année.</a:t>
            </a:r>
            <a:br>
              <a:rPr lang="fr-FR" sz="3600" b="1" dirty="0" smtClean="0">
                <a:solidFill>
                  <a:schemeClr val="tx1"/>
                </a:solidFill>
                <a:latin typeface="Californian FB" panose="0207040306080B030204" pitchFamily="18" charset="0"/>
              </a:rPr>
            </a:br>
            <a:r>
              <a:rPr lang="fr-FR" sz="3600" b="1" dirty="0" smtClean="0">
                <a:solidFill>
                  <a:schemeClr val="tx1"/>
                </a:solidFill>
                <a:latin typeface="Californian FB" panose="0207040306080B030204" pitchFamily="18" charset="0"/>
              </a:rPr>
              <a:t>Adepte de la </a:t>
            </a:r>
            <a:r>
              <a:rPr lang="fr-FR" sz="3600" b="1" dirty="0" smtClean="0">
                <a:solidFill>
                  <a:schemeClr val="tx1"/>
                </a:solidFill>
                <a:latin typeface="Californian FB" panose="0207040306080B030204" pitchFamily="18" charset="0"/>
              </a:rPr>
              <a:t> Médecine douce et une volonté d’exercer une activité qui nous unit humainement !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188640"/>
            <a:ext cx="201622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6158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Séverine NIVAUD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Séverine NIVAUD</dc:title>
  <dc:creator>severine</dc:creator>
  <cp:lastModifiedBy>severine</cp:lastModifiedBy>
  <cp:revision>6</cp:revision>
  <dcterms:created xsi:type="dcterms:W3CDTF">2015-03-07T16:26:54Z</dcterms:created>
  <dcterms:modified xsi:type="dcterms:W3CDTF">2015-03-07T18:02:32Z</dcterms:modified>
</cp:coreProperties>
</file>