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76" r:id="rId6"/>
    <p:sldId id="277" r:id="rId7"/>
    <p:sldId id="278" r:id="rId8"/>
    <p:sldId id="260" r:id="rId9"/>
    <p:sldId id="261" r:id="rId10"/>
    <p:sldId id="279" r:id="rId11"/>
    <p:sldId id="280" r:id="rId12"/>
    <p:sldId id="281" r:id="rId13"/>
    <p:sldId id="262" r:id="rId14"/>
    <p:sldId id="263" r:id="rId15"/>
    <p:sldId id="275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580" autoAdjust="0"/>
  </p:normalViewPr>
  <p:slideViewPr>
    <p:cSldViewPr>
      <p:cViewPr>
        <p:scale>
          <a:sx n="46" d="100"/>
          <a:sy n="46" d="100"/>
        </p:scale>
        <p:origin x="-232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315FC-949A-4065-8906-E68FA946F917}" type="datetimeFigureOut">
              <a:rPr lang="fr-FR" smtClean="0"/>
              <a:pPr/>
              <a:t>30/01/2013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56AF1-958F-4E82-ABC0-5895973D12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Format</a:t>
            </a:r>
            <a:r>
              <a:rPr lang="fr-FR" b="1" baseline="0" dirty="0" smtClean="0">
                <a:solidFill>
                  <a:schemeClr val="tx1"/>
                </a:solidFill>
              </a:rPr>
              <a:t> A3 en 2 exemplaires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4 bandeaux de 100</a:t>
            </a:r>
            <a:r>
              <a:rPr lang="fr-FR" baseline="0" dirty="0" smtClean="0"/>
              <a:t> cm X 40 cm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4 bandeaux de 100</a:t>
            </a:r>
            <a:r>
              <a:rPr lang="fr-FR" baseline="0" dirty="0" smtClean="0"/>
              <a:t> cm X 40 cm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4 bandeaux de 100</a:t>
            </a:r>
            <a:r>
              <a:rPr lang="fr-FR" baseline="0" dirty="0" smtClean="0"/>
              <a:t> cm X 40 cm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Format A3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b="1" dirty="0" err="1" smtClean="0">
                <a:solidFill>
                  <a:srgbClr val="C00000"/>
                </a:solidFill>
                <a:latin typeface="Comic Sans MS" pitchFamily="66" charset="0"/>
              </a:rPr>
              <a:t>Construire</a:t>
            </a:r>
            <a:r>
              <a:rPr lang="en-US" sz="1200" b="1" dirty="0" smtClean="0">
                <a:solidFill>
                  <a:srgbClr val="C00000"/>
                </a:solidFill>
                <a:latin typeface="Comic Sans MS" pitchFamily="66" charset="0"/>
              </a:rPr>
              <a:t> ensemble </a:t>
            </a:r>
            <a:r>
              <a:rPr lang="en-US" sz="1200" b="1" dirty="0" err="1" smtClean="0">
                <a:solidFill>
                  <a:srgbClr val="C00000"/>
                </a:solidFill>
                <a:latin typeface="Comic Sans MS" pitchFamily="66" charset="0"/>
              </a:rPr>
              <a:t>l'organisation</a:t>
            </a:r>
            <a:r>
              <a:rPr lang="en-US" sz="1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b="1" dirty="0" smtClean="0">
                <a:solidFill>
                  <a:srgbClr val="C00000"/>
                </a:solidFill>
                <a:latin typeface="Comic Sans MS" pitchFamily="66" charset="0"/>
              </a:rPr>
              <a:t>de </a:t>
            </a:r>
            <a:r>
              <a:rPr lang="en-US" sz="1200" b="1" dirty="0" err="1" smtClean="0">
                <a:solidFill>
                  <a:srgbClr val="C00000"/>
                </a:solidFill>
                <a:latin typeface="Comic Sans MS" pitchFamily="66" charset="0"/>
              </a:rPr>
              <a:t>l'Equipe</a:t>
            </a:r>
            <a:r>
              <a:rPr lang="en-US" sz="1200" b="1" dirty="0" smtClean="0">
                <a:solidFill>
                  <a:srgbClr val="C00000"/>
                </a:solidFill>
                <a:latin typeface="Comic Sans MS" pitchFamily="66" charset="0"/>
              </a:rPr>
              <a:t> BETEN France de </a:t>
            </a:r>
            <a:r>
              <a:rPr lang="en-US" sz="1200" b="1" dirty="0" err="1" smtClean="0">
                <a:solidFill>
                  <a:srgbClr val="C00000"/>
                </a:solidFill>
                <a:latin typeface="Comic Sans MS" pitchFamily="66" charset="0"/>
              </a:rPr>
              <a:t>demain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 smtClean="0">
                <a:solidFill>
                  <a:schemeClr val="tx1"/>
                </a:solidFill>
              </a:rPr>
              <a:t>Format</a:t>
            </a:r>
            <a:r>
              <a:rPr lang="fr-FR" b="1" baseline="0" dirty="0" smtClean="0">
                <a:solidFill>
                  <a:schemeClr val="tx1"/>
                </a:solidFill>
              </a:rPr>
              <a:t> A3 en 2 exemplaires</a:t>
            </a:r>
            <a:endParaRPr lang="fr-FR" b="1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 smtClean="0">
                <a:solidFill>
                  <a:schemeClr val="tx1"/>
                </a:solidFill>
              </a:rPr>
              <a:t>Format</a:t>
            </a:r>
            <a:r>
              <a:rPr lang="fr-FR" b="1" baseline="0" dirty="0" smtClean="0">
                <a:solidFill>
                  <a:schemeClr val="tx1"/>
                </a:solidFill>
              </a:rPr>
              <a:t> A3 en 2 exemplaires</a:t>
            </a:r>
            <a:endParaRPr lang="fr-FR" b="1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Format A3 horizontal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Format</a:t>
            </a:r>
            <a:r>
              <a:rPr lang="fr-FR" baseline="0" dirty="0" smtClean="0"/>
              <a:t> A3 Horizontal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Format A3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Format A3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Format</a:t>
            </a:r>
            <a:r>
              <a:rPr lang="fr-FR" baseline="0" dirty="0" smtClean="0"/>
              <a:t> A3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4 bandeaux de 100</a:t>
            </a:r>
            <a:r>
              <a:rPr lang="fr-FR" baseline="0" dirty="0" smtClean="0"/>
              <a:t> cm X 40 cm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30/01/2013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30/01/2013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30/01/2013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30/01/2013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30/01/2013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30/01/2013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30/01/2013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30/01/2013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30/01/2013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30/01/2013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30/01/2013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B22BF-B4C9-4C09-9B57-E200458B3FE9}" type="datetimeFigureOut">
              <a:rPr lang="fr-FR" smtClean="0"/>
              <a:pPr/>
              <a:t>30/01/2013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Loi des 2 pieds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48680" y="2051720"/>
            <a:ext cx="576064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Comic Sans MS" pitchFamily="66" charset="0"/>
              </a:rPr>
              <a:t>Loi des 2 pieds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FR" sz="2800" b="1" dirty="0">
                <a:latin typeface="Comic Sans MS" pitchFamily="66" charset="0"/>
              </a:rPr>
              <a:t>…ou loi de la mobilité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CA" sz="2800" b="1" dirty="0">
                <a:latin typeface="Comic Sans MS" pitchFamily="66" charset="0"/>
              </a:rPr>
              <a:t> 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FR" sz="2800" b="1" dirty="0">
                <a:latin typeface="Comic Sans MS" pitchFamily="66" charset="0"/>
              </a:rPr>
              <a:t>  Si vous n’êtes en train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FR" sz="2800" b="1" dirty="0">
                <a:latin typeface="Comic Sans MS" pitchFamily="66" charset="0"/>
              </a:rPr>
              <a:t> 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FR" sz="2800" b="1" dirty="0">
                <a:latin typeface="Comic Sans MS" pitchFamily="66" charset="0"/>
              </a:rPr>
              <a:t>  ni d’apprendre, 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FR" sz="2800" b="1" dirty="0">
                <a:latin typeface="Comic Sans MS" pitchFamily="66" charset="0"/>
              </a:rPr>
              <a:t> 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FR" sz="2800" b="1" dirty="0">
                <a:latin typeface="Comic Sans MS" pitchFamily="66" charset="0"/>
              </a:rPr>
              <a:t>  ni de contribuer,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FR" sz="2800" b="1" dirty="0">
                <a:latin typeface="Comic Sans MS" pitchFamily="66" charset="0"/>
              </a:rPr>
              <a:t>        passez à autre chose!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FR" sz="2800" b="1" dirty="0" smtClean="0"/>
              <a:t>  </a:t>
            </a:r>
            <a:endParaRPr lang="fr-FR" sz="2800" dirty="0"/>
          </a:p>
          <a:p>
            <a:pPr algn="ctr"/>
            <a:r>
              <a:rPr lang="fr-FR" sz="2800" b="1" dirty="0"/>
              <a:t>    </a:t>
            </a:r>
            <a:endParaRPr lang="fr-FR" sz="2800" dirty="0"/>
          </a:p>
          <a:p>
            <a:pPr algn="ctr"/>
            <a:r>
              <a:rPr lang="fr-FR" sz="2800" dirty="0"/>
              <a:t> </a:t>
            </a:r>
            <a:r>
              <a:rPr lang="fr-CA" sz="2800" dirty="0"/>
              <a:t>     </a:t>
            </a:r>
            <a:endParaRPr lang="fr-FR" sz="2800" dirty="0"/>
          </a:p>
          <a:p>
            <a:pPr algn="ctr"/>
            <a:r>
              <a:rPr lang="en-US" sz="2800" dirty="0"/>
              <a:t>                                              </a:t>
            </a:r>
            <a:endParaRPr lang="fr-FR" sz="2800" dirty="0"/>
          </a:p>
          <a:p>
            <a:pPr algn="ctr"/>
            <a:endParaRPr lang="fr-FR" sz="2800" dirty="0"/>
          </a:p>
        </p:txBody>
      </p:sp>
      <p:pic>
        <p:nvPicPr>
          <p:cNvPr id="1026" name="P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1700" y="5985100"/>
            <a:ext cx="2841476" cy="2550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>
          <a:xfrm rot="16200000">
            <a:off x="-2583668" y="3743908"/>
            <a:ext cx="8280920" cy="187220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Marché de l'Action</a:t>
            </a:r>
            <a:endParaRPr kumimoji="0" lang="fr-FR" sz="6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CA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CA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* Murs où sont repris les thèmes choisis</a:t>
            </a:r>
            <a:r>
              <a:rPr kumimoji="0" lang="fr-CA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et où chacun ajoute son nom pour participer aux ateliers qui l'intéressent.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 rot="16200000">
            <a:off x="-2691680" y="3563890"/>
            <a:ext cx="8424938" cy="194421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CA" sz="6600" b="1" dirty="0">
                <a:latin typeface="Comic Sans MS" pitchFamily="66" charset="0"/>
              </a:rPr>
              <a:t>Salle </a:t>
            </a:r>
            <a:r>
              <a:rPr lang="fr-CA" sz="6600" b="1" dirty="0" smtClean="0">
                <a:latin typeface="Comic Sans MS" pitchFamily="66" charset="0"/>
              </a:rPr>
              <a:t>des nouvelles</a:t>
            </a:r>
          </a:p>
          <a:p>
            <a:pPr marL="342900" indent="-342900" algn="ctr">
              <a:spcBef>
                <a:spcPct val="20000"/>
              </a:spcBef>
              <a:buFont typeface="Arial" charset="0"/>
              <a:buChar char="•"/>
            </a:pPr>
            <a:endParaRPr lang="fr-FR" sz="1200" b="1" dirty="0" smtClean="0">
              <a:latin typeface="Comic Sans MS" pitchFamily="66" charset="0"/>
            </a:endParaRPr>
          </a:p>
          <a:p>
            <a:pPr marL="342900" indent="-342900" algn="ctr">
              <a:spcBef>
                <a:spcPct val="20000"/>
              </a:spcBef>
              <a:buFont typeface="Arial" charset="0"/>
              <a:buChar char="•"/>
            </a:pPr>
            <a:r>
              <a:rPr lang="fr-FR" sz="1200" b="1" dirty="0" smtClean="0">
                <a:latin typeface="Comic Sans MS" pitchFamily="66" charset="0"/>
              </a:rPr>
              <a:t>Salle de rédaction où sont tapés les rapports (compte-rendu des différents ateliers)</a:t>
            </a:r>
            <a:endParaRPr lang="en-US" sz="1200" b="1" dirty="0" smtClean="0">
              <a:latin typeface="Comic Sans MS" pitchFamily="66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kumimoji="0" lang="fr-FR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 rot="16200000">
            <a:off x="-2547662" y="3491881"/>
            <a:ext cx="8352930" cy="216024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fr-CA" sz="7200" b="1" dirty="0">
                <a:latin typeface="Comic Sans MS" pitchFamily="66" charset="0"/>
              </a:rPr>
              <a:t>Le </a:t>
            </a:r>
            <a:r>
              <a:rPr lang="fr-CA" sz="7200" b="1" dirty="0" smtClean="0">
                <a:latin typeface="Comic Sans MS" pitchFamily="66" charset="0"/>
              </a:rPr>
              <a:t>Grand journal</a:t>
            </a:r>
          </a:p>
          <a:p>
            <a:pPr marL="342900" indent="-342900" algn="ctr">
              <a:spcBef>
                <a:spcPct val="20000"/>
              </a:spcBef>
            </a:pPr>
            <a:endParaRPr lang="fr-CA" sz="1200" b="1" dirty="0" smtClean="0">
              <a:latin typeface="Comic Sans MS" pitchFamily="66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fr-CA" sz="1400" b="1" dirty="0" smtClean="0">
                <a:latin typeface="Comic Sans MS" pitchFamily="66" charset="0"/>
              </a:rPr>
              <a:t>* Murs où sont affichés les rapports après avoir été saisis sur informatique</a:t>
            </a:r>
            <a:endParaRPr lang="fr-FR" sz="1400" dirty="0">
              <a:latin typeface="Comic Sans MS" pitchFamily="66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j02055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72" y="395536"/>
            <a:ext cx="5663610" cy="521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692696" y="6012160"/>
            <a:ext cx="52565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400" b="1" dirty="0" err="1">
                <a:solidFill>
                  <a:srgbClr val="002060"/>
                </a:solidFill>
                <a:latin typeface="Comic Sans MS" pitchFamily="66" charset="0"/>
              </a:rPr>
              <a:t>Inscrivez</a:t>
            </a:r>
            <a:r>
              <a:rPr lang="en-CA" sz="4400" b="1" dirty="0">
                <a:solidFill>
                  <a:srgbClr val="002060"/>
                </a:solidFill>
                <a:latin typeface="Comic Sans MS" pitchFamily="66" charset="0"/>
              </a:rPr>
              <a:t>-vous</a:t>
            </a:r>
            <a:endParaRPr lang="fr-FR" sz="4400" dirty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r>
              <a:rPr lang="en-CA" sz="4400" b="1" dirty="0">
                <a:solidFill>
                  <a:srgbClr val="002060"/>
                </a:solidFill>
                <a:latin typeface="Comic Sans MS" pitchFamily="66" charset="0"/>
              </a:rPr>
              <a:t> </a:t>
            </a:r>
            <a:endParaRPr lang="fr-FR" sz="4400" dirty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r>
              <a:rPr lang="en-CA" sz="4400" b="1" dirty="0">
                <a:solidFill>
                  <a:srgbClr val="002060"/>
                </a:solidFill>
                <a:latin typeface="Comic Sans MS" pitchFamily="66" charset="0"/>
              </a:rPr>
              <a:t>ICI</a:t>
            </a:r>
            <a:endParaRPr lang="fr-FR" sz="44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 rot="16200000">
            <a:off x="-2007604" y="3095836"/>
            <a:ext cx="8280920" cy="273630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Comic Sans MS" pitchFamily="66" charset="0"/>
              </a:rPr>
              <a:t>Construire</a:t>
            </a:r>
            <a:r>
              <a:rPr lang="en-US" sz="3200" b="1" dirty="0" smtClean="0">
                <a:solidFill>
                  <a:srgbClr val="C00000"/>
                </a:solidFill>
                <a:latin typeface="Comic Sans MS" pitchFamily="66" charset="0"/>
              </a:rPr>
              <a:t> ensemble </a:t>
            </a:r>
            <a:r>
              <a:rPr lang="en-US" sz="3200" b="1" dirty="0" err="1" smtClean="0">
                <a:solidFill>
                  <a:srgbClr val="C00000"/>
                </a:solidFill>
                <a:latin typeface="Comic Sans MS" pitchFamily="66" charset="0"/>
              </a:rPr>
              <a:t>l'organisation</a:t>
            </a:r>
            <a:r>
              <a:rPr lang="en-US" sz="3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 smtClean="0">
                <a:solidFill>
                  <a:srgbClr val="C00000"/>
                </a:solidFill>
                <a:latin typeface="Comic Sans MS" pitchFamily="66" charset="0"/>
              </a:rPr>
              <a:t>de </a:t>
            </a:r>
            <a:r>
              <a:rPr lang="en-US" sz="3200" b="1" dirty="0" err="1" smtClean="0">
                <a:solidFill>
                  <a:srgbClr val="C00000"/>
                </a:solidFill>
                <a:latin typeface="Comic Sans MS" pitchFamily="66" charset="0"/>
              </a:rPr>
              <a:t>l'Equipe</a:t>
            </a:r>
            <a:r>
              <a:rPr lang="en-US" sz="3200" b="1" dirty="0" smtClean="0">
                <a:solidFill>
                  <a:srgbClr val="C00000"/>
                </a:solidFill>
                <a:latin typeface="Comic Sans MS" pitchFamily="66" charset="0"/>
              </a:rPr>
              <a:t> BETEN France de </a:t>
            </a:r>
            <a:r>
              <a:rPr lang="en-US" sz="3200" b="1" dirty="0" err="1" smtClean="0">
                <a:solidFill>
                  <a:srgbClr val="C00000"/>
                </a:solidFill>
                <a:latin typeface="Comic Sans MS" pitchFamily="66" charset="0"/>
              </a:rPr>
              <a:t>demain</a:t>
            </a:r>
            <a:r>
              <a:rPr lang="en-US" sz="3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717032" y="8460432"/>
            <a:ext cx="2836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Bandeau de 120 cm X 40 cm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4"/>
          <p:cNvSpPr txBox="1">
            <a:spLocks/>
          </p:cNvSpPr>
          <p:nvPr/>
        </p:nvSpPr>
        <p:spPr>
          <a:xfrm>
            <a:off x="476672" y="1115616"/>
            <a:ext cx="5976664" cy="77048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CA" sz="1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fr-CA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Votre seule préparation ?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CA" sz="3200" b="1" i="1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CA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Penser à</a:t>
            </a:r>
            <a:r>
              <a:rPr kumimoji="0" lang="fr-FR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lang="fr-CA" sz="3200" b="1" i="1" dirty="0" smtClean="0">
                <a:solidFill>
                  <a:srgbClr val="C00000"/>
                </a:solidFill>
                <a:latin typeface="Comic Sans MS" pitchFamily="66" charset="0"/>
              </a:rPr>
              <a:t>q</a:t>
            </a:r>
            <a:r>
              <a:rPr kumimoji="0" lang="fr-CA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uelles</a:t>
            </a:r>
            <a:r>
              <a:rPr kumimoji="0" lang="fr-CA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 sont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CA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les idées, les questions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CA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et les possibilités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CA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que je veux explorer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CA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pour </a:t>
            </a:r>
            <a:r>
              <a:rPr kumimoji="0" lang="fr-FR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définir l'organisation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de l'Equipe de BETEN France ?</a:t>
            </a:r>
            <a:endParaRPr kumimoji="0" lang="fr-FR" sz="3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6361" y="-972616"/>
            <a:ext cx="5262919" cy="1113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058" tIns="41029" rIns="82058" bIns="41029">
            <a:spAutoFit/>
          </a:bodyPr>
          <a:lstStyle/>
          <a:p>
            <a:pPr algn="ctr"/>
            <a:r>
              <a:rPr lang="en-US" sz="71800" b="1" dirty="0"/>
              <a:t>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dirty="0"/>
              <a:t>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dirty="0"/>
              <a:t>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dirty="0"/>
              <a:t>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648" y="395536"/>
            <a:ext cx="6264696" cy="8352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dirty="0"/>
              <a:t>5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dirty="0"/>
              <a:t>6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dirty="0"/>
              <a:t>7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dirty="0"/>
              <a:t>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dirty="0"/>
              <a:t>9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-2823882" y="-430068"/>
            <a:ext cx="8942294" cy="978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62800" dirty="0"/>
              <a:t>1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806824" y="-430068"/>
            <a:ext cx="7799294" cy="978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62800" dirty="0"/>
              <a:t>0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-2487706" y="-430068"/>
            <a:ext cx="8942294" cy="978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62800" dirty="0"/>
              <a:t>1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143000" y="-430068"/>
            <a:ext cx="7799294" cy="978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62800" dirty="0"/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47664"/>
            <a:ext cx="6661612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3"/>
          <p:cNvSpPr txBox="1">
            <a:spLocks/>
          </p:cNvSpPr>
          <p:nvPr/>
        </p:nvSpPr>
        <p:spPr>
          <a:xfrm rot="16200000">
            <a:off x="-711459" y="1727684"/>
            <a:ext cx="8208912" cy="5832648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8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</a:endParaRPr>
          </a:p>
          <a:p>
            <a:pPr algn="ctr">
              <a:buNone/>
            </a:pPr>
            <a:r>
              <a:rPr lang="fr-CA" sz="8800" b="1" dirty="0" smtClean="0">
                <a:solidFill>
                  <a:srgbClr val="002060"/>
                </a:solidFill>
                <a:latin typeface="Comic Sans MS" pitchFamily="66" charset="0"/>
              </a:rPr>
              <a:t>Ça commence,</a:t>
            </a:r>
            <a:endParaRPr lang="fr-FR" sz="8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fr-FR" sz="8800" b="1" dirty="0" smtClean="0">
                <a:solidFill>
                  <a:srgbClr val="002060"/>
                </a:solidFill>
                <a:latin typeface="Comic Sans MS" pitchFamily="66" charset="0"/>
              </a:rPr>
              <a:t>quand </a:t>
            </a:r>
          </a:p>
          <a:p>
            <a:pPr algn="ctr">
              <a:buNone/>
            </a:pPr>
            <a:r>
              <a:rPr lang="fr-FR" sz="8800" b="1" dirty="0" smtClean="0">
                <a:solidFill>
                  <a:srgbClr val="002060"/>
                </a:solidFill>
                <a:latin typeface="Comic Sans MS" pitchFamily="66" charset="0"/>
              </a:rPr>
              <a:t>ça commence</a:t>
            </a:r>
            <a:endParaRPr kumimoji="0" lang="fr-FR" sz="8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3"/>
          <p:cNvSpPr txBox="1">
            <a:spLocks/>
          </p:cNvSpPr>
          <p:nvPr/>
        </p:nvSpPr>
        <p:spPr>
          <a:xfrm rot="16200000">
            <a:off x="-639452" y="1655676"/>
            <a:ext cx="8280920" cy="590465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</a:rPr>
              <a:t>Les personnes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</a:rPr>
              <a:t>qui se</a:t>
            </a:r>
            <a:r>
              <a:rPr kumimoji="0" lang="fr-FR" sz="8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fr-FR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</a:rPr>
              <a:t>présentent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</a:rPr>
              <a:t>sont les bonnes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3"/>
          <p:cNvSpPr txBox="1">
            <a:spLocks/>
          </p:cNvSpPr>
          <p:nvPr/>
        </p:nvSpPr>
        <p:spPr>
          <a:xfrm rot="16200000">
            <a:off x="-711460" y="1583668"/>
            <a:ext cx="8352928" cy="597666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algn="ctr">
              <a:buNone/>
            </a:pPr>
            <a:r>
              <a:rPr lang="fr-FR" sz="8800" b="1" dirty="0" smtClean="0">
                <a:solidFill>
                  <a:srgbClr val="002060"/>
                </a:solidFill>
                <a:latin typeface="Comic Sans MS" pitchFamily="66" charset="0"/>
              </a:rPr>
              <a:t>Ce qui arrive, </a:t>
            </a:r>
          </a:p>
          <a:p>
            <a:pPr algn="ctr">
              <a:buNone/>
            </a:pPr>
            <a:r>
              <a:rPr lang="fr-FR" sz="8800" b="1" dirty="0" smtClean="0">
                <a:solidFill>
                  <a:srgbClr val="002060"/>
                </a:solidFill>
                <a:latin typeface="Comic Sans MS" pitchFamily="66" charset="0"/>
              </a:rPr>
              <a:t>c’est ce qui </a:t>
            </a:r>
          </a:p>
          <a:p>
            <a:pPr algn="ctr">
              <a:buNone/>
            </a:pPr>
            <a:r>
              <a:rPr lang="fr-FR" sz="8800" b="1" dirty="0" smtClean="0">
                <a:solidFill>
                  <a:srgbClr val="002060"/>
                </a:solidFill>
                <a:latin typeface="Comic Sans MS" pitchFamily="66" charset="0"/>
              </a:rPr>
              <a:t>pouvait arriver</a:t>
            </a:r>
            <a:endParaRPr lang="fr-FR" sz="88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3"/>
          <p:cNvSpPr txBox="1">
            <a:spLocks/>
          </p:cNvSpPr>
          <p:nvPr/>
        </p:nvSpPr>
        <p:spPr>
          <a:xfrm rot="16200000">
            <a:off x="-603448" y="1619672"/>
            <a:ext cx="8136904" cy="597666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fr-FR" sz="8800" b="1" dirty="0" smtClean="0">
                <a:solidFill>
                  <a:srgbClr val="002060"/>
                </a:solidFill>
                <a:latin typeface="Comic Sans MS" pitchFamily="66" charset="0"/>
              </a:rPr>
              <a:t>Quand c’est fini,</a:t>
            </a:r>
          </a:p>
          <a:p>
            <a:pPr algn="ctr"/>
            <a:r>
              <a:rPr lang="fr-FR" sz="8800" b="1" dirty="0" smtClean="0">
                <a:solidFill>
                  <a:srgbClr val="002060"/>
                </a:solidFill>
                <a:latin typeface="Comic Sans MS" pitchFamily="66" charset="0"/>
              </a:rPr>
              <a:t>c’est fini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42900" y="971601"/>
            <a:ext cx="6172200" cy="719661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fr-CA" sz="5400" b="1" dirty="0" smtClean="0">
                <a:solidFill>
                  <a:srgbClr val="00B050"/>
                </a:solidFill>
                <a:latin typeface="Comic Sans MS" pitchFamily="66" charset="0"/>
              </a:rPr>
              <a:t>Soyez</a:t>
            </a:r>
            <a:endParaRPr lang="fr-FR" sz="5400" b="1" dirty="0">
              <a:solidFill>
                <a:srgbClr val="00B05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fr-CA" sz="5400" b="1" dirty="0">
                <a:solidFill>
                  <a:srgbClr val="00B050"/>
                </a:solidFill>
                <a:latin typeface="Comic Sans MS" pitchFamily="66" charset="0"/>
              </a:rPr>
              <a:t>prêts - prêtes</a:t>
            </a:r>
            <a:endParaRPr lang="fr-FR" sz="5400" b="1" dirty="0">
              <a:solidFill>
                <a:srgbClr val="00B05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fr-CA" sz="5400" b="1" dirty="0" smtClean="0">
                <a:solidFill>
                  <a:srgbClr val="00B050"/>
                </a:solidFill>
                <a:latin typeface="Comic Sans MS" pitchFamily="66" charset="0"/>
              </a:rPr>
              <a:t>à être</a:t>
            </a:r>
            <a:endParaRPr lang="fr-FR" sz="5400" b="1" dirty="0">
              <a:solidFill>
                <a:srgbClr val="00B05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fr-CA" sz="5400" b="1" dirty="0">
                <a:solidFill>
                  <a:srgbClr val="00B050"/>
                </a:solidFill>
                <a:latin typeface="Comic Sans MS" pitchFamily="66" charset="0"/>
              </a:rPr>
              <a:t>surpris </a:t>
            </a:r>
            <a:r>
              <a:rPr lang="fr-CA" sz="5400" b="1" dirty="0" smtClean="0">
                <a:solidFill>
                  <a:srgbClr val="00B050"/>
                </a:solidFill>
                <a:latin typeface="Comic Sans MS" pitchFamily="66" charset="0"/>
              </a:rPr>
              <a:t>– surprises !</a:t>
            </a:r>
            <a:endParaRPr lang="fr-FR" sz="5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 rot="16200000">
            <a:off x="-2511660" y="3599892"/>
            <a:ext cx="8352928" cy="1800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8000" b="1" dirty="0" smtClean="0">
                <a:latin typeface="Comic Sans MS" pitchFamily="66" charset="0"/>
              </a:rPr>
              <a:t>Place du Marché</a:t>
            </a:r>
            <a:endParaRPr lang="fr-FR" sz="80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fr-CA" sz="2000" b="1" dirty="0" smtClean="0">
                <a:latin typeface="Comic Sans MS" pitchFamily="66" charset="0"/>
              </a:rPr>
              <a:t>* Murs où sont affichés les thèmes d'ateliers de travail à choi</a:t>
            </a:r>
            <a:r>
              <a:rPr lang="fr-CA" sz="1200" b="1" dirty="0" smtClean="0">
                <a:latin typeface="Comic Sans MS" pitchFamily="66" charset="0"/>
              </a:rPr>
              <a:t>sir</a:t>
            </a:r>
            <a:endParaRPr lang="en-US" sz="1200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263</Words>
  <Application>Microsoft Office PowerPoint</Application>
  <PresentationFormat>Affichage à l'écran (4:3)</PresentationFormat>
  <Paragraphs>121</Paragraphs>
  <Slides>26</Slides>
  <Notes>26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Thème Office</vt:lpstr>
      <vt:lpstr>Loi des 2 pieds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evelyne</dc:creator>
  <cp:lastModifiedBy>evelyne</cp:lastModifiedBy>
  <cp:revision>10</cp:revision>
  <dcterms:created xsi:type="dcterms:W3CDTF">2012-10-26T14:32:37Z</dcterms:created>
  <dcterms:modified xsi:type="dcterms:W3CDTF">2013-01-30T22:50:12Z</dcterms:modified>
</cp:coreProperties>
</file>