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p:scale>
          <a:sx n="67" d="100"/>
          <a:sy n="67" d="100"/>
        </p:scale>
        <p:origin x="-1170" y="-37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22/01/2016</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752546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22/01/2016</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898120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22/01/2016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22/01/2016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 5 mai et le 26 mai 2014</a:t>
            </a:r>
          </a:p>
        </p:txBody>
      </p:sp>
      <p:sp>
        <p:nvSpPr>
          <p:cNvPr id="3" name="Sous-titre 2"/>
          <p:cNvSpPr>
            <a:spLocks noGrp="1"/>
          </p:cNvSpPr>
          <p:nvPr>
            <p:ph type="subTitle" idx="1"/>
          </p:nvPr>
        </p:nvSpPr>
        <p:spPr/>
        <p:txBody>
          <a:bodyPr/>
          <a:lstStyle/>
          <a:p>
            <a:r>
              <a:rPr lang="fr-FR" dirty="0" smtClean="0"/>
              <a:t>Intelligence du stress pour soi et pour les autres</a:t>
            </a:r>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Déroulement de la formation – 9 h à 11 h</a:t>
            </a:r>
            <a:endParaRPr lang="fr-FR" dirty="0"/>
          </a:p>
        </p:txBody>
      </p:sp>
      <p:sp>
        <p:nvSpPr>
          <p:cNvPr id="3" name="Espace réservé du contenu 2"/>
          <p:cNvSpPr>
            <a:spLocks noGrp="1"/>
          </p:cNvSpPr>
          <p:nvPr>
            <p:ph sz="quarter" idx="1"/>
          </p:nvPr>
        </p:nvSpPr>
        <p:spPr/>
        <p:txBody>
          <a:bodyPr>
            <a:normAutofit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 – 11 h à 13 h</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13331</TotalTime>
  <Words>5043</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 5 mai et le 26 mai 2014</vt:lpstr>
      <vt:lpstr>Déroulement de la formation – 9 h à 11 h</vt:lpstr>
      <vt:lpstr>Déroulement de la formation – 11 h à 13 h</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Dell</cp:lastModifiedBy>
  <cp:revision>61</cp:revision>
  <dcterms:created xsi:type="dcterms:W3CDTF">2014-03-26T10:34:40Z</dcterms:created>
  <dcterms:modified xsi:type="dcterms:W3CDTF">2016-01-22T13:35:06Z</dcterms:modified>
</cp:coreProperties>
</file>