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gif" ContentType="image/gi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F1114"/>
    <a:srgbClr val="071102"/>
    <a:srgbClr val="132A07"/>
    <a:srgbClr val="418D1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-19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7218-F129-5C49-8612-B07D1159772B}" type="datetimeFigureOut">
              <a:rPr lang="fr-FR" smtClean="0"/>
              <a:pPr/>
              <a:t>21/10/11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1C31-566D-CA4E-B820-7A4A94A91B0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7218-F129-5C49-8612-B07D1159772B}" type="datetimeFigureOut">
              <a:rPr lang="fr-FR" smtClean="0"/>
              <a:pPr/>
              <a:t>21/10/11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1C31-566D-CA4E-B820-7A4A94A91B0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7218-F129-5C49-8612-B07D1159772B}" type="datetimeFigureOut">
              <a:rPr lang="fr-FR" smtClean="0"/>
              <a:pPr/>
              <a:t>21/10/11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1C31-566D-CA4E-B820-7A4A94A91B0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7218-F129-5C49-8612-B07D1159772B}" type="datetimeFigureOut">
              <a:rPr lang="fr-FR" smtClean="0"/>
              <a:pPr/>
              <a:t>21/10/11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1C31-566D-CA4E-B820-7A4A94A91B0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7218-F129-5C49-8612-B07D1159772B}" type="datetimeFigureOut">
              <a:rPr lang="fr-FR" smtClean="0"/>
              <a:pPr/>
              <a:t>21/10/11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1C31-566D-CA4E-B820-7A4A94A91B0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7218-F129-5C49-8612-B07D1159772B}" type="datetimeFigureOut">
              <a:rPr lang="fr-FR" smtClean="0"/>
              <a:pPr/>
              <a:t>21/10/11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1C31-566D-CA4E-B820-7A4A94A91B0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7218-F129-5C49-8612-B07D1159772B}" type="datetimeFigureOut">
              <a:rPr lang="fr-FR" smtClean="0"/>
              <a:pPr/>
              <a:t>21/10/11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1C31-566D-CA4E-B820-7A4A94A91B0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7218-F129-5C49-8612-B07D1159772B}" type="datetimeFigureOut">
              <a:rPr lang="fr-FR" smtClean="0"/>
              <a:pPr/>
              <a:t>21/10/11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1C31-566D-CA4E-B820-7A4A94A91B0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7218-F129-5C49-8612-B07D1159772B}" type="datetimeFigureOut">
              <a:rPr lang="fr-FR" smtClean="0"/>
              <a:pPr/>
              <a:t>21/10/11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1C31-566D-CA4E-B820-7A4A94A91B0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7218-F129-5C49-8612-B07D1159772B}" type="datetimeFigureOut">
              <a:rPr lang="fr-FR" smtClean="0"/>
              <a:pPr/>
              <a:t>21/10/11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1C31-566D-CA4E-B820-7A4A94A91B0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7218-F129-5C49-8612-B07D1159772B}" type="datetimeFigureOut">
              <a:rPr lang="fr-FR" smtClean="0"/>
              <a:pPr/>
              <a:t>21/10/11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1C31-566D-CA4E-B820-7A4A94A91B0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C7218-F129-5C49-8612-B07D1159772B}" type="datetimeFigureOut">
              <a:rPr lang="fr-FR" smtClean="0"/>
              <a:pPr/>
              <a:t>21/10/11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21C31-566D-CA4E-B820-7A4A94A91B0D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gi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247571" y="1461522"/>
            <a:ext cx="5040000" cy="5040000"/>
          </a:xfrm>
          <a:prstGeom prst="rect">
            <a:avLst/>
          </a:prstGeom>
          <a:gradFill>
            <a:gsLst>
              <a:gs pos="0">
                <a:srgbClr val="418D1A"/>
              </a:gs>
              <a:gs pos="100000">
                <a:srgbClr val="071102"/>
              </a:gs>
            </a:gsLst>
            <a:lin ang="1968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orme libre 19"/>
          <p:cNvSpPr/>
          <p:nvPr/>
        </p:nvSpPr>
        <p:spPr>
          <a:xfrm>
            <a:off x="3250411" y="1465290"/>
            <a:ext cx="2851213" cy="4255260"/>
          </a:xfrm>
          <a:custGeom>
            <a:avLst/>
            <a:gdLst>
              <a:gd name="connsiteX0" fmla="*/ 1438706 w 2930698"/>
              <a:gd name="connsiteY0" fmla="*/ 0 h 4255260"/>
              <a:gd name="connsiteX1" fmla="*/ 968018 w 2930698"/>
              <a:gd name="connsiteY1" fmla="*/ 479549 h 4255260"/>
              <a:gd name="connsiteX2" fmla="*/ 1101232 w 2930698"/>
              <a:gd name="connsiteY2" fmla="*/ 1269918 h 4255260"/>
              <a:gd name="connsiteX3" fmla="*/ 2246868 w 2930698"/>
              <a:gd name="connsiteY3" fmla="*/ 2300061 h 4255260"/>
              <a:gd name="connsiteX4" fmla="*/ 2841889 w 2930698"/>
              <a:gd name="connsiteY4" fmla="*/ 2974982 h 4255260"/>
              <a:gd name="connsiteX5" fmla="*/ 2779722 w 2930698"/>
              <a:gd name="connsiteY5" fmla="*/ 3836395 h 4255260"/>
              <a:gd name="connsiteX6" fmla="*/ 2087012 w 2930698"/>
              <a:gd name="connsiteY6" fmla="*/ 4200497 h 4255260"/>
              <a:gd name="connsiteX7" fmla="*/ 959137 w 2930698"/>
              <a:gd name="connsiteY7" fmla="*/ 4164975 h 4255260"/>
              <a:gd name="connsiteX8" fmla="*/ 461807 w 2930698"/>
              <a:gd name="connsiteY8" fmla="*/ 3934081 h 4255260"/>
              <a:gd name="connsiteX9" fmla="*/ 0 w 2930698"/>
              <a:gd name="connsiteY9" fmla="*/ 3863036 h 4255260"/>
              <a:gd name="connsiteX10" fmla="*/ 0 w 2930698"/>
              <a:gd name="connsiteY10" fmla="*/ 3863036 h 4255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30698" h="4255260">
                <a:moveTo>
                  <a:pt x="1438706" y="0"/>
                </a:moveTo>
                <a:cubicBezTo>
                  <a:pt x="1231485" y="133948"/>
                  <a:pt x="1024264" y="267896"/>
                  <a:pt x="968018" y="479549"/>
                </a:cubicBezTo>
                <a:cubicBezTo>
                  <a:pt x="911772" y="691202"/>
                  <a:pt x="888090" y="966499"/>
                  <a:pt x="1101232" y="1269918"/>
                </a:cubicBezTo>
                <a:cubicBezTo>
                  <a:pt x="1314374" y="1573337"/>
                  <a:pt x="1956759" y="2015884"/>
                  <a:pt x="2246868" y="2300061"/>
                </a:cubicBezTo>
                <a:cubicBezTo>
                  <a:pt x="2536978" y="2584238"/>
                  <a:pt x="2753080" y="2718926"/>
                  <a:pt x="2841889" y="2974982"/>
                </a:cubicBezTo>
                <a:cubicBezTo>
                  <a:pt x="2930698" y="3231038"/>
                  <a:pt x="2905535" y="3632143"/>
                  <a:pt x="2779722" y="3836395"/>
                </a:cubicBezTo>
                <a:cubicBezTo>
                  <a:pt x="2653909" y="4040647"/>
                  <a:pt x="2390443" y="4145734"/>
                  <a:pt x="2087012" y="4200497"/>
                </a:cubicBezTo>
                <a:cubicBezTo>
                  <a:pt x="1783581" y="4255260"/>
                  <a:pt x="1230004" y="4209378"/>
                  <a:pt x="959137" y="4164975"/>
                </a:cubicBezTo>
                <a:cubicBezTo>
                  <a:pt x="688270" y="4120572"/>
                  <a:pt x="621663" y="3984404"/>
                  <a:pt x="461807" y="3934081"/>
                </a:cubicBezTo>
                <a:cubicBezTo>
                  <a:pt x="301951" y="3883758"/>
                  <a:pt x="0" y="3863036"/>
                  <a:pt x="0" y="3863036"/>
                </a:cubicBezTo>
                <a:lnTo>
                  <a:pt x="0" y="3863036"/>
                </a:lnTo>
              </a:path>
            </a:pathLst>
          </a:custGeom>
          <a:ln>
            <a:solidFill>
              <a:srgbClr val="0000FF"/>
            </a:solidFill>
          </a:ln>
          <a:effectLst>
            <a:outerShdw blurRad="40000" dist="20000" dir="5400000" rotWithShape="0">
              <a:schemeClr val="accent1">
                <a:lumMod val="20000"/>
                <a:lumOff val="80000"/>
                <a:alpha val="38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orme libre 20"/>
          <p:cNvSpPr/>
          <p:nvPr/>
        </p:nvSpPr>
        <p:spPr>
          <a:xfrm>
            <a:off x="3241530" y="4342586"/>
            <a:ext cx="5035472" cy="1626619"/>
          </a:xfrm>
          <a:custGeom>
            <a:avLst/>
            <a:gdLst>
              <a:gd name="connsiteX0" fmla="*/ 0 w 5035472"/>
              <a:gd name="connsiteY0" fmla="*/ 1207754 h 1626619"/>
              <a:gd name="connsiteX1" fmla="*/ 2113655 w 5035472"/>
              <a:gd name="connsiteY1" fmla="*/ 1625139 h 1626619"/>
              <a:gd name="connsiteX2" fmla="*/ 3250410 w 5035472"/>
              <a:gd name="connsiteY2" fmla="*/ 1198873 h 1626619"/>
              <a:gd name="connsiteX3" fmla="*/ 4413809 w 5035472"/>
              <a:gd name="connsiteY3" fmla="*/ 541713 h 1626619"/>
              <a:gd name="connsiteX4" fmla="*/ 5035472 w 5035472"/>
              <a:gd name="connsiteY4" fmla="*/ 0 h 1626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35472" h="1626619">
                <a:moveTo>
                  <a:pt x="0" y="1207754"/>
                </a:moveTo>
                <a:cubicBezTo>
                  <a:pt x="785960" y="1417186"/>
                  <a:pt x="1571920" y="1626619"/>
                  <a:pt x="2113655" y="1625139"/>
                </a:cubicBezTo>
                <a:cubicBezTo>
                  <a:pt x="2655390" y="1623659"/>
                  <a:pt x="2867051" y="1379444"/>
                  <a:pt x="3250410" y="1198873"/>
                </a:cubicBezTo>
                <a:cubicBezTo>
                  <a:pt x="3633769" y="1018302"/>
                  <a:pt x="4116299" y="741525"/>
                  <a:pt x="4413809" y="541713"/>
                </a:cubicBezTo>
                <a:cubicBezTo>
                  <a:pt x="4711319" y="341901"/>
                  <a:pt x="5035472" y="0"/>
                  <a:pt x="5035472" y="0"/>
                </a:cubicBezTo>
              </a:path>
            </a:pathLst>
          </a:custGeom>
          <a:ln>
            <a:solidFill>
              <a:srgbClr val="EF1114"/>
            </a:solidFill>
          </a:ln>
          <a:effectLst>
            <a:outerShdw blurRad="40000" dist="20000" dir="5400000" rotWithShape="0">
              <a:schemeClr val="tx1">
                <a:alpha val="99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3309738" y="1147286"/>
            <a:ext cx="4857920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800" b="1" dirty="0" smtClean="0">
                <a:solidFill>
                  <a:schemeClr val="bg1"/>
                </a:solidFill>
              </a:rPr>
              <a:t>B</a:t>
            </a:r>
            <a:r>
              <a:rPr lang="fr-FR" sz="8800" dirty="0" smtClean="0">
                <a:solidFill>
                  <a:schemeClr val="bg1"/>
                </a:solidFill>
              </a:rPr>
              <a:t>ry</a:t>
            </a:r>
          </a:p>
          <a:p>
            <a:endParaRPr lang="fr-FR" sz="8800" dirty="0" smtClean="0">
              <a:solidFill>
                <a:schemeClr val="bg1"/>
              </a:solidFill>
            </a:endParaRPr>
          </a:p>
          <a:p>
            <a:endParaRPr lang="fr-FR" sz="8800" dirty="0" smtClean="0">
              <a:solidFill>
                <a:schemeClr val="bg1"/>
              </a:solidFill>
            </a:endParaRPr>
          </a:p>
          <a:p>
            <a:r>
              <a:rPr lang="fr-FR" sz="8000" b="1" dirty="0" smtClean="0">
                <a:solidFill>
                  <a:schemeClr val="bg1"/>
                </a:solidFill>
              </a:rPr>
              <a:t>E</a:t>
            </a:r>
            <a:r>
              <a:rPr lang="fr-FR" sz="8000" dirty="0" smtClean="0">
                <a:solidFill>
                  <a:schemeClr val="bg1"/>
                </a:solidFill>
              </a:rPr>
              <a:t>ntreprises</a:t>
            </a:r>
            <a:endParaRPr lang="fr-FR" sz="8000" dirty="0">
              <a:solidFill>
                <a:schemeClr val="bg1"/>
              </a:solidFill>
            </a:endParaRPr>
          </a:p>
        </p:txBody>
      </p:sp>
      <p:pic>
        <p:nvPicPr>
          <p:cNvPr id="9" name="Image 8" descr="industrie generique.jpg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340965" y="1648814"/>
            <a:ext cx="1058890" cy="1068631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917" y="2067992"/>
            <a:ext cx="1056979" cy="1066840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6" name="Image 5" descr="cordonnier.jpg"/>
          <p:cNvPicPr>
            <a:picLocks/>
          </p:cNvPicPr>
          <p:nvPr/>
        </p:nvPicPr>
        <p:blipFill>
          <a:blip r:embed="rId4"/>
          <a:srcRect l="18455" r="7382"/>
          <a:stretch>
            <a:fillRect/>
          </a:stretch>
        </p:blipFill>
        <p:spPr>
          <a:xfrm>
            <a:off x="6953747" y="2951623"/>
            <a:ext cx="1037698" cy="1071263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27892" y="3509514"/>
            <a:ext cx="1087822" cy="1081727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5" name="Image 4" descr="f94015 bry sur marne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63791" y="3978481"/>
            <a:ext cx="1052557" cy="11367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2</Words>
  <Application>Microsoft Macintosh PowerPoint</Application>
  <PresentationFormat>Présentation à l'écran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>Harper Agency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Thomas Harper</dc:creator>
  <cp:lastModifiedBy>Thomas Harper</cp:lastModifiedBy>
  <cp:revision>2</cp:revision>
  <dcterms:created xsi:type="dcterms:W3CDTF">2011-10-21T06:41:39Z</dcterms:created>
  <dcterms:modified xsi:type="dcterms:W3CDTF">2011-10-21T07:11:10Z</dcterms:modified>
</cp:coreProperties>
</file>