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210"/>
    <a:srgbClr val="FFFF08"/>
    <a:srgbClr val="BCFF05"/>
    <a:srgbClr val="98CD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12" autoAdjust="0"/>
    <p:restoredTop sz="94660"/>
  </p:normalViewPr>
  <p:slideViewPr>
    <p:cSldViewPr snapToGrid="0" snapToObjects="1">
      <p:cViewPr>
        <p:scale>
          <a:sx n="69" d="100"/>
          <a:sy n="69" d="100"/>
        </p:scale>
        <p:origin x="-912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F3570-A9EB-1F46-AE0F-E64857E9C658}" type="datetimeFigureOut">
              <a:rPr lang="fr-FR" smtClean="0"/>
              <a:pPr/>
              <a:t>30/11/2011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9CDF9-48D8-0D49-853E-1290ACB1DB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Ellipse 76"/>
          <p:cNvSpPr/>
          <p:nvPr/>
        </p:nvSpPr>
        <p:spPr>
          <a:xfrm>
            <a:off x="515006" y="5244959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15006" y="136407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925615" y="5814707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7343228" y="5255326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7343228" y="1364074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047772" y="313840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6217661" y="3187817"/>
            <a:ext cx="1336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Jean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Secrétaire Général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5359535" y="2171712"/>
            <a:ext cx="1087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Hervé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Vice-Président</a:t>
            </a:r>
          </a:p>
        </p:txBody>
      </p:sp>
      <p:sp>
        <p:nvSpPr>
          <p:cNvPr id="4" name="Ellipse 3"/>
          <p:cNvSpPr/>
          <p:nvPr/>
        </p:nvSpPr>
        <p:spPr>
          <a:xfrm>
            <a:off x="1436414" y="1861647"/>
            <a:ext cx="6297448" cy="3048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396828" y="1662388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396828" y="4710388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807778" y="2365706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981440" y="455492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5766675" y="4554924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984124" y="2365706"/>
            <a:ext cx="359104" cy="398518"/>
          </a:xfrm>
          <a:prstGeom prst="ellipse">
            <a:avLst/>
          </a:prstGeom>
          <a:gradFill>
            <a:gsLst>
              <a:gs pos="0">
                <a:srgbClr val="98CD06"/>
              </a:gs>
              <a:gs pos="100000">
                <a:srgbClr val="FFFF08"/>
              </a:gs>
            </a:gsLst>
          </a:gradFill>
          <a:ln>
            <a:solidFill>
              <a:srgbClr val="BCFF05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2981440" y="1814788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5766675" y="1814788"/>
            <a:ext cx="359104" cy="398518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C210"/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7554310" y="323324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6984124" y="405918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1807778" y="405918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1256862" y="3233247"/>
            <a:ext cx="359104" cy="398518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5691352" y="313840"/>
            <a:ext cx="1292772" cy="737194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5618123" y="475990"/>
            <a:ext cx="1446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Mairie de Bry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735309" y="5429700"/>
            <a:ext cx="880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CGPME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984124" y="5313574"/>
            <a:ext cx="2046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00FF"/>
                </a:solidFill>
              </a:rPr>
              <a:t>Villes Partenaires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Villiers / Champigny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238460" y="1525952"/>
            <a:ext cx="153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Espace Emploi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780390" y="5799032"/>
            <a:ext cx="1579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00FF"/>
                </a:solidFill>
              </a:rPr>
              <a:t>Entreprises de Bry / Marne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0119" y="1393233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00FF"/>
                </a:solidFill>
              </a:rPr>
              <a:t>Club d’Entreprises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</a:rPr>
              <a:t>partenaires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373206" y="441660"/>
            <a:ext cx="608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CCIP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985587" y="2003488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Evelyne </a:t>
            </a:r>
            <a:r>
              <a:rPr lang="fr-FR" sz="1200" dirty="0" err="1" smtClean="0">
                <a:solidFill>
                  <a:srgbClr val="3366FF"/>
                </a:solidFill>
              </a:rPr>
              <a:t>Revellat</a:t>
            </a:r>
            <a:endParaRPr lang="fr-FR" sz="1200" dirty="0" smtClean="0">
              <a:solidFill>
                <a:srgbClr val="3366FF"/>
              </a:solidFill>
            </a:endParaRP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Présidente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1743496" y="270161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Annie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Secrétaire Générale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617842" y="2171712"/>
            <a:ext cx="1162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Christine </a:t>
            </a:r>
            <a:r>
              <a:rPr lang="fr-FR" sz="1200" dirty="0" err="1" smtClean="0">
                <a:solidFill>
                  <a:srgbClr val="3366FF"/>
                </a:solidFill>
              </a:rPr>
              <a:t>Legat</a:t>
            </a:r>
            <a:endParaRPr lang="fr-FR" sz="1200" dirty="0" smtClean="0">
              <a:solidFill>
                <a:srgbClr val="3366FF"/>
              </a:solidFill>
            </a:endParaRP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Vice-Présidente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6023239" y="2701616"/>
            <a:ext cx="1360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Chantal Maire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( Délégué / Mairie)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663000" y="3206415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Anne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160895" y="4146923"/>
            <a:ext cx="147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Sophie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Secrétaire Trésorière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2663543" y="4146923"/>
            <a:ext cx="103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Laurent Ollier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Web Design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902232" y="4289480"/>
            <a:ext cx="1364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Laurent </a:t>
            </a:r>
            <a:r>
              <a:rPr lang="fr-FR" sz="1200" dirty="0" err="1" smtClean="0">
                <a:solidFill>
                  <a:srgbClr val="3366FF"/>
                </a:solidFill>
              </a:rPr>
              <a:t>Legagnoux</a:t>
            </a:r>
            <a:endParaRPr lang="fr-FR" sz="1200" dirty="0" smtClean="0">
              <a:solidFill>
                <a:srgbClr val="3366FF"/>
              </a:solidFill>
            </a:endParaRP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Coordinateur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6027875" y="3649482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Patrick Roussel</a:t>
            </a:r>
          </a:p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Animateur Ateliers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2146703" y="3659136"/>
            <a:ext cx="609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3366FF"/>
                </a:solidFill>
              </a:rPr>
              <a:t>Michel</a:t>
            </a:r>
          </a:p>
        </p:txBody>
      </p:sp>
      <p:sp>
        <p:nvSpPr>
          <p:cNvPr id="58" name="Double flèche verticale 57"/>
          <p:cNvSpPr/>
          <p:nvPr/>
        </p:nvSpPr>
        <p:spPr>
          <a:xfrm>
            <a:off x="4534547" y="2465153"/>
            <a:ext cx="71552" cy="1824327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Double flèche verticale 58"/>
          <p:cNvSpPr/>
          <p:nvPr/>
        </p:nvSpPr>
        <p:spPr>
          <a:xfrm rot="20376471" flipH="1">
            <a:off x="2903674" y="1121943"/>
            <a:ext cx="91963" cy="655837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Double flèche verticale 59"/>
          <p:cNvSpPr/>
          <p:nvPr/>
        </p:nvSpPr>
        <p:spPr>
          <a:xfrm>
            <a:off x="3159268" y="2669154"/>
            <a:ext cx="71552" cy="151354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Double flèche verticale 60"/>
          <p:cNvSpPr/>
          <p:nvPr/>
        </p:nvSpPr>
        <p:spPr>
          <a:xfrm>
            <a:off x="5422766" y="2173156"/>
            <a:ext cx="71552" cy="1973767"/>
          </a:xfrm>
          <a:prstGeom prst="upDownArrow">
            <a:avLst/>
          </a:prstGeom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Double flèche verticale 61"/>
          <p:cNvSpPr/>
          <p:nvPr/>
        </p:nvSpPr>
        <p:spPr>
          <a:xfrm rot="2790389">
            <a:off x="7471433" y="2040347"/>
            <a:ext cx="130718" cy="491677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Double flèche verticale 62"/>
          <p:cNvSpPr/>
          <p:nvPr/>
        </p:nvSpPr>
        <p:spPr>
          <a:xfrm rot="19002303">
            <a:off x="1656789" y="2042643"/>
            <a:ext cx="101880" cy="40589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Double flèche verticale 63"/>
          <p:cNvSpPr/>
          <p:nvPr/>
        </p:nvSpPr>
        <p:spPr>
          <a:xfrm rot="706566">
            <a:off x="6024360" y="1079382"/>
            <a:ext cx="75667" cy="699260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Double flèche verticale 66"/>
          <p:cNvSpPr/>
          <p:nvPr/>
        </p:nvSpPr>
        <p:spPr>
          <a:xfrm rot="18285674">
            <a:off x="3800565" y="591435"/>
            <a:ext cx="125486" cy="1361793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Double flèche verticale 67"/>
          <p:cNvSpPr/>
          <p:nvPr/>
        </p:nvSpPr>
        <p:spPr>
          <a:xfrm rot="3375435">
            <a:off x="5202101" y="672260"/>
            <a:ext cx="145907" cy="127989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Double flèche verticale 68"/>
          <p:cNvSpPr/>
          <p:nvPr/>
        </p:nvSpPr>
        <p:spPr>
          <a:xfrm rot="16776868">
            <a:off x="5969085" y="4025042"/>
            <a:ext cx="117579" cy="243983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Double flèche verticale 69"/>
          <p:cNvSpPr/>
          <p:nvPr/>
        </p:nvSpPr>
        <p:spPr>
          <a:xfrm rot="15510967">
            <a:off x="3097239" y="4066993"/>
            <a:ext cx="124058" cy="2439832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Double flèche verticale 70"/>
          <p:cNvSpPr/>
          <p:nvPr/>
        </p:nvSpPr>
        <p:spPr>
          <a:xfrm>
            <a:off x="4502258" y="5201491"/>
            <a:ext cx="151438" cy="54400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Double flèche verticale 77"/>
          <p:cNvSpPr/>
          <p:nvPr/>
        </p:nvSpPr>
        <p:spPr>
          <a:xfrm rot="1503507">
            <a:off x="2217568" y="1088394"/>
            <a:ext cx="104163" cy="127989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Double flèche verticale 78"/>
          <p:cNvSpPr/>
          <p:nvPr/>
        </p:nvSpPr>
        <p:spPr>
          <a:xfrm rot="20118502">
            <a:off x="6779749" y="1059069"/>
            <a:ext cx="89848" cy="1279898"/>
          </a:xfrm>
          <a:prstGeom prst="upDown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57</Words>
  <Application>Microsoft Office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Harper Agency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Thomas Harper</dc:creator>
  <cp:lastModifiedBy>evelyne</cp:lastModifiedBy>
  <cp:revision>3</cp:revision>
  <dcterms:created xsi:type="dcterms:W3CDTF">2011-11-25T08:27:20Z</dcterms:created>
  <dcterms:modified xsi:type="dcterms:W3CDTF">2011-11-30T02:44:39Z</dcterms:modified>
</cp:coreProperties>
</file>