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6" r:id="rId3"/>
    <p:sldId id="279" r:id="rId4"/>
    <p:sldId id="272" r:id="rId5"/>
    <p:sldId id="268" r:id="rId6"/>
    <p:sldId id="270" r:id="rId7"/>
    <p:sldId id="278" r:id="rId8"/>
    <p:sldId id="28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3" autoAdjust="0"/>
    <p:restoredTop sz="98243" autoAdjust="0"/>
  </p:normalViewPr>
  <p:slideViewPr>
    <p:cSldViewPr>
      <p:cViewPr>
        <p:scale>
          <a:sx n="84" d="100"/>
          <a:sy n="84" d="100"/>
        </p:scale>
        <p:origin x="-738" y="17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406011929_52601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c.maire@bry94.fr" TargetMode="External"/><Relationship Id="rId3" Type="http://schemas.openxmlformats.org/officeDocument/2006/relationships/hyperlink" Target="mailto:hervekarleskind@free.fr" TargetMode="External"/><Relationship Id="rId7" Type="http://schemas.openxmlformats.org/officeDocument/2006/relationships/hyperlink" Target="mailto:mon.pat.roussel@orange.fr" TargetMode="External"/><Relationship Id="rId2" Type="http://schemas.openxmlformats.org/officeDocument/2006/relationships/hyperlink" Target="mailto:evelyne@revella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etondel@numericable.fr" TargetMode="External"/><Relationship Id="rId5" Type="http://schemas.openxmlformats.org/officeDocument/2006/relationships/hyperlink" Target="mailto:miglioreannie@aol.com" TargetMode="External"/><Relationship Id="rId4" Type="http://schemas.openxmlformats.org/officeDocument/2006/relationships/hyperlink" Target="mailto:legatchris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6156176" y="4653137"/>
            <a:ext cx="237626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1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79912" y="306896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</a:rPr>
              <a:t>Bry-Entreprises</a:t>
            </a:r>
            <a:endParaRPr lang="fr-FR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sz="1200" i="1" dirty="0" smtClean="0">
                <a:solidFill>
                  <a:schemeClr val="accent1">
                    <a:lumMod val="50000"/>
                  </a:schemeClr>
                </a:solidFill>
              </a:rPr>
              <a:t>Bry-Champigny-Villiers sur Marne</a:t>
            </a:r>
            <a:endParaRPr 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7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id:3406011929_526013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275856" y="4869160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 descr="C:\Documents and Settings\Christine\Mes documents\Documents CL 2011\AEB\Logo bry_entreprises3_b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700808"/>
            <a:ext cx="13681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oneTexte 13"/>
          <p:cNvSpPr txBox="1"/>
          <p:nvPr/>
        </p:nvSpPr>
        <p:spPr>
          <a:xfrm>
            <a:off x="2195736" y="5662989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Partenaires :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Maire de Bry sur Marne,</a:t>
            </a:r>
          </a:p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12 Clubs d'Entrepreneurs de l'Est Parisien, </a:t>
            </a:r>
          </a:p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Espace Emploi, CCIP,CMA, CGPME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63688" y="17008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</a:rPr>
              <a:t>Bry-Entreprises</a:t>
            </a:r>
            <a:endParaRPr lang="fr-FR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fr-FR" sz="1200" i="1" dirty="0" smtClean="0">
                <a:solidFill>
                  <a:schemeClr val="accent1">
                    <a:lumMod val="50000"/>
                  </a:schemeClr>
                </a:solidFill>
              </a:rPr>
              <a:t>Bry-Champigny-Villiers sur Marne</a:t>
            </a:r>
            <a:endParaRPr 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7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C:\Documents and Settings\Christine\Mes documents\Documents CL 2011\AEB\Logo bry_entreprises3_b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136815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2051720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483767" y="2809959"/>
            <a:ext cx="5904657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Nous devons mettre l’entreprise au cœur des enjeux de l’Est parisien. Cela fait trop longtemps que les habitants de l’Ile de France sont obligée à une immense transhumance quotidienne qui les mène de l’Est vers l’ouest, de leur logement à leur travail, en leur faisant subir des conditions de transport totalement inacceptables.</a:t>
            </a:r>
          </a:p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Il faut mettre un terme à cette logique infernale qui vise depuis trop longtemps à favoriser la création d’entreprises à l’Ouest et la construction de logements à l’Est. </a:t>
            </a:r>
          </a:p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Nous devons œuvrer pour un rapprochement emplois-lieu de vie, sans obliger les habitants à perdre des heures dans les transports. </a:t>
            </a:r>
          </a:p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  </a:t>
            </a:r>
          </a:p>
          <a:p>
            <a:pPr algn="just"/>
            <a:r>
              <a:rPr lang="fr-FR" sz="12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C’est cela le vrai développement durable au service des habitants, et Bry-Entreprises a évidemment toute sa place dans cette bataille. </a:t>
            </a:r>
          </a:p>
          <a:p>
            <a:endParaRPr lang="fr-FR" sz="11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fr-FR" dirty="0" smtClean="0"/>
              <a:t>L'Equipe et son environnement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55577" y="580526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89501" y="191683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925615" y="6019428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492371" y="5819025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308305" y="126876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476733" y="891606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486709" y="3429001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Jean Couturier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92815" y="1858473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Hervé  Karleskind</a:t>
            </a:r>
          </a:p>
          <a:p>
            <a:pPr algn="ctr"/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Vice-Président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Extérieure</a:t>
            </a:r>
          </a:p>
        </p:txBody>
      </p:sp>
      <p:sp>
        <p:nvSpPr>
          <p:cNvPr id="12" name="Ellipse 11"/>
          <p:cNvSpPr/>
          <p:nvPr/>
        </p:nvSpPr>
        <p:spPr>
          <a:xfrm>
            <a:off x="1868461" y="2564903"/>
            <a:ext cx="5511851" cy="25494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427984" y="2420889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96828" y="4915109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196672" y="2924945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981440" y="47251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766675" y="47596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517152" y="2780928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059832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724128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165224" y="343796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76256" y="4263908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124664" y="432662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691680" y="360654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923929" y="8367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638202" y="908720"/>
            <a:ext cx="1309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Mairie de Bry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JP Spilbauer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4715" y="5858108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CGPME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Didier Genevois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09781" y="5930116"/>
            <a:ext cx="1893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Nos Voisins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Villiers / Champigny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151894" y="1340768"/>
            <a:ext cx="1664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Espace Emploi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Monique Roussel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Margo Botta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80392" y="6146140"/>
            <a:ext cx="157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Entreprises de Bry-sur-Marne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2029682"/>
            <a:ext cx="177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Club d’Entreprises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partenaires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08672" y="993734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CCIP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André Rouchès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96363" y="1988840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Evelyne </a:t>
            </a:r>
            <a:r>
              <a:rPr lang="fr-FR" sz="1400" b="1" dirty="0" err="1" smtClean="0">
                <a:solidFill>
                  <a:schemeClr val="accent2">
                    <a:lumMod val="75000"/>
                  </a:schemeClr>
                </a:solidFill>
              </a:rPr>
              <a:t>Revellat</a:t>
            </a:r>
            <a:endParaRPr lang="fr-FR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Présidente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2631" y="2823320"/>
            <a:ext cx="1625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Générale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Questions R.H.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97810" y="1916833"/>
            <a:ext cx="133446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Christine </a:t>
            </a:r>
            <a:r>
              <a:rPr lang="fr-FR" sz="1200" b="1" dirty="0" err="1" smtClean="0">
                <a:solidFill>
                  <a:schemeClr val="bg2">
                    <a:lumMod val="25000"/>
                  </a:schemeClr>
                </a:solidFill>
              </a:rPr>
              <a:t>Legat</a:t>
            </a:r>
            <a:endParaRPr lang="fr-FR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Vice-Présidente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Internet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4546" y="3574758"/>
            <a:ext cx="1639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Contacts Adhérents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957883" y="4941169"/>
            <a:ext cx="1579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Adjointe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495654" y="4941169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Chargé Informatique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611473" y="4509121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Coordination Générale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212857" y="4263480"/>
            <a:ext cx="2299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Patrick Roussel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Transmissions-Reprises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1911" y="4365105"/>
            <a:ext cx="141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 Adjoint</a:t>
            </a:r>
          </a:p>
        </p:txBody>
      </p:sp>
      <p:sp>
        <p:nvSpPr>
          <p:cNvPr id="48" name="Double flèche verticale 47"/>
          <p:cNvSpPr/>
          <p:nvPr/>
        </p:nvSpPr>
        <p:spPr>
          <a:xfrm rot="19002303">
            <a:off x="1910390" y="2483310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Double flèche verticale 51"/>
          <p:cNvSpPr/>
          <p:nvPr/>
        </p:nvSpPr>
        <p:spPr>
          <a:xfrm rot="17568896" flipH="1">
            <a:off x="5616138" y="4809107"/>
            <a:ext cx="205423" cy="1681581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Double flèche verticale 52"/>
          <p:cNvSpPr/>
          <p:nvPr/>
        </p:nvSpPr>
        <p:spPr>
          <a:xfrm rot="15510967">
            <a:off x="3040659" y="4334674"/>
            <a:ext cx="148780" cy="2415827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Double flèche verticale 53"/>
          <p:cNvSpPr/>
          <p:nvPr/>
        </p:nvSpPr>
        <p:spPr>
          <a:xfrm>
            <a:off x="4502258" y="5406211"/>
            <a:ext cx="151439" cy="54400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6948264" y="2636913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Coordinatrice Club/Ville 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(1/3)</a:t>
            </a:r>
          </a:p>
        </p:txBody>
      </p:sp>
      <p:sp>
        <p:nvSpPr>
          <p:cNvPr id="58" name="Ellipse 57"/>
          <p:cNvSpPr/>
          <p:nvPr/>
        </p:nvSpPr>
        <p:spPr>
          <a:xfrm>
            <a:off x="7572491" y="4810913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512686" y="4869160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CMA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Patrick Bonnet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60" name="Double flèche verticale 59"/>
          <p:cNvSpPr/>
          <p:nvPr/>
        </p:nvSpPr>
        <p:spPr>
          <a:xfrm rot="18928596">
            <a:off x="7361564" y="4545079"/>
            <a:ext cx="153171" cy="62537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Double flèche verticale 62"/>
          <p:cNvSpPr/>
          <p:nvPr/>
        </p:nvSpPr>
        <p:spPr>
          <a:xfrm rot="2200207">
            <a:off x="7161698" y="1861895"/>
            <a:ext cx="149197" cy="1005366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Double flèche verticale 73"/>
          <p:cNvSpPr/>
          <p:nvPr/>
        </p:nvSpPr>
        <p:spPr>
          <a:xfrm rot="2675566">
            <a:off x="3664058" y="1348696"/>
            <a:ext cx="87693" cy="731582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Double flèche verticale 74"/>
          <p:cNvSpPr/>
          <p:nvPr/>
        </p:nvSpPr>
        <p:spPr>
          <a:xfrm rot="7345935">
            <a:off x="5505765" y="1285105"/>
            <a:ext cx="99393" cy="731583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Double flèche verticale 75"/>
          <p:cNvSpPr/>
          <p:nvPr/>
        </p:nvSpPr>
        <p:spPr>
          <a:xfrm>
            <a:off x="4572000" y="1669744"/>
            <a:ext cx="72008" cy="327984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Double flèche verticale 76"/>
          <p:cNvSpPr/>
          <p:nvPr/>
        </p:nvSpPr>
        <p:spPr>
          <a:xfrm rot="8129694" flipH="1">
            <a:off x="2480926" y="3745903"/>
            <a:ext cx="147551" cy="116973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Double flèche verticale 77"/>
          <p:cNvSpPr/>
          <p:nvPr/>
        </p:nvSpPr>
        <p:spPr>
          <a:xfrm rot="10800000" flipH="1">
            <a:off x="3203848" y="3072093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Double flèche verticale 78"/>
          <p:cNvSpPr/>
          <p:nvPr/>
        </p:nvSpPr>
        <p:spPr>
          <a:xfrm rot="10800000" flipH="1">
            <a:off x="4572001" y="2907529"/>
            <a:ext cx="144016" cy="1585190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Double flèche verticale 79"/>
          <p:cNvSpPr/>
          <p:nvPr/>
        </p:nvSpPr>
        <p:spPr>
          <a:xfrm rot="7507844" flipH="1">
            <a:off x="5769046" y="2268416"/>
            <a:ext cx="160918" cy="2578175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Double flèche verticale 82"/>
          <p:cNvSpPr/>
          <p:nvPr/>
        </p:nvSpPr>
        <p:spPr>
          <a:xfrm rot="2420039">
            <a:off x="1254283" y="1403312"/>
            <a:ext cx="148104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Double flèche verticale 83"/>
          <p:cNvSpPr/>
          <p:nvPr/>
        </p:nvSpPr>
        <p:spPr>
          <a:xfrm rot="19002303">
            <a:off x="2702478" y="1538621"/>
            <a:ext cx="138647" cy="482878"/>
          </a:xfrm>
          <a:prstGeom prst="upDown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796137" y="980729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5292082" y="818710"/>
            <a:ext cx="22573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Commerce, Artisanat,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TPE/PME, Prof. libérales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Stéphane Bouzerand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Chantal Maire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9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707904" y="1651593"/>
            <a:ext cx="4392488" cy="1939426"/>
          </a:xfrm>
        </p:spPr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Renforcer </a:t>
            </a:r>
            <a:r>
              <a:rPr lang="fr-FR" sz="1200" b="1" dirty="0">
                <a:solidFill>
                  <a:schemeClr val="tx2"/>
                </a:solidFill>
              </a:rPr>
              <a:t>les liens </a:t>
            </a:r>
            <a:r>
              <a:rPr lang="fr-FR" sz="1200" b="1" dirty="0" smtClean="0">
                <a:solidFill>
                  <a:schemeClr val="tx2"/>
                </a:solidFill>
              </a:rPr>
              <a:t>entre les services </a:t>
            </a:r>
            <a:r>
              <a:rPr lang="fr-FR" sz="1200" b="1" dirty="0">
                <a:solidFill>
                  <a:schemeClr val="tx2"/>
                </a:solidFill>
              </a:rPr>
              <a:t>de la </a:t>
            </a:r>
            <a:r>
              <a:rPr lang="fr-FR" sz="12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chemeClr val="tx2"/>
                </a:solidFill>
              </a:rPr>
              <a:t>      et les entreprises</a:t>
            </a:r>
          </a:p>
          <a:p>
            <a:endParaRPr lang="fr-FR" sz="1200" b="1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Présentation </a:t>
            </a:r>
            <a:r>
              <a:rPr lang="fr-FR" sz="1200" b="1" dirty="0">
                <a:solidFill>
                  <a:schemeClr val="tx2"/>
                </a:solidFill>
              </a:rPr>
              <a:t>régulière </a:t>
            </a:r>
            <a:r>
              <a:rPr lang="fr-FR" sz="1200" b="1" dirty="0" smtClean="0">
                <a:solidFill>
                  <a:schemeClr val="tx2"/>
                </a:solidFill>
              </a:rPr>
              <a:t>des actions Bry-Entreprises</a:t>
            </a:r>
          </a:p>
          <a:p>
            <a:endParaRPr lang="fr-FR" sz="1200" b="1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Bry-Entreprises, interlocuteur privilégiée des entrepreneurs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 Bry-Entreprises : Partenariat / Mairie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9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292776"/>
            <a:ext cx="1492849" cy="120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7092" y="3969060"/>
            <a:ext cx="1386996" cy="9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2821730">
            <a:off x="794981" y="2665569"/>
            <a:ext cx="640012" cy="386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1765952">
            <a:off x="2798355" y="3898320"/>
            <a:ext cx="1137799" cy="406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1331639" y="3002228"/>
            <a:ext cx="1584176" cy="1464502"/>
            <a:chOff x="2133547" y="3442538"/>
            <a:chExt cx="1080120" cy="1300129"/>
          </a:xfrm>
        </p:grpSpPr>
        <p:pic>
          <p:nvPicPr>
            <p:cNvPr id="17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196979" y="3442538"/>
              <a:ext cx="820303" cy="826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133547" y="4332818"/>
              <a:ext cx="1080120" cy="409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Bry-Entreprises</a:t>
              </a:r>
            </a:p>
            <a:p>
              <a:endParaRPr lang="fr-FR" sz="1200" b="1" cap="small" dirty="0"/>
            </a:p>
          </p:txBody>
        </p:sp>
      </p:grpSp>
      <p:sp>
        <p:nvSpPr>
          <p:cNvPr id="13" name="Titre 1"/>
          <p:cNvSpPr txBox="1">
            <a:spLocks noGrp="1"/>
          </p:cNvSpPr>
          <p:nvPr>
            <p:ph type="title"/>
          </p:nvPr>
        </p:nvSpPr>
        <p:spPr>
          <a:xfrm>
            <a:off x="776808" y="479715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24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travail</a:t>
            </a:r>
            <a:endParaRPr kumimoji="0" lang="fr-FR" sz="24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2555776" y="4293096"/>
            <a:ext cx="0" cy="244827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267744" y="6453336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9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984776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3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50758"/>
          </a:xfrm>
        </p:spPr>
        <p:txBody>
          <a:bodyPr>
            <a:normAutofit lnSpcReduction="10000"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Installation d'un restaurant </a:t>
            </a:r>
            <a:r>
              <a:rPr lang="fr-FR" sz="1200" b="1" dirty="0" err="1" smtClean="0">
                <a:solidFill>
                  <a:schemeClr val="tx2"/>
                </a:solidFill>
              </a:rPr>
              <a:t>inter-entreprises</a:t>
            </a:r>
            <a:endParaRPr lang="fr-FR" sz="1200" b="1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Création d'une salle </a:t>
            </a:r>
            <a:r>
              <a:rPr lang="fr-FR" sz="1200" b="1" dirty="0" err="1" smtClean="0">
                <a:solidFill>
                  <a:schemeClr val="tx2"/>
                </a:solidFill>
              </a:rPr>
              <a:t>multi-média</a:t>
            </a:r>
            <a:endParaRPr lang="fr-FR" sz="1200" b="1" dirty="0" smtClean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Préparer l'avenir : 2 temps fort, Bry 2013, Bry 2018 (métro automatique)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Veiller à la possibilité d'implantation de nouvelles entreprises à Bry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Renforcer l'activité économique du territoire en valorisant ses atouts et les entreprises (CAREEP, Carrefour de l'emploi)</a:t>
            </a:r>
            <a:endParaRPr lang="fr-FR" sz="1200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 smtClean="0">
                <a:solidFill>
                  <a:schemeClr val="tx2"/>
                </a:solidFill>
              </a:rPr>
              <a:t>Objectifs :  Autour des besoins des entreprises et des priorités de la Mairie :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7637" y="3186627"/>
            <a:ext cx="55503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</a:rPr>
              <a:t>Pérenniser les entreprises bryardes 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39552" y="3158970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35563" y="3212976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403648" y="3483006"/>
            <a:ext cx="5112568" cy="174140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Accompagner les entrepreneurs dans leur</a:t>
            </a:r>
            <a:r>
              <a:rPr kumimoji="0" lang="fr-FR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développement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-&gt; CONSEILS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-&gt; CONFERENCES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-&gt; RENCONTRES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Favoriser la transmission d’entreprises par la mise en lien entre cédants et repreneurs potentiels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-&gt;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Mise en place d'une Permanences en 2012 :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75656" y="5229200"/>
            <a:ext cx="633670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</a:t>
            </a:r>
            <a:r>
              <a:rPr lang="fr-FR" sz="1200" b="1" dirty="0" smtClean="0">
                <a:solidFill>
                  <a:schemeClr val="tx2"/>
                </a:solidFill>
              </a:rPr>
              <a:t>Action 2012 : </a:t>
            </a:r>
            <a:r>
              <a:rPr lang="fr-FR" sz="1200" b="1" dirty="0" smtClean="0">
                <a:solidFill>
                  <a:srgbClr val="00B0F0"/>
                </a:solidFill>
              </a:rPr>
              <a:t>Permanences Transmissions-Reprises mises en place avec le Pôle Commerce Chantal Maire.</a:t>
            </a:r>
          </a:p>
          <a:p>
            <a:pPr>
              <a:buFontTx/>
              <a:buChar char="-"/>
            </a:pPr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Lieu : </a:t>
            </a:r>
            <a:r>
              <a:rPr lang="fr-FR" sz="1200" b="1" dirty="0" smtClean="0">
                <a:solidFill>
                  <a:srgbClr val="00B0F0"/>
                </a:solidFill>
              </a:rPr>
              <a:t>Espace Emploi en relation avec Margo Botta</a:t>
            </a:r>
          </a:p>
          <a:p>
            <a:pPr>
              <a:buFontTx/>
              <a:buChar char="-"/>
            </a:pPr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Animateur </a:t>
            </a:r>
            <a:r>
              <a:rPr lang="fr-FR" sz="1200" b="1" dirty="0" smtClean="0">
                <a:solidFill>
                  <a:srgbClr val="00B0F0"/>
                </a:solidFill>
              </a:rPr>
              <a:t>: Patrick Roussel (2 référents en alternance)</a:t>
            </a:r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15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8961"/>
            <a:ext cx="165618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9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379979" y="1322766"/>
            <a:ext cx="4224469" cy="1399366"/>
          </a:xfrm>
        </p:spPr>
        <p:txBody>
          <a:bodyPr>
            <a:norm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Actions </a:t>
            </a:r>
            <a:r>
              <a:rPr lang="fr-FR" sz="1200" b="1" dirty="0">
                <a:solidFill>
                  <a:schemeClr val="tx2"/>
                </a:solidFill>
              </a:rPr>
              <a:t>de parrainage </a:t>
            </a:r>
            <a:r>
              <a:rPr lang="fr-FR" sz="1200" b="1" dirty="0" smtClean="0">
                <a:solidFill>
                  <a:schemeClr val="tx2"/>
                </a:solidFill>
              </a:rPr>
              <a:t>entre </a:t>
            </a:r>
            <a:r>
              <a:rPr lang="fr-FR" sz="1200" b="1" dirty="0">
                <a:solidFill>
                  <a:schemeClr val="tx2"/>
                </a:solidFill>
              </a:rPr>
              <a:t>un jeune créateur </a:t>
            </a:r>
            <a:r>
              <a:rPr lang="fr-FR" sz="12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chemeClr val="tx2"/>
                </a:solidFill>
              </a:rPr>
              <a:t>      un </a:t>
            </a:r>
            <a:r>
              <a:rPr lang="fr-FR" sz="1200" b="1" dirty="0">
                <a:solidFill>
                  <a:schemeClr val="tx2"/>
                </a:solidFill>
              </a:rPr>
              <a:t>chef d’entreprise </a:t>
            </a:r>
            <a:r>
              <a:rPr lang="fr-FR" sz="12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1200" b="1" dirty="0">
              <a:solidFill>
                <a:schemeClr val="tx2"/>
              </a:solidFill>
            </a:endParaRPr>
          </a:p>
          <a:p>
            <a:r>
              <a:rPr lang="fr-FR" sz="1200" b="1" dirty="0" smtClean="0">
                <a:solidFill>
                  <a:schemeClr val="tx2"/>
                </a:solidFill>
              </a:rPr>
              <a:t>Aide </a:t>
            </a:r>
            <a:r>
              <a:rPr lang="fr-FR" sz="1200" b="1" dirty="0">
                <a:solidFill>
                  <a:schemeClr val="tx2"/>
                </a:solidFill>
              </a:rPr>
              <a:t>et information aux </a:t>
            </a:r>
            <a:r>
              <a:rPr lang="fr-FR" sz="1200" b="1" dirty="0" smtClean="0">
                <a:solidFill>
                  <a:schemeClr val="tx2"/>
                </a:solidFill>
              </a:rPr>
              <a:t>démarches administratives</a:t>
            </a:r>
          </a:p>
          <a:p>
            <a:pPr marL="0" indent="0">
              <a:buNone/>
            </a:pPr>
            <a:r>
              <a:rPr lang="fr-FR" sz="1200" b="1" dirty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chemeClr val="tx2"/>
                </a:solidFill>
              </a:rPr>
              <a:t>      </a:t>
            </a:r>
            <a:r>
              <a:rPr lang="fr-FR" sz="12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 smtClean="0">
                <a:solidFill>
                  <a:schemeClr val="tx2"/>
                </a:solidFill>
              </a:rPr>
              <a:t>Favoriser l'installation  </a:t>
            </a:r>
            <a:r>
              <a:rPr lang="fr-FR" sz="1400" b="1" dirty="0">
                <a:solidFill>
                  <a:schemeClr val="tx2"/>
                </a:solidFill>
              </a:rPr>
              <a:t>d</a:t>
            </a:r>
            <a:r>
              <a:rPr lang="fr-FR" sz="1400" b="1" dirty="0" smtClean="0">
                <a:solidFill>
                  <a:schemeClr val="tx2"/>
                </a:solidFill>
              </a:rPr>
              <a:t>es </a:t>
            </a:r>
            <a:r>
              <a:rPr lang="fr-FR" sz="1400" b="1" dirty="0">
                <a:solidFill>
                  <a:schemeClr val="tx2"/>
                </a:solidFill>
              </a:rPr>
              <a:t>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9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403648" y="1268760"/>
            <a:ext cx="2016224" cy="1368152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9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503" y="3573015"/>
            <a:ext cx="1974369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lipse 9"/>
          <p:cNvSpPr/>
          <p:nvPr/>
        </p:nvSpPr>
        <p:spPr>
          <a:xfrm>
            <a:off x="492259" y="2937283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187957" y="3591019"/>
            <a:ext cx="4392488" cy="22454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Valoriser l’implication de</a:t>
            </a:r>
            <a:r>
              <a:rPr kumimoji="0" lang="fr-FR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chacun : c'est prendre vos </a:t>
            </a:r>
            <a:b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suggestions de contribution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Coopter de nouveaux membres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 aider à vous faire connaître : Le CAREEP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Réunion mensuelle tous les 1</a:t>
            </a:r>
            <a:r>
              <a:rPr kumimoji="0" lang="fr-FR" sz="1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jeudis du mois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Accès privilège à certaines informations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 partie de l'annuaire des adhérents.</a:t>
            </a:r>
            <a:endParaRPr kumimoji="0" lang="fr-FR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115616" y="3009292"/>
            <a:ext cx="6624736" cy="31169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 smtClean="0">
                <a:solidFill>
                  <a:schemeClr val="tx2"/>
                </a:solidFill>
              </a:rPr>
              <a:t>Les adhérents Bry-Entreprises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93819" y="2932604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23595" y="5445224"/>
            <a:ext cx="6984776" cy="10156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</a:t>
            </a:r>
            <a:r>
              <a:rPr lang="fr-FR" sz="1200" b="1" dirty="0" smtClean="0">
                <a:solidFill>
                  <a:schemeClr val="tx2"/>
                </a:solidFill>
              </a:rPr>
              <a:t>Action 2012 : </a:t>
            </a:r>
            <a:r>
              <a:rPr lang="fr-FR" sz="1200" b="1" dirty="0" smtClean="0">
                <a:solidFill>
                  <a:srgbClr val="00B0F0"/>
                </a:solidFill>
              </a:rPr>
              <a:t>Bry-Entreprises membres du comité d'organisation du CAREEP : </a:t>
            </a:r>
            <a:r>
              <a:rPr lang="fr-FR" sz="1200" b="1" dirty="0" smtClean="0">
                <a:solidFill>
                  <a:schemeClr val="accent2">
                    <a:lumMod val="75000"/>
                  </a:schemeClr>
                </a:solidFill>
              </a:rPr>
              <a:t>16 octobre 2012 à MONTREUIL.</a:t>
            </a:r>
          </a:p>
          <a:p>
            <a:pPr>
              <a:buFontTx/>
              <a:buChar char="-"/>
            </a:pPr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 Animateur </a:t>
            </a:r>
            <a:r>
              <a:rPr lang="fr-FR" sz="1200" b="1" dirty="0" smtClean="0">
                <a:solidFill>
                  <a:srgbClr val="00B0F0"/>
                </a:solidFill>
              </a:rPr>
              <a:t>: Hervé Karleskind, Vice-Président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1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>
            <a:off x="1270266" y="1268760"/>
            <a:ext cx="110624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340768"/>
            <a:ext cx="6192688" cy="5184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Réunions mensuelles tous les 1</a:t>
            </a:r>
            <a:r>
              <a:rPr lang="fr-FR" sz="1200" baseline="30000" dirty="0" smtClean="0">
                <a:solidFill>
                  <a:schemeClr val="bg2">
                    <a:lumMod val="25000"/>
                  </a:schemeClr>
                </a:solidFill>
              </a:rPr>
              <a:t>er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 jeudis du mois ouvertes à l'ensemble des adhérents avec des invités extérieurs.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Présentation des nouveaux adhérents et leur activité.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Possibilité aux adhérents d'apporter leur contribution selon leur inspiration et savoir-faire en se joignant aux groupes de travail, à hauteur de leur disponibilités. Se rapprocher de Laurent Legagnoux, Coordinateur Général.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Rencontre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avec les autres clubs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entreprises à la CCIP (échanges d'expériences et contributions), les institutionnels Chambre de métiers, agence de développement économique sur les grands axes de développement et projets 2012/2018.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Rencontres business avec les Cartes sur table Conférences, 1 mois sur 2 (pour l'instant)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Permanence Transmissions-Reprises d'entreprises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Veille de la pérennité de la Signalétique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des entreprises dans la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ville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Rencontres sportives : Les foulées Bryardes</a:t>
            </a:r>
            <a:endParaRPr lang="fr-FR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itre 1"/>
          <p:cNvSpPr txBox="1">
            <a:spLocks noGrp="1"/>
          </p:cNvSpPr>
          <p:nvPr>
            <p:ph type="title"/>
          </p:nvPr>
        </p:nvSpPr>
        <p:spPr>
          <a:xfrm>
            <a:off x="2459765" y="1070739"/>
            <a:ext cx="2976331" cy="198022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/>
            <a:r>
              <a:rPr lang="fr-FR" sz="1400" b="1" dirty="0" smtClean="0"/>
              <a:t>Rythme des rencontres</a:t>
            </a:r>
            <a:endParaRPr kumimoji="0" lang="fr-FR" sz="14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2555776" y="692696"/>
            <a:ext cx="2784309" cy="342038"/>
            <a:chOff x="2411760" y="2708920"/>
            <a:chExt cx="3960440" cy="432048"/>
          </a:xfrm>
        </p:grpSpPr>
        <p:sp>
          <p:nvSpPr>
            <p:cNvPr id="11" name="Rectangle 10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Triangle rectangle 11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/>
          <p:cNvGrpSpPr/>
          <p:nvPr/>
        </p:nvGrpSpPr>
        <p:grpSpPr>
          <a:xfrm rot="10800000">
            <a:off x="2555776" y="1268761"/>
            <a:ext cx="2784309" cy="324036"/>
            <a:chOff x="2411760" y="2708920"/>
            <a:chExt cx="3960440" cy="432048"/>
          </a:xfrm>
        </p:grpSpPr>
        <p:sp>
          <p:nvSpPr>
            <p:cNvPr id="14" name="Rectangle 13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Triangle rectangle 14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634082"/>
          </a:xfrm>
        </p:spPr>
        <p:txBody>
          <a:bodyPr/>
          <a:lstStyle/>
          <a:p>
            <a:r>
              <a:rPr lang="fr-FR" dirty="0" smtClean="0"/>
              <a:t>Comment nous contacter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80920" cy="3289576"/>
          </a:xfrm>
        </p:spPr>
        <p:txBody>
          <a:bodyPr>
            <a:noAutofit/>
          </a:bodyPr>
          <a:lstStyle/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Evelyne Revellat,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2"/>
              </a:rPr>
              <a:t>evelyne@revellat.com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06 60 47 71 64 -  Présidente  (organisation générale et atelier Transmission)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Hervé Karleskind,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hervekarleskind@free.fr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06 80 72 36 12 - Vice-Président (Relations extérieures, -CCIP, CAREEP)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Christine Legat,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legatchris@hotmail.com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06 60 50 65 84 - Vice-Présidente (Responsable communication)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Annie Migliore, 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5"/>
              </a:rPr>
              <a:t>miglioreannie@aol.com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 06 07 41 48 65 - Secrétaire Générale (</a:t>
            </a:r>
            <a:r>
              <a:rPr lang="fr-FR" sz="12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Resp.R.H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Relations Clubs et Espace Emploi)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Anne Letondel,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6"/>
              </a:rPr>
              <a:t>aletondel@numericable.fr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06 22 16 81 71 -  Secrétaire (adhésions et mise à jour de vos coordonnées)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Sophie Guyader, Secrétaire adjointe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Laurent Legagnoux, Coordinateur Général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Michel Casaliggi, Trésorier Adjoint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Laurent Ollier, Responsable informatique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Patrick Roussel,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7"/>
              </a:rPr>
              <a:t>mon.pat.roussel@orange.fr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  06 76 07 87 67 - Animateur Atelier Transmissions-Reprises</a:t>
            </a:r>
          </a:p>
          <a:p>
            <a:pPr lvl="0">
              <a:defRPr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Chantal Maire,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  <a:hlinkClick r:id="rId8"/>
              </a:rPr>
              <a:t>c.maire@bry94.fr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, 01 45 16 68 41 -  Manager du commerce et des entreprises accueil, suivi des créateurs</a:t>
            </a:r>
          </a:p>
          <a:p>
            <a:pPr lvl="0">
              <a:defRPr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Coordination Club/Ville.</a:t>
            </a:r>
          </a:p>
          <a:p>
            <a:pPr lvl="0"/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Jean Couturier, Trésorier</a:t>
            </a:r>
          </a:p>
          <a:p>
            <a:endParaRPr lang="fr-FR" sz="12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1477</TotalTime>
  <Words>740</Words>
  <Application>Microsoft Office PowerPoint</Application>
  <PresentationFormat>Affichage à l'écran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Diapositive 1</vt:lpstr>
      <vt:lpstr>Diapositive 2</vt:lpstr>
      <vt:lpstr>L'Equipe et son environnement</vt:lpstr>
      <vt:lpstr>Les axes de travail</vt:lpstr>
      <vt:lpstr>Diapositive 5</vt:lpstr>
      <vt:lpstr>Diapositive 6</vt:lpstr>
      <vt:lpstr>Rythme des rencontres</vt:lpstr>
      <vt:lpstr>Comment nous contacter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80</cp:revision>
  <dcterms:created xsi:type="dcterms:W3CDTF">2011-03-14T09:52:02Z</dcterms:created>
  <dcterms:modified xsi:type="dcterms:W3CDTF">2012-02-12T21:11:19Z</dcterms:modified>
</cp:coreProperties>
</file>