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584176"/>
          </a:xfrm>
        </p:spPr>
        <p:txBody>
          <a:bodyPr/>
          <a:lstStyle/>
          <a:p>
            <a:pPr algn="ctr"/>
            <a:r>
              <a:rPr lang="fr-FR" sz="3200" dirty="0" smtClean="0"/>
              <a:t>Association des Entreprises de Bry-sur Marne</a:t>
            </a:r>
            <a:endParaRPr lang="fr-FR" dirty="0"/>
          </a:p>
        </p:txBody>
      </p:sp>
      <p:pic>
        <p:nvPicPr>
          <p:cNvPr id="4" name="Picture 8" descr="Logo_AEB_V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2232248" cy="250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286000" y="4869160"/>
            <a:ext cx="6172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latin typeface="Georgia" pitchFamily="18" charset="0"/>
            </a:endParaRPr>
          </a:p>
          <a:p>
            <a:pPr algn="ctr"/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Hôtel 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de </a:t>
            </a:r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Ville</a:t>
            </a:r>
            <a:endParaRPr lang="fr-FR" sz="1100" b="1" dirty="0">
              <a:solidFill>
                <a:srgbClr val="5F5F5F"/>
              </a:solidFill>
              <a:latin typeface="Verdana" pitchFamily="34" charset="0"/>
            </a:endParaRP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1 Grande Rue Charles De Gaulle 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94360 Bry-sur-Marne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T</a:t>
            </a:r>
            <a:r>
              <a:rPr lang="fr-FR" sz="1100" b="1" dirty="0">
                <a:solidFill>
                  <a:srgbClr val="5F5F5F"/>
                </a:solidFill>
                <a:latin typeface="Georgia"/>
              </a:rPr>
              <a:t>é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l. 01.45.16.68.41 -Fax 01.45.16.68.48 -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548680"/>
            <a:ext cx="353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en Novembre 2002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984669" y="1805915"/>
            <a:ext cx="2960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2"/>
                </a:solidFill>
              </a:rPr>
              <a:t>Contact : </a:t>
            </a:r>
            <a:r>
              <a:rPr lang="fr-FR" sz="1600" b="1" dirty="0" smtClean="0">
                <a:solidFill>
                  <a:schemeClr val="tx2"/>
                </a:solidFill>
              </a:rPr>
              <a:t>Evelyne REVELLAT</a:t>
            </a:r>
          </a:p>
          <a:p>
            <a:pPr algn="ctr"/>
            <a:r>
              <a:rPr lang="fr-FR" sz="1600" dirty="0" smtClean="0">
                <a:solidFill>
                  <a:schemeClr val="tx2"/>
                </a:solidFill>
              </a:rPr>
              <a:t>evelyne@revellat.com</a:t>
            </a:r>
          </a:p>
          <a:p>
            <a:pPr algn="ctr"/>
            <a:r>
              <a:rPr lang="fr-FR" sz="1600" dirty="0" smtClean="0">
                <a:solidFill>
                  <a:schemeClr val="tx2"/>
                </a:solidFill>
              </a:rPr>
              <a:t>Mob </a:t>
            </a:r>
            <a:r>
              <a:rPr lang="fr-FR" sz="1600" dirty="0" smtClean="0">
                <a:solidFill>
                  <a:schemeClr val="tx2"/>
                </a:solidFill>
              </a:rPr>
              <a:t>: 06 60 47 71 64</a:t>
            </a:r>
            <a:endParaRPr lang="fr-FR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fr-FR" b="1" dirty="0" smtClean="0"/>
              <a:t>Vocation  de l’association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fr-FR" sz="2000" b="1" dirty="0" smtClean="0">
                <a:solidFill>
                  <a:schemeClr val="tx2"/>
                </a:solidFill>
              </a:rPr>
              <a:t> Favoriser la connaissance et les échanges entre les  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entreprises de Bry-sur-Marne,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fr-FR" sz="2000" b="1" dirty="0" smtClean="0">
                <a:solidFill>
                  <a:schemeClr val="tx2"/>
                </a:solidFill>
              </a:rPr>
              <a:t> Créer des liens permettant de développer des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synergies entre les 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fr-FR" sz="2000" b="1" dirty="0" smtClean="0">
                <a:solidFill>
                  <a:schemeClr val="tx2"/>
                </a:solidFill>
              </a:rPr>
              <a:t> Etudier ensemble des thèmes d’intérêt général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intégrant les entreprises dans la vie de la ville,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lang="fr-FR" sz="2000" b="1" dirty="0" smtClean="0">
                <a:solidFill>
                  <a:schemeClr val="tx2"/>
                </a:solidFill>
              </a:rPr>
              <a:t> Promouvoir les activités économiques en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valorisant l’image des 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5.</a:t>
            </a:r>
            <a:r>
              <a:rPr lang="fr-FR" sz="2000" b="1" dirty="0" smtClean="0">
                <a:solidFill>
                  <a:schemeClr val="tx2"/>
                </a:solidFill>
              </a:rPr>
              <a:t> Assurer l’accueil des nouvelles entreprises</a:t>
            </a:r>
            <a:endParaRPr lang="fr-FR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CREATION D’UNE CRECHE D’ENTREPRISES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5 grandes entreprises briardes, initiatrices du projet (FESTO, INA,SFP, </a:t>
            </a:r>
            <a:r>
              <a:rPr lang="fr-FR" sz="1400" dirty="0" err="1" smtClean="0">
                <a:solidFill>
                  <a:schemeClr val="tx2"/>
                </a:solidFill>
              </a:rPr>
              <a:t>Mutuaide</a:t>
            </a:r>
            <a:r>
              <a:rPr lang="fr-FR" sz="1400" dirty="0" smtClean="0">
                <a:solidFill>
                  <a:schemeClr val="tx2"/>
                </a:solidFill>
              </a:rPr>
              <a:t> et l’hôpital St Camille) en collaboration avec la ville de Bry, ont financé et concrétisé le projet.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COLLECTE DE CARTOUCHES D’ENCRE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Collecte valorisée par un centre de traitement des déchets DEEE. 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L’argent a été intégralement reversé à l’association des enfants hospitalisés de l’hôpital St Camille pour améliorer leurs conditions d’hospitalisation.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SPONSORING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Œuvre humanitaire de jeunes briards au Sénégal, 4L </a:t>
            </a:r>
            <a:r>
              <a:rPr lang="fr-FR" sz="1400" dirty="0" err="1" smtClean="0">
                <a:solidFill>
                  <a:schemeClr val="tx2"/>
                </a:solidFill>
              </a:rPr>
              <a:t>Trophy</a:t>
            </a:r>
            <a:r>
              <a:rPr lang="fr-FR" sz="1400" dirty="0" smtClean="0">
                <a:solidFill>
                  <a:schemeClr val="tx2"/>
                </a:solidFill>
              </a:rPr>
              <a:t>, sapin de noël de l’hôpital St Camille</a:t>
            </a:r>
            <a:r>
              <a:rPr lang="fr-FR" sz="1400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CARTES  SUR TABLE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2 à 3 opérations par </a:t>
            </a:r>
            <a:r>
              <a:rPr lang="fr-FR" sz="1400" b="1" dirty="0" smtClean="0">
                <a:solidFill>
                  <a:schemeClr val="tx2"/>
                </a:solidFill>
              </a:rPr>
              <a:t>an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BULLETINS « Autour de l’AEB »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4 fois par </a:t>
            </a:r>
            <a:r>
              <a:rPr lang="fr-FR" sz="1400" b="1" dirty="0" smtClean="0">
                <a:solidFill>
                  <a:schemeClr val="tx2"/>
                </a:solidFill>
              </a:rPr>
              <a:t>an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dirty="0" smtClean="0">
                <a:solidFill>
                  <a:schemeClr val="tx2"/>
                </a:solidFill>
              </a:rPr>
              <a:t> </a:t>
            </a:r>
            <a:r>
              <a:rPr lang="fr-FR" sz="1400" b="1" dirty="0" smtClean="0">
                <a:solidFill>
                  <a:schemeClr val="tx2"/>
                </a:solidFill>
              </a:rPr>
              <a:t>PETITS DEJEUNERS – CONFERENCES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4 par an en moyenne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objectif : Réunir les Chefs d’entreprises autour d’un thème d’actualité</a:t>
            </a:r>
          </a:p>
          <a:p>
            <a:pPr lvl="1"/>
            <a:endParaRPr lang="fr-FR" sz="1400" b="1" dirty="0" smtClean="0">
              <a:solidFill>
                <a:schemeClr val="tx2"/>
              </a:solidFill>
            </a:endParaRPr>
          </a:p>
          <a:p>
            <a:endParaRPr lang="fr-FR" b="1" dirty="0" smtClean="0"/>
          </a:p>
          <a:p>
            <a:endParaRPr lang="fr-FR" b="1" dirty="0" smtClean="0"/>
          </a:p>
          <a:p>
            <a:pPr lvl="1"/>
            <a:endParaRPr lang="fr-FR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FR" sz="3200" b="1" dirty="0" smtClean="0">
                <a:solidFill>
                  <a:schemeClr val="tx2"/>
                </a:solidFill>
              </a:rPr>
              <a:t>Projets réalisés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Aider les entreprises à recruter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Lancement d’un site emploi suivi d’actions pour sa promotion. Ce site est un portail d’accès aux entreprises adhérentes.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créateurs d’entreprises à développer leur projet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Favoriser la pérennité des entreprises en accompagnant les entrepreneurs cédants 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à trouver leur stage 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Travailler en partenariat avec la mairie sur ces projets à destination des entreprises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 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411</TotalTime>
  <Words>231</Words>
  <Application>Microsoft Office PowerPoint</Application>
  <PresentationFormat>Affichage à l'écran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Oriel</vt:lpstr>
      <vt:lpstr>Association des Entreprises de Bry-sur Marne</vt:lpstr>
      <vt:lpstr>Vocation  de l’association</vt:lpstr>
      <vt:lpstr>Diapositive 3</vt:lpstr>
      <vt:lpstr>Les axes de developpement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8</cp:revision>
  <dcterms:created xsi:type="dcterms:W3CDTF">2011-03-14T09:52:02Z</dcterms:created>
  <dcterms:modified xsi:type="dcterms:W3CDTF">2011-03-16T11:25:34Z</dcterms:modified>
</cp:coreProperties>
</file>