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62" r:id="rId5"/>
    <p:sldId id="266" r:id="rId6"/>
    <p:sldId id="265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176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2D198E-510F-4440-AC46-C4D0B716440D}" type="datetimeFigureOut">
              <a:rPr lang="fr-FR" smtClean="0"/>
              <a:pPr/>
              <a:t>16/03/2011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F7A5DA-6622-4639-A143-138B43C514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549641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C99A8D9-9902-4B5A-971D-5BA956200A0D}" type="datetimeFigureOut">
              <a:rPr lang="fr-FR" smtClean="0"/>
              <a:pPr/>
              <a:t>16/03/2011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cteur droit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cteur droit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01F0230-0F3F-44DD-9570-0A175842155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9A8D9-9902-4B5A-971D-5BA956200A0D}" type="datetimeFigureOut">
              <a:rPr lang="fr-FR" smtClean="0"/>
              <a:pPr/>
              <a:t>16/03/2011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F0230-0F3F-44DD-9570-0A175842155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9A8D9-9902-4B5A-971D-5BA956200A0D}" type="datetimeFigureOut">
              <a:rPr lang="fr-FR" smtClean="0"/>
              <a:pPr/>
              <a:t>16/03/2011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F0230-0F3F-44DD-9570-0A175842155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C99A8D9-9902-4B5A-971D-5BA956200A0D}" type="datetimeFigureOut">
              <a:rPr lang="fr-FR" smtClean="0"/>
              <a:pPr/>
              <a:t>16/03/2011</a:t>
            </a:fld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01F0230-0F3F-44DD-9570-0A175842155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C99A8D9-9902-4B5A-971D-5BA956200A0D}" type="datetimeFigureOut">
              <a:rPr lang="fr-FR" smtClean="0"/>
              <a:pPr/>
              <a:t>16/03/2011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cteur droit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cteur droit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cteur droit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01F0230-0F3F-44DD-9570-0A175842155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9A8D9-9902-4B5A-971D-5BA956200A0D}" type="datetimeFigureOut">
              <a:rPr lang="fr-FR" smtClean="0"/>
              <a:pPr/>
              <a:t>16/03/2011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F0230-0F3F-44DD-9570-0A175842155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9A8D9-9902-4B5A-971D-5BA956200A0D}" type="datetimeFigureOut">
              <a:rPr lang="fr-FR" smtClean="0"/>
              <a:pPr/>
              <a:t>16/03/2011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F0230-0F3F-44DD-9570-0A175842155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C99A8D9-9902-4B5A-971D-5BA956200A0D}" type="datetimeFigureOut">
              <a:rPr lang="fr-FR" smtClean="0"/>
              <a:pPr/>
              <a:t>16/03/2011</a:t>
            </a:fld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01F0230-0F3F-44DD-9570-0A175842155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9A8D9-9902-4B5A-971D-5BA956200A0D}" type="datetimeFigureOut">
              <a:rPr lang="fr-FR" smtClean="0"/>
              <a:pPr/>
              <a:t>16/03/2011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F0230-0F3F-44DD-9570-0A175842155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ce réservé du conten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1" name="Espace réservé de la date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C99A8D9-9902-4B5A-971D-5BA956200A0D}" type="datetimeFigureOut">
              <a:rPr lang="fr-FR" smtClean="0"/>
              <a:pPr/>
              <a:t>16/03/2011</a:t>
            </a:fld>
            <a:endParaRPr lang="fr-FR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01F0230-0F3F-44DD-9570-0A175842155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3" name="Espace réservé du pied de page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cteur droit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ce réservé de la date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C99A8D9-9902-4B5A-971D-5BA956200A0D}" type="datetimeFigureOut">
              <a:rPr lang="fr-FR" smtClean="0"/>
              <a:pPr/>
              <a:t>16/03/2011</a:t>
            </a:fld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01F0230-0F3F-44DD-9570-0A175842155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C99A8D9-9902-4B5A-971D-5BA956200A0D}" type="datetimeFigureOut">
              <a:rPr lang="fr-FR" smtClean="0"/>
              <a:pPr/>
              <a:t>16/03/2011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01F0230-0F3F-44DD-9570-0A175842155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286000" y="2564904"/>
            <a:ext cx="6172200" cy="1584176"/>
          </a:xfrm>
        </p:spPr>
        <p:txBody>
          <a:bodyPr/>
          <a:lstStyle/>
          <a:p>
            <a:pPr algn="ctr"/>
            <a:r>
              <a:rPr lang="fr-FR" sz="3200" dirty="0" smtClean="0"/>
              <a:t>Association des Entreprises de Bry-sur Marne</a:t>
            </a:r>
            <a:endParaRPr lang="fr-FR" dirty="0"/>
          </a:p>
        </p:txBody>
      </p:sp>
      <p:pic>
        <p:nvPicPr>
          <p:cNvPr id="4" name="Picture 8" descr="Logo_AEB_V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260648"/>
            <a:ext cx="2232248" cy="2504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15"/>
          <p:cNvSpPr txBox="1">
            <a:spLocks noGrp="1" noChangeArrowheads="1"/>
          </p:cNvSpPr>
          <p:nvPr>
            <p:ph type="subTitle" idx="1"/>
          </p:nvPr>
        </p:nvSpPr>
        <p:spPr bwMode="auto">
          <a:xfrm>
            <a:off x="2286000" y="4869160"/>
            <a:ext cx="6172200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endParaRPr lang="fr-FR" sz="1200" b="1" dirty="0">
              <a:latin typeface="Georgia" pitchFamily="18" charset="0"/>
            </a:endParaRPr>
          </a:p>
          <a:p>
            <a:pPr algn="ctr"/>
            <a:r>
              <a:rPr lang="fr-FR" sz="1100" b="1" dirty="0" smtClean="0">
                <a:solidFill>
                  <a:srgbClr val="5F5F5F"/>
                </a:solidFill>
                <a:latin typeface="Verdana" pitchFamily="34" charset="0"/>
              </a:rPr>
              <a:t>Hôtel </a:t>
            </a:r>
            <a:r>
              <a:rPr lang="fr-FR" sz="1100" b="1" dirty="0">
                <a:solidFill>
                  <a:srgbClr val="5F5F5F"/>
                </a:solidFill>
                <a:latin typeface="Verdana" pitchFamily="34" charset="0"/>
              </a:rPr>
              <a:t>de </a:t>
            </a:r>
            <a:r>
              <a:rPr lang="fr-FR" sz="1100" b="1" dirty="0" smtClean="0">
                <a:solidFill>
                  <a:srgbClr val="5F5F5F"/>
                </a:solidFill>
                <a:latin typeface="Verdana" pitchFamily="34" charset="0"/>
              </a:rPr>
              <a:t>Ville</a:t>
            </a:r>
            <a:endParaRPr lang="fr-FR" sz="1100" b="1" dirty="0">
              <a:solidFill>
                <a:srgbClr val="5F5F5F"/>
              </a:solidFill>
              <a:latin typeface="Verdana" pitchFamily="34" charset="0"/>
            </a:endParaRPr>
          </a:p>
          <a:p>
            <a:pPr algn="ctr"/>
            <a:r>
              <a:rPr lang="fr-FR" sz="1100" b="1" dirty="0">
                <a:solidFill>
                  <a:srgbClr val="5F5F5F"/>
                </a:solidFill>
                <a:latin typeface="Verdana" pitchFamily="34" charset="0"/>
              </a:rPr>
              <a:t>1 Grande Rue Charles De Gaulle </a:t>
            </a:r>
          </a:p>
          <a:p>
            <a:pPr algn="ctr"/>
            <a:r>
              <a:rPr lang="fr-FR" sz="1100" b="1" dirty="0">
                <a:solidFill>
                  <a:srgbClr val="5F5F5F"/>
                </a:solidFill>
                <a:latin typeface="Verdana" pitchFamily="34" charset="0"/>
              </a:rPr>
              <a:t>94360 Bry-sur-Marne</a:t>
            </a:r>
          </a:p>
          <a:p>
            <a:pPr algn="ctr"/>
            <a:r>
              <a:rPr lang="fr-FR" sz="1100" b="1" dirty="0">
                <a:solidFill>
                  <a:srgbClr val="5F5F5F"/>
                </a:solidFill>
                <a:latin typeface="Verdana" pitchFamily="34" charset="0"/>
              </a:rPr>
              <a:t>T</a:t>
            </a:r>
            <a:r>
              <a:rPr lang="fr-FR" sz="1100" b="1" dirty="0">
                <a:solidFill>
                  <a:srgbClr val="5F5F5F"/>
                </a:solidFill>
                <a:latin typeface="Georgia"/>
              </a:rPr>
              <a:t>é</a:t>
            </a:r>
            <a:r>
              <a:rPr lang="fr-FR" sz="1100" b="1" dirty="0">
                <a:solidFill>
                  <a:srgbClr val="5F5F5F"/>
                </a:solidFill>
                <a:latin typeface="Verdana" pitchFamily="34" charset="0"/>
              </a:rPr>
              <a:t>l. 01.45.16.68.41 -Fax 01.45.16.68.48 -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5004048" y="548680"/>
            <a:ext cx="3537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Création en Novembre 2002</a:t>
            </a:r>
          </a:p>
          <a:p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50 adhérents</a:t>
            </a:r>
            <a:endParaRPr lang="fr-FR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1">
                <a:lumMod val="75000"/>
              </a:schemeClr>
            </a:solidFill>
          </a:ln>
        </p:spPr>
        <p:txBody>
          <a:bodyPr/>
          <a:lstStyle/>
          <a:p>
            <a:pPr algn="ctr"/>
            <a:r>
              <a:rPr lang="fr-FR" b="1" dirty="0" smtClean="0"/>
              <a:t>Vocation  de l’association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FR" sz="2000" b="1" dirty="0" smtClean="0">
                <a:solidFill>
                  <a:schemeClr val="accent1">
                    <a:lumMod val="75000"/>
                  </a:schemeClr>
                </a:solidFill>
              </a:rPr>
              <a:t>1.</a:t>
            </a:r>
            <a:r>
              <a:rPr lang="fr-FR" sz="2000" b="1" dirty="0" smtClean="0">
                <a:solidFill>
                  <a:schemeClr val="tx2"/>
                </a:solidFill>
              </a:rPr>
              <a:t> Favoriser la connaissance et les échanges entre les   </a:t>
            </a:r>
            <a:br>
              <a:rPr lang="fr-FR" sz="2000" b="1" dirty="0" smtClean="0">
                <a:solidFill>
                  <a:schemeClr val="tx2"/>
                </a:solidFill>
              </a:rPr>
            </a:br>
            <a:r>
              <a:rPr lang="fr-FR" sz="2000" b="1" dirty="0" smtClean="0">
                <a:solidFill>
                  <a:schemeClr val="tx2"/>
                </a:solidFill>
              </a:rPr>
              <a:t>    entreprises de Bry-sur-Marne,</a:t>
            </a:r>
          </a:p>
          <a:p>
            <a:endParaRPr lang="fr-FR" sz="2000" b="1" dirty="0" smtClean="0">
              <a:solidFill>
                <a:schemeClr val="tx2"/>
              </a:solidFill>
            </a:endParaRPr>
          </a:p>
          <a:p>
            <a:r>
              <a:rPr lang="fr-FR" sz="2000" b="1" dirty="0" smtClean="0">
                <a:solidFill>
                  <a:schemeClr val="accent1">
                    <a:lumMod val="75000"/>
                  </a:schemeClr>
                </a:solidFill>
              </a:rPr>
              <a:t>2.</a:t>
            </a:r>
            <a:r>
              <a:rPr lang="fr-FR" sz="2000" b="1" dirty="0" smtClean="0">
                <a:solidFill>
                  <a:schemeClr val="tx2"/>
                </a:solidFill>
              </a:rPr>
              <a:t> Créer des liens permettant de développer des </a:t>
            </a:r>
            <a:br>
              <a:rPr lang="fr-FR" sz="2000" b="1" dirty="0" smtClean="0">
                <a:solidFill>
                  <a:schemeClr val="tx2"/>
                </a:solidFill>
              </a:rPr>
            </a:br>
            <a:r>
              <a:rPr lang="fr-FR" sz="2000" b="1" dirty="0" smtClean="0">
                <a:solidFill>
                  <a:schemeClr val="tx2"/>
                </a:solidFill>
              </a:rPr>
              <a:t>    synergies entre les entreprises,</a:t>
            </a:r>
          </a:p>
          <a:p>
            <a:endParaRPr lang="fr-FR" sz="2000" b="1" dirty="0" smtClean="0">
              <a:solidFill>
                <a:schemeClr val="tx2"/>
              </a:solidFill>
            </a:endParaRPr>
          </a:p>
          <a:p>
            <a:r>
              <a:rPr lang="fr-FR" sz="2000" b="1" dirty="0" smtClean="0">
                <a:solidFill>
                  <a:schemeClr val="accent1">
                    <a:lumMod val="75000"/>
                  </a:schemeClr>
                </a:solidFill>
              </a:rPr>
              <a:t>3.</a:t>
            </a:r>
            <a:r>
              <a:rPr lang="fr-FR" sz="2000" b="1" dirty="0" smtClean="0">
                <a:solidFill>
                  <a:schemeClr val="tx2"/>
                </a:solidFill>
              </a:rPr>
              <a:t> Etudier ensemble des thèmes d’intérêt général </a:t>
            </a:r>
            <a:br>
              <a:rPr lang="fr-FR" sz="2000" b="1" dirty="0" smtClean="0">
                <a:solidFill>
                  <a:schemeClr val="tx2"/>
                </a:solidFill>
              </a:rPr>
            </a:br>
            <a:r>
              <a:rPr lang="fr-FR" sz="2000" b="1" dirty="0" smtClean="0">
                <a:solidFill>
                  <a:schemeClr val="tx2"/>
                </a:solidFill>
              </a:rPr>
              <a:t>    intégrant les entreprises dans la vie de la ville,</a:t>
            </a:r>
          </a:p>
          <a:p>
            <a:endParaRPr lang="fr-FR" sz="2000" b="1" dirty="0" smtClean="0">
              <a:solidFill>
                <a:schemeClr val="tx2"/>
              </a:solidFill>
            </a:endParaRPr>
          </a:p>
          <a:p>
            <a:r>
              <a:rPr lang="fr-FR" sz="2000" b="1" dirty="0" smtClean="0">
                <a:solidFill>
                  <a:schemeClr val="accent1">
                    <a:lumMod val="75000"/>
                  </a:schemeClr>
                </a:solidFill>
              </a:rPr>
              <a:t>4.</a:t>
            </a:r>
            <a:r>
              <a:rPr lang="fr-FR" sz="2000" b="1" dirty="0" smtClean="0">
                <a:solidFill>
                  <a:schemeClr val="tx2"/>
                </a:solidFill>
              </a:rPr>
              <a:t> Promouvoir les activités économiques en </a:t>
            </a:r>
            <a:br>
              <a:rPr lang="fr-FR" sz="2000" b="1" dirty="0" smtClean="0">
                <a:solidFill>
                  <a:schemeClr val="tx2"/>
                </a:solidFill>
              </a:rPr>
            </a:br>
            <a:r>
              <a:rPr lang="fr-FR" sz="2000" b="1" dirty="0" smtClean="0">
                <a:solidFill>
                  <a:schemeClr val="tx2"/>
                </a:solidFill>
              </a:rPr>
              <a:t>    valorisant l’image des entreprises,</a:t>
            </a:r>
          </a:p>
          <a:p>
            <a:endParaRPr lang="fr-FR" sz="2000" b="1" dirty="0" smtClean="0">
              <a:solidFill>
                <a:schemeClr val="tx2"/>
              </a:solidFill>
            </a:endParaRPr>
          </a:p>
          <a:p>
            <a:r>
              <a:rPr lang="fr-FR" sz="2000" b="1" dirty="0" smtClean="0">
                <a:solidFill>
                  <a:schemeClr val="accent1">
                    <a:lumMod val="75000"/>
                  </a:schemeClr>
                </a:solidFill>
              </a:rPr>
              <a:t>5.</a:t>
            </a:r>
            <a:r>
              <a:rPr lang="fr-FR" sz="2000" b="1" dirty="0" smtClean="0">
                <a:solidFill>
                  <a:schemeClr val="tx2"/>
                </a:solidFill>
              </a:rPr>
              <a:t> Assurer l’accueil des nouvelles entreprises</a:t>
            </a:r>
            <a:endParaRPr lang="fr-FR" sz="20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5069160"/>
          </a:xfrm>
        </p:spPr>
        <p:txBody>
          <a:bodyPr>
            <a:normAutofit/>
          </a:bodyPr>
          <a:lstStyle/>
          <a:p>
            <a:r>
              <a:rPr lang="fr-FR" sz="1200" b="1" dirty="0" smtClean="0">
                <a:solidFill>
                  <a:schemeClr val="tx2"/>
                </a:solidFill>
              </a:rPr>
              <a:t>CREATION D’UNE CRECHE D’ENTREPRISES</a:t>
            </a:r>
          </a:p>
          <a:p>
            <a:pPr lvl="1"/>
            <a:r>
              <a:rPr lang="fr-FR" sz="1400" dirty="0" smtClean="0">
                <a:solidFill>
                  <a:schemeClr val="tx2"/>
                </a:solidFill>
              </a:rPr>
              <a:t>5 grandes entreprises briardes, initiatrices du projet (FESTO, INA,SFP, </a:t>
            </a:r>
            <a:r>
              <a:rPr lang="fr-FR" sz="1400" dirty="0" err="1" smtClean="0">
                <a:solidFill>
                  <a:schemeClr val="tx2"/>
                </a:solidFill>
              </a:rPr>
              <a:t>Mutuaide</a:t>
            </a:r>
            <a:r>
              <a:rPr lang="fr-FR" sz="1400" dirty="0" smtClean="0">
                <a:solidFill>
                  <a:schemeClr val="tx2"/>
                </a:solidFill>
              </a:rPr>
              <a:t> et l’hôpital St Camille) en collaboration avec la ville de Bry, ont financé et concrétisé le projet.</a:t>
            </a:r>
            <a:endParaRPr lang="fr-FR" sz="1400" b="1" dirty="0" smtClean="0">
              <a:solidFill>
                <a:schemeClr val="tx2"/>
              </a:solidFill>
            </a:endParaRPr>
          </a:p>
          <a:p>
            <a:r>
              <a:rPr lang="fr-FR" sz="1400" b="1" dirty="0" smtClean="0">
                <a:solidFill>
                  <a:schemeClr val="tx2"/>
                </a:solidFill>
              </a:rPr>
              <a:t>COLLECTE DE CARTOUCHES D’ENCRE</a:t>
            </a:r>
          </a:p>
          <a:p>
            <a:pPr lvl="1"/>
            <a:r>
              <a:rPr lang="fr-FR" sz="1400" dirty="0" smtClean="0">
                <a:solidFill>
                  <a:schemeClr val="tx2"/>
                </a:solidFill>
              </a:rPr>
              <a:t>Collecte valorisée par un centre de traitement des déchets DEEE. </a:t>
            </a:r>
          </a:p>
          <a:p>
            <a:pPr lvl="1"/>
            <a:r>
              <a:rPr lang="fr-FR" sz="1400" dirty="0" smtClean="0">
                <a:solidFill>
                  <a:schemeClr val="tx2"/>
                </a:solidFill>
              </a:rPr>
              <a:t>L’argent a été intégralement reversé à l’association des enfants hospitalisés de l’hôpital St Camille pour améliorer leurs conditions d’hospitalisation.</a:t>
            </a:r>
            <a:endParaRPr lang="fr-FR" sz="1400" b="1" dirty="0" smtClean="0">
              <a:solidFill>
                <a:schemeClr val="tx2"/>
              </a:solidFill>
            </a:endParaRPr>
          </a:p>
          <a:p>
            <a:r>
              <a:rPr lang="fr-FR" sz="1400" b="1" dirty="0" smtClean="0">
                <a:solidFill>
                  <a:schemeClr val="tx2"/>
                </a:solidFill>
              </a:rPr>
              <a:t>SPONSORING</a:t>
            </a:r>
          </a:p>
          <a:p>
            <a:pPr lvl="1"/>
            <a:r>
              <a:rPr lang="fr-FR" sz="1400" dirty="0" smtClean="0">
                <a:solidFill>
                  <a:schemeClr val="tx2"/>
                </a:solidFill>
              </a:rPr>
              <a:t>Œuvre humanitaire de jeunes briards au Sénégal, 4L </a:t>
            </a:r>
            <a:r>
              <a:rPr lang="fr-FR" sz="1400" dirty="0" err="1" smtClean="0">
                <a:solidFill>
                  <a:schemeClr val="tx2"/>
                </a:solidFill>
              </a:rPr>
              <a:t>Trophy</a:t>
            </a:r>
            <a:r>
              <a:rPr lang="fr-FR" sz="1400" dirty="0" smtClean="0">
                <a:solidFill>
                  <a:schemeClr val="tx2"/>
                </a:solidFill>
              </a:rPr>
              <a:t>, sapin de noël de l’hôpital St Camille</a:t>
            </a:r>
            <a:r>
              <a:rPr lang="fr-FR" sz="1400" dirty="0" smtClean="0">
                <a:solidFill>
                  <a:schemeClr val="tx2"/>
                </a:solidFill>
              </a:rPr>
              <a:t>.</a:t>
            </a:r>
          </a:p>
          <a:p>
            <a:r>
              <a:rPr lang="fr-FR" sz="1400" b="1" dirty="0" smtClean="0">
                <a:solidFill>
                  <a:schemeClr val="tx2"/>
                </a:solidFill>
              </a:rPr>
              <a:t>CARTES  SUR TABLE</a:t>
            </a:r>
          </a:p>
          <a:p>
            <a:pPr lvl="1"/>
            <a:r>
              <a:rPr lang="fr-FR" sz="1400" b="1" dirty="0" smtClean="0">
                <a:solidFill>
                  <a:schemeClr val="tx2"/>
                </a:solidFill>
              </a:rPr>
              <a:t>2 à 3 opérations par </a:t>
            </a:r>
            <a:r>
              <a:rPr lang="fr-FR" sz="1400" b="1" dirty="0" smtClean="0">
                <a:solidFill>
                  <a:schemeClr val="tx2"/>
                </a:solidFill>
              </a:rPr>
              <a:t>an</a:t>
            </a:r>
            <a:endParaRPr lang="fr-FR" sz="1400" b="1" dirty="0" smtClean="0">
              <a:solidFill>
                <a:schemeClr val="tx2"/>
              </a:solidFill>
            </a:endParaRPr>
          </a:p>
          <a:p>
            <a:r>
              <a:rPr lang="fr-FR" sz="1400" b="1" dirty="0" smtClean="0">
                <a:solidFill>
                  <a:schemeClr val="tx2"/>
                </a:solidFill>
              </a:rPr>
              <a:t>BULLETINS « Autour de l’AEB »</a:t>
            </a:r>
          </a:p>
          <a:p>
            <a:pPr lvl="1"/>
            <a:r>
              <a:rPr lang="fr-FR" sz="1400" b="1" dirty="0" smtClean="0">
                <a:solidFill>
                  <a:schemeClr val="tx2"/>
                </a:solidFill>
              </a:rPr>
              <a:t>4 fois par </a:t>
            </a:r>
            <a:r>
              <a:rPr lang="fr-FR" sz="1400" b="1" dirty="0" smtClean="0">
                <a:solidFill>
                  <a:schemeClr val="tx2"/>
                </a:solidFill>
              </a:rPr>
              <a:t>an</a:t>
            </a:r>
            <a:endParaRPr lang="fr-FR" sz="1400" b="1" dirty="0" smtClean="0">
              <a:solidFill>
                <a:schemeClr val="tx2"/>
              </a:solidFill>
            </a:endParaRPr>
          </a:p>
          <a:p>
            <a:r>
              <a:rPr lang="fr-FR" sz="1400" dirty="0" smtClean="0">
                <a:solidFill>
                  <a:schemeClr val="tx2"/>
                </a:solidFill>
              </a:rPr>
              <a:t> </a:t>
            </a:r>
            <a:r>
              <a:rPr lang="fr-FR" sz="1400" b="1" dirty="0" smtClean="0">
                <a:solidFill>
                  <a:schemeClr val="tx2"/>
                </a:solidFill>
              </a:rPr>
              <a:t>PETITS DEJEUNERS – CONFERENCES</a:t>
            </a:r>
          </a:p>
          <a:p>
            <a:pPr lvl="1"/>
            <a:r>
              <a:rPr lang="fr-FR" sz="1400" b="1" dirty="0" smtClean="0">
                <a:solidFill>
                  <a:schemeClr val="tx2"/>
                </a:solidFill>
              </a:rPr>
              <a:t>4 par an en moyenne</a:t>
            </a:r>
          </a:p>
          <a:p>
            <a:pPr lvl="1"/>
            <a:r>
              <a:rPr lang="fr-FR" sz="1400" b="1" dirty="0" smtClean="0">
                <a:solidFill>
                  <a:schemeClr val="tx2"/>
                </a:solidFill>
              </a:rPr>
              <a:t>objectif : Réunir les Chefs d’entreprises autour d’un thème d’actualité</a:t>
            </a:r>
          </a:p>
          <a:p>
            <a:pPr lvl="1"/>
            <a:endParaRPr lang="fr-FR" sz="1400" b="1" dirty="0" smtClean="0">
              <a:solidFill>
                <a:schemeClr val="tx2"/>
              </a:solidFill>
            </a:endParaRPr>
          </a:p>
          <a:p>
            <a:endParaRPr lang="fr-FR" b="1" dirty="0" smtClean="0"/>
          </a:p>
          <a:p>
            <a:endParaRPr lang="fr-FR" b="1" dirty="0" smtClean="0"/>
          </a:p>
          <a:p>
            <a:pPr lvl="1"/>
            <a:endParaRPr lang="fr-FR" dirty="0" smtClean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467544" y="260648"/>
            <a:ext cx="7467600" cy="1143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1">
                <a:lumMod val="75000"/>
              </a:schemeClr>
            </a:solidFill>
          </a:ln>
        </p:spPr>
        <p:txBody>
          <a:bodyPr vert="horz" anchor="b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fr-FR" sz="3200" b="1" dirty="0" smtClean="0">
                <a:solidFill>
                  <a:schemeClr val="tx2"/>
                </a:solidFill>
              </a:rPr>
              <a:t>Projets réalisés</a:t>
            </a:r>
            <a:endParaRPr kumimoji="0" lang="fr-FR" sz="3000" b="1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FR" b="1" dirty="0" smtClean="0">
                <a:solidFill>
                  <a:schemeClr val="tx2"/>
                </a:solidFill>
              </a:rPr>
              <a:t>Aider les entreprises à recruter</a:t>
            </a:r>
          </a:p>
          <a:p>
            <a:pPr lvl="1"/>
            <a:r>
              <a:rPr lang="fr-FR" b="1" dirty="0" smtClean="0">
                <a:solidFill>
                  <a:schemeClr val="tx2"/>
                </a:solidFill>
              </a:rPr>
              <a:t>Lancement d’un site emploi suivi d’actions pour sa promotion. Ce site est un portail d’accès aux entreprises adhérentes.</a:t>
            </a:r>
          </a:p>
          <a:p>
            <a:pPr lvl="1"/>
            <a:endParaRPr lang="fr-FR" b="1" dirty="0" smtClean="0">
              <a:solidFill>
                <a:schemeClr val="tx2"/>
              </a:solidFill>
            </a:endParaRPr>
          </a:p>
          <a:p>
            <a:r>
              <a:rPr lang="fr-FR" b="1" dirty="0" smtClean="0">
                <a:solidFill>
                  <a:schemeClr val="tx2"/>
                </a:solidFill>
              </a:rPr>
              <a:t>Aider les jeunes créateurs d’entreprises à développer leur projet</a:t>
            </a:r>
          </a:p>
          <a:p>
            <a:r>
              <a:rPr lang="fr-FR" b="1" dirty="0" smtClean="0">
                <a:solidFill>
                  <a:schemeClr val="tx2"/>
                </a:solidFill>
              </a:rPr>
              <a:t>Favoriser la pérennité des entreprises en accompagnant les entrepreneurs cédants </a:t>
            </a:r>
          </a:p>
          <a:p>
            <a:r>
              <a:rPr lang="fr-FR" b="1" dirty="0" smtClean="0">
                <a:solidFill>
                  <a:schemeClr val="tx2"/>
                </a:solidFill>
              </a:rPr>
              <a:t>Aider les jeunes à trouver leur stage à Bry</a:t>
            </a:r>
          </a:p>
          <a:p>
            <a:r>
              <a:rPr lang="fr-FR" b="1" dirty="0" smtClean="0">
                <a:solidFill>
                  <a:schemeClr val="tx2"/>
                </a:solidFill>
              </a:rPr>
              <a:t>Travailler en partenariat avec la mairie sur ces projets à destination des entreprises</a:t>
            </a:r>
            <a:endParaRPr lang="fr-FR" dirty="0">
              <a:solidFill>
                <a:schemeClr val="tx2"/>
              </a:solidFill>
            </a:endParaRPr>
          </a:p>
        </p:txBody>
      </p:sp>
      <p:sp>
        <p:nvSpPr>
          <p:cNvPr id="4" name="Titr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1">
                <a:lumMod val="75000"/>
              </a:schemeClr>
            </a:solidFill>
          </a:ln>
        </p:spPr>
        <p:txBody>
          <a:bodyPr vert="horz" anchor="b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kumimoji="0" lang="fr-FR" sz="3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Les axes de developpement</a:t>
            </a:r>
            <a:endParaRPr kumimoji="0" lang="fr-FR" sz="3000" b="1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643192" cy="4873752"/>
          </a:xfrm>
        </p:spPr>
        <p:txBody>
          <a:bodyPr>
            <a:normAutofit fontScale="85000" lnSpcReduction="10000"/>
          </a:bodyPr>
          <a:lstStyle/>
          <a:p>
            <a:r>
              <a:rPr lang="fr-FR" dirty="0" smtClean="0"/>
              <a:t>• Opérations Cartes sur Tables : Evelyne Revellat / Jean          Couturier </a:t>
            </a:r>
          </a:p>
          <a:p>
            <a:r>
              <a:rPr lang="fr-FR" dirty="0" smtClean="0"/>
              <a:t>• Repas des Entrepreneurs : Jean Couturier</a:t>
            </a:r>
          </a:p>
          <a:p>
            <a:r>
              <a:rPr lang="fr-FR" dirty="0" smtClean="0"/>
              <a:t>• Petits-déjeuners Conférence : Evelyne Revellat</a:t>
            </a:r>
          </a:p>
          <a:p>
            <a:r>
              <a:rPr lang="fr-FR" dirty="0" smtClean="0"/>
              <a:t>• Aide aux jeunes entrepreneurs : Stéphane </a:t>
            </a:r>
            <a:r>
              <a:rPr lang="fr-FR" dirty="0" err="1" smtClean="0"/>
              <a:t>Lelièvre</a:t>
            </a:r>
            <a:endParaRPr lang="fr-FR" dirty="0" smtClean="0"/>
          </a:p>
          <a:p>
            <a:r>
              <a:rPr lang="fr-FR" dirty="0" smtClean="0"/>
              <a:t>• Signalétique des entreprises dans la ville : Michel </a:t>
            </a:r>
            <a:r>
              <a:rPr lang="fr-FR" dirty="0" err="1" smtClean="0"/>
              <a:t>Casaliggi</a:t>
            </a:r>
            <a:endParaRPr lang="fr-FR" dirty="0" smtClean="0"/>
          </a:p>
          <a:p>
            <a:r>
              <a:rPr lang="fr-FR" dirty="0" smtClean="0"/>
              <a:t>• Projet Crèche d’entreprises : Jean Michel Tasse</a:t>
            </a:r>
          </a:p>
          <a:p>
            <a:r>
              <a:rPr lang="fr-FR" dirty="0" smtClean="0"/>
              <a:t>• Emploi : Christian Lambert</a:t>
            </a:r>
          </a:p>
          <a:p>
            <a:r>
              <a:rPr lang="fr-FR" dirty="0" smtClean="0"/>
              <a:t>• Site Internet : Guillaume </a:t>
            </a:r>
            <a:r>
              <a:rPr lang="fr-FR" dirty="0" err="1" smtClean="0"/>
              <a:t>Hunout</a:t>
            </a:r>
            <a:endParaRPr lang="fr-FR" dirty="0" smtClean="0"/>
          </a:p>
          <a:p>
            <a:r>
              <a:rPr lang="fr-FR" dirty="0" smtClean="0"/>
              <a:t>• Communication : Béatrice Viennot</a:t>
            </a:r>
          </a:p>
          <a:p>
            <a:r>
              <a:rPr lang="fr-FR" dirty="0" smtClean="0"/>
              <a:t>• Relations avec les partenaires : Evelyne Revellat</a:t>
            </a:r>
          </a:p>
          <a:p>
            <a:r>
              <a:rPr lang="fr-FR" dirty="0" smtClean="0"/>
              <a:t>• Relations avec la mairie : Guillaume Le </a:t>
            </a:r>
            <a:r>
              <a:rPr lang="fr-FR" dirty="0" err="1" smtClean="0"/>
              <a:t>Coz</a:t>
            </a:r>
            <a:endParaRPr lang="fr-FR" dirty="0" smtClean="0"/>
          </a:p>
          <a:p>
            <a:r>
              <a:rPr lang="fr-FR" dirty="0" smtClean="0"/>
              <a:t>• Atelier Sécurité : Guillaume Le </a:t>
            </a:r>
            <a:r>
              <a:rPr lang="fr-FR" dirty="0" err="1" smtClean="0"/>
              <a:t>Coz</a:t>
            </a:r>
            <a:endParaRPr lang="fr-FR" dirty="0" smtClean="0"/>
          </a:p>
          <a:p>
            <a:r>
              <a:rPr lang="fr-FR" dirty="0" smtClean="0"/>
              <a:t>• Evènements sportifs Michel </a:t>
            </a:r>
            <a:r>
              <a:rPr lang="fr-FR" dirty="0" err="1" smtClean="0"/>
              <a:t>Casaliggi</a:t>
            </a:r>
            <a:endParaRPr lang="fr-FR" dirty="0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1">
                <a:lumMod val="75000"/>
              </a:schemeClr>
            </a:solidFill>
          </a:ln>
        </p:spPr>
        <p:txBody>
          <a:bodyPr vert="horz" anchor="b">
            <a:normAutofit/>
          </a:bodyPr>
          <a:lstStyle/>
          <a:p>
            <a:pPr algn="ctr">
              <a:defRPr/>
            </a:pPr>
            <a:r>
              <a:rPr lang="fr-FR" b="1" dirty="0" smtClean="0"/>
              <a:t>De nombreux projets/ateliers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fr-FR" b="1" dirty="0" smtClean="0"/>
              <a:t>Président </a:t>
            </a:r>
          </a:p>
          <a:p>
            <a:r>
              <a:rPr lang="fr-FR" b="1" dirty="0" smtClean="0"/>
              <a:t>Vice - Président</a:t>
            </a:r>
          </a:p>
          <a:p>
            <a:r>
              <a:rPr lang="fr-FR" b="1" dirty="0" smtClean="0"/>
              <a:t>Secrétaire Général</a:t>
            </a:r>
          </a:p>
          <a:p>
            <a:r>
              <a:rPr lang="fr-FR" b="1" dirty="0" smtClean="0"/>
              <a:t>Trésorier </a:t>
            </a:r>
          </a:p>
          <a:p>
            <a:r>
              <a:rPr lang="fr-FR" b="1" dirty="0" smtClean="0"/>
              <a:t>Secrétaire </a:t>
            </a:r>
          </a:p>
          <a:p>
            <a:r>
              <a:rPr lang="fr-FR" b="1" dirty="0" smtClean="0"/>
              <a:t>Secrétaire adjointe</a:t>
            </a:r>
          </a:p>
          <a:p>
            <a:r>
              <a:rPr lang="fr-FR" b="1" dirty="0" smtClean="0"/>
              <a:t>Responsable de la communication</a:t>
            </a:r>
          </a:p>
          <a:p>
            <a:r>
              <a:rPr lang="fr-FR" b="1" dirty="0" smtClean="0"/>
              <a:t>Chargée des Relations extérieures </a:t>
            </a:r>
          </a:p>
          <a:p>
            <a:r>
              <a:rPr lang="fr-FR" b="1" dirty="0" smtClean="0"/>
              <a:t>Responsable Informatique</a:t>
            </a:r>
          </a:p>
          <a:p>
            <a:r>
              <a:rPr lang="fr-FR" b="1" dirty="0" smtClean="0"/>
              <a:t>Responsable « emploi » </a:t>
            </a:r>
          </a:p>
          <a:p>
            <a:r>
              <a:rPr lang="fr-FR" b="1" dirty="0" smtClean="0"/>
              <a:t>Responsable Organisation et logistique</a:t>
            </a: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467544" y="260648"/>
            <a:ext cx="7467600" cy="1143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1">
                <a:lumMod val="75000"/>
              </a:schemeClr>
            </a:solidFill>
          </a:ln>
        </p:spPr>
        <p:txBody>
          <a:bodyPr vert="horz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Composition</a:t>
            </a:r>
            <a:r>
              <a:rPr kumimoji="0" lang="fr-FR" sz="3000" b="1" i="0" u="none" strike="noStrike" kern="1200" cap="small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du bureau</a:t>
            </a:r>
            <a:endParaRPr kumimoji="0" lang="fr-FR" sz="3000" b="1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Mé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409</TotalTime>
  <Words>348</Words>
  <Application>Microsoft Office PowerPoint</Application>
  <PresentationFormat>Affichage à l'écran (4:3)</PresentationFormat>
  <Paragraphs>69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Oriel</vt:lpstr>
      <vt:lpstr>Association des Entreprises de Bry-sur Marne</vt:lpstr>
      <vt:lpstr>Vocation  de l’association</vt:lpstr>
      <vt:lpstr>Diapositive 3</vt:lpstr>
      <vt:lpstr>Les axes de developpement</vt:lpstr>
      <vt:lpstr>De nombreux projets/ateliers</vt:lpstr>
      <vt:lpstr>Diapositive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Association des Entreprises de Bry-sur Marne</dc:title>
  <dc:creator>evelyne</dc:creator>
  <cp:lastModifiedBy>evelyne</cp:lastModifiedBy>
  <cp:revision>7</cp:revision>
  <dcterms:created xsi:type="dcterms:W3CDTF">2011-03-14T09:52:02Z</dcterms:created>
  <dcterms:modified xsi:type="dcterms:W3CDTF">2011-03-16T11:23:00Z</dcterms:modified>
</cp:coreProperties>
</file>