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5" r:id="rId7"/>
    <p:sldId id="26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D198E-510F-4440-AC46-C4D0B71644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F7A5DA-6622-4639-A143-138B43C514E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C99A8D9-9902-4B5A-971D-5BA956200A0D}" type="datetimeFigureOut">
              <a:rPr lang="fr-FR" smtClean="0"/>
              <a:t>14/03/2011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F0230-0F3F-44DD-9570-0A175842155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1584176"/>
          </a:xfrm>
        </p:spPr>
        <p:txBody>
          <a:bodyPr/>
          <a:lstStyle/>
          <a:p>
            <a:pPr algn="ctr"/>
            <a:r>
              <a:rPr lang="fr-FR" sz="3200" dirty="0" smtClean="0"/>
              <a:t>Association des Entreprises de Bry-sur </a:t>
            </a:r>
            <a:r>
              <a:rPr lang="fr-FR" sz="3200" dirty="0" smtClean="0"/>
              <a:t>Marne</a:t>
            </a:r>
            <a:endParaRPr lang="fr-FR" dirty="0"/>
          </a:p>
        </p:txBody>
      </p:sp>
      <p:pic>
        <p:nvPicPr>
          <p:cNvPr id="4" name="Picture 8" descr="Logo_AEB_V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0648"/>
            <a:ext cx="2232248" cy="250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286000" y="4869160"/>
            <a:ext cx="61722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fr-FR" sz="1200" b="1" dirty="0">
              <a:latin typeface="Georgia" pitchFamily="18" charset="0"/>
            </a:endParaRPr>
          </a:p>
          <a:p>
            <a:pPr algn="ctr"/>
            <a:r>
              <a:rPr lang="fr-FR" sz="1100" b="1" dirty="0" smtClean="0">
                <a:solidFill>
                  <a:srgbClr val="5F5F5F"/>
                </a:solidFill>
                <a:latin typeface="Verdana" pitchFamily="34" charset="0"/>
              </a:rPr>
              <a:t>Hôtel </a:t>
            </a:r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de Ville - Salle des Commissions</a:t>
            </a: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1 Grande Rue Charles De Gaulle </a:t>
            </a: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94360 Bry-sur-Marne</a:t>
            </a:r>
          </a:p>
          <a:p>
            <a:pPr algn="ctr"/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T</a:t>
            </a:r>
            <a:r>
              <a:rPr lang="fr-FR" sz="1100" b="1" dirty="0">
                <a:solidFill>
                  <a:srgbClr val="5F5F5F"/>
                </a:solidFill>
                <a:latin typeface="Georgia"/>
              </a:rPr>
              <a:t>é</a:t>
            </a:r>
            <a:r>
              <a:rPr lang="fr-FR" sz="1100" b="1" dirty="0">
                <a:solidFill>
                  <a:srgbClr val="5F5F5F"/>
                </a:solidFill>
                <a:latin typeface="Verdana" pitchFamily="34" charset="0"/>
              </a:rPr>
              <a:t>l. 01.45.16.68.41 -Fax 01.45.16.68.48 -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004048" y="548680"/>
            <a:ext cx="3537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Création en Novembre 2007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50 adhérents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fr-FR" b="1" dirty="0" smtClean="0"/>
              <a:t>Vocation  de l’association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1.</a:t>
            </a:r>
            <a:r>
              <a:rPr lang="fr-FR" sz="2000" b="1" dirty="0" smtClean="0">
                <a:solidFill>
                  <a:schemeClr val="tx2"/>
                </a:solidFill>
              </a:rPr>
              <a:t> Favoriser </a:t>
            </a:r>
            <a:r>
              <a:rPr lang="fr-FR" sz="2000" b="1" dirty="0" smtClean="0">
                <a:solidFill>
                  <a:schemeClr val="tx2"/>
                </a:solidFill>
              </a:rPr>
              <a:t>la connaissance et </a:t>
            </a:r>
            <a:r>
              <a:rPr lang="fr-FR" sz="2000" b="1" dirty="0" smtClean="0">
                <a:solidFill>
                  <a:schemeClr val="tx2"/>
                </a:solidFill>
              </a:rPr>
              <a:t>les échanges entre les  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entreprises </a:t>
            </a:r>
            <a:r>
              <a:rPr lang="fr-FR" sz="2000" b="1" dirty="0" smtClean="0">
                <a:solidFill>
                  <a:schemeClr val="tx2"/>
                </a:solidFill>
              </a:rPr>
              <a:t>de </a:t>
            </a:r>
            <a:r>
              <a:rPr lang="fr-FR" sz="2000" b="1" dirty="0" smtClean="0">
                <a:solidFill>
                  <a:schemeClr val="tx2"/>
                </a:solidFill>
              </a:rPr>
              <a:t>Bry-sur-Marne,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2.</a:t>
            </a:r>
            <a:r>
              <a:rPr lang="fr-FR" sz="2000" b="1" dirty="0" smtClean="0">
                <a:solidFill>
                  <a:schemeClr val="tx2"/>
                </a:solidFill>
              </a:rPr>
              <a:t> Créer des liens permettant de développer des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synergies entre les entreprises,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3.</a:t>
            </a:r>
            <a:r>
              <a:rPr lang="fr-FR" sz="2000" b="1" dirty="0" smtClean="0">
                <a:solidFill>
                  <a:schemeClr val="tx2"/>
                </a:solidFill>
              </a:rPr>
              <a:t> Etudier ensemble des thèmes d’intérêt général</a:t>
            </a:r>
            <a:r>
              <a:rPr lang="fr-FR" sz="2000" b="1" dirty="0" smtClean="0">
                <a:solidFill>
                  <a:schemeClr val="tx2"/>
                </a:solidFill>
              </a:rPr>
              <a:t> </a:t>
            </a:r>
            <a:r>
              <a:rPr lang="fr-FR" sz="2000" b="1" dirty="0" smtClean="0">
                <a:solidFill>
                  <a:schemeClr val="tx2"/>
                </a:solidFill>
              </a:rPr>
              <a:t/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intégrant les entreprises dans la vie de la ville,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4.</a:t>
            </a:r>
            <a:r>
              <a:rPr lang="fr-FR" sz="2000" b="1" dirty="0" smtClean="0">
                <a:solidFill>
                  <a:schemeClr val="tx2"/>
                </a:solidFill>
              </a:rPr>
              <a:t> P</a:t>
            </a:r>
            <a:r>
              <a:rPr lang="fr-FR" sz="2000" b="1" dirty="0" smtClean="0">
                <a:solidFill>
                  <a:schemeClr val="tx2"/>
                </a:solidFill>
              </a:rPr>
              <a:t>romouvoir </a:t>
            </a:r>
            <a:r>
              <a:rPr lang="fr-FR" sz="2000" b="1" dirty="0" smtClean="0">
                <a:solidFill>
                  <a:schemeClr val="tx2"/>
                </a:solidFill>
              </a:rPr>
              <a:t>les </a:t>
            </a:r>
            <a:r>
              <a:rPr lang="fr-FR" sz="2000" b="1" dirty="0" smtClean="0">
                <a:solidFill>
                  <a:schemeClr val="tx2"/>
                </a:solidFill>
              </a:rPr>
              <a:t>activités économiques en </a:t>
            </a:r>
            <a:br>
              <a:rPr lang="fr-FR" sz="2000" b="1" dirty="0" smtClean="0">
                <a:solidFill>
                  <a:schemeClr val="tx2"/>
                </a:solidFill>
              </a:rPr>
            </a:br>
            <a:r>
              <a:rPr lang="fr-FR" sz="2000" b="1" dirty="0" smtClean="0">
                <a:solidFill>
                  <a:schemeClr val="tx2"/>
                </a:solidFill>
              </a:rPr>
              <a:t>    valorisant l’image </a:t>
            </a:r>
            <a:r>
              <a:rPr lang="fr-FR" sz="2000" b="1" dirty="0" smtClean="0">
                <a:solidFill>
                  <a:schemeClr val="tx2"/>
                </a:solidFill>
              </a:rPr>
              <a:t>des </a:t>
            </a:r>
            <a:r>
              <a:rPr lang="fr-FR" sz="2000" b="1" dirty="0" smtClean="0">
                <a:solidFill>
                  <a:schemeClr val="tx2"/>
                </a:solidFill>
              </a:rPr>
              <a:t>entreprises,</a:t>
            </a: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5.</a:t>
            </a:r>
            <a:r>
              <a:rPr lang="fr-FR" sz="2000" b="1" dirty="0" smtClean="0">
                <a:solidFill>
                  <a:schemeClr val="tx2"/>
                </a:solidFill>
              </a:rPr>
              <a:t> </a:t>
            </a:r>
            <a:r>
              <a:rPr lang="fr-FR" sz="2000" b="1" dirty="0" smtClean="0">
                <a:solidFill>
                  <a:schemeClr val="tx2"/>
                </a:solidFill>
              </a:rPr>
              <a:t>Assurer l’accueil des nouvelles entreprises</a:t>
            </a:r>
            <a:endParaRPr lang="fr-FR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CREATION D’UNE CRECHE D’ENTREPRISES</a:t>
            </a:r>
          </a:p>
          <a:p>
            <a:pPr lvl="1"/>
            <a:r>
              <a:rPr lang="fr-FR" dirty="0" smtClean="0"/>
              <a:t>5 grandes </a:t>
            </a:r>
            <a:r>
              <a:rPr lang="fr-FR" dirty="0" smtClean="0"/>
              <a:t>entreprises briardes, initiatrices du projet (FESTO, INA,SFP, </a:t>
            </a:r>
            <a:r>
              <a:rPr lang="fr-FR" dirty="0" err="1" smtClean="0"/>
              <a:t>Mutuaide</a:t>
            </a:r>
            <a:r>
              <a:rPr lang="fr-FR" dirty="0" smtClean="0"/>
              <a:t> et l’hôpital St Camille) ont financé des grandes études de faisabilité</a:t>
            </a:r>
            <a:r>
              <a:rPr lang="fr-FR" dirty="0" smtClean="0"/>
              <a:t>.</a:t>
            </a:r>
            <a:endParaRPr lang="fr-FR" b="1" dirty="0" smtClean="0"/>
          </a:p>
          <a:p>
            <a:r>
              <a:rPr lang="fr-FR" b="1" dirty="0" smtClean="0"/>
              <a:t>COLLECTE DE CARTOUCHES D’ENCRE</a:t>
            </a:r>
          </a:p>
          <a:p>
            <a:pPr lvl="1"/>
            <a:r>
              <a:rPr lang="fr-FR" dirty="0" smtClean="0"/>
              <a:t>Collecte valorisée par un centre de traitement des déchets DEEE. </a:t>
            </a:r>
          </a:p>
          <a:p>
            <a:pPr lvl="1"/>
            <a:r>
              <a:rPr lang="fr-FR" dirty="0" smtClean="0"/>
              <a:t>L’argent a été intégralement reversé à l’association des enfants hospitalisés de l’hôpital St Camille pour améliorer leurs conditions d’hospitalisation</a:t>
            </a:r>
            <a:r>
              <a:rPr lang="fr-FR" dirty="0" smtClean="0"/>
              <a:t>.</a:t>
            </a:r>
            <a:endParaRPr lang="fr-FR" b="1" dirty="0" smtClean="0"/>
          </a:p>
          <a:p>
            <a:r>
              <a:rPr lang="fr-FR" b="1" dirty="0" smtClean="0"/>
              <a:t>SPONSORING</a:t>
            </a:r>
          </a:p>
          <a:p>
            <a:pPr lvl="1"/>
            <a:r>
              <a:rPr lang="fr-FR" dirty="0" smtClean="0"/>
              <a:t>Œuvre humanitaire </a:t>
            </a:r>
            <a:r>
              <a:rPr lang="fr-FR" dirty="0" smtClean="0"/>
              <a:t>de jeunes briards au Sénégal, </a:t>
            </a:r>
            <a:r>
              <a:rPr lang="fr-FR" dirty="0" smtClean="0"/>
              <a:t>4L </a:t>
            </a:r>
            <a:r>
              <a:rPr lang="fr-FR" dirty="0" err="1" smtClean="0"/>
              <a:t>Trophy</a:t>
            </a:r>
            <a:r>
              <a:rPr lang="fr-FR" dirty="0" smtClean="0"/>
              <a:t>, sapin de noël de l’hôpital St Camille</a:t>
            </a:r>
            <a:r>
              <a:rPr lang="fr-FR" dirty="0" smtClean="0"/>
              <a:t>.</a:t>
            </a:r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pPr lvl="1"/>
            <a:endParaRPr lang="fr-FR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260648"/>
            <a:ext cx="7467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FR" sz="3200" b="1" dirty="0" smtClean="0">
                <a:solidFill>
                  <a:schemeClr val="tx2"/>
                </a:solidFill>
              </a:rPr>
              <a:t>Projets réalisés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CARTES  SUR TABLE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2 à 3 opérations par an</a:t>
            </a:r>
          </a:p>
          <a:p>
            <a:pPr lvl="1"/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Bulletin </a:t>
            </a:r>
            <a:r>
              <a:rPr lang="fr-FR" b="1" dirty="0" smtClean="0">
                <a:solidFill>
                  <a:schemeClr val="tx2"/>
                </a:solidFill>
              </a:rPr>
              <a:t>« Autour </a:t>
            </a:r>
            <a:r>
              <a:rPr lang="fr-FR" b="1" dirty="0" smtClean="0">
                <a:solidFill>
                  <a:schemeClr val="tx2"/>
                </a:solidFill>
              </a:rPr>
              <a:t>de l’AEB »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4 </a:t>
            </a:r>
            <a:r>
              <a:rPr lang="fr-FR" b="1" dirty="0" smtClean="0">
                <a:solidFill>
                  <a:schemeClr val="tx2"/>
                </a:solidFill>
              </a:rPr>
              <a:t>fois par an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/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b="1" dirty="0" smtClean="0">
                <a:solidFill>
                  <a:schemeClr val="tx2"/>
                </a:solidFill>
              </a:rPr>
              <a:t>PETITS DEJEUNERS – CONFERENCES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4 par an en moyenne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objectif : Réunir les Chefs d’entreprises </a:t>
            </a:r>
            <a:r>
              <a:rPr lang="fr-FR" b="1" dirty="0" smtClean="0">
                <a:solidFill>
                  <a:schemeClr val="tx2"/>
                </a:solidFill>
              </a:rPr>
              <a:t>autour </a:t>
            </a:r>
            <a:r>
              <a:rPr lang="fr-FR" b="1" dirty="0" smtClean="0">
                <a:solidFill>
                  <a:schemeClr val="tx2"/>
                </a:solidFill>
              </a:rPr>
              <a:t>d’un </a:t>
            </a:r>
            <a:r>
              <a:rPr lang="fr-FR" b="1" dirty="0" smtClean="0">
                <a:solidFill>
                  <a:schemeClr val="tx2"/>
                </a:solidFill>
              </a:rPr>
              <a:t>thème d’actualité</a:t>
            </a:r>
            <a:endParaRPr lang="fr-FR" b="1" dirty="0" smtClean="0">
              <a:solidFill>
                <a:schemeClr val="tx2"/>
              </a:solidFill>
            </a:endParaRPr>
          </a:p>
          <a:p>
            <a:pPr lvl="1"/>
            <a:endParaRPr lang="fr-FR" b="1" dirty="0" smtClean="0">
              <a:solidFill>
                <a:schemeClr val="tx2"/>
              </a:solidFill>
            </a:endParaRP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260648"/>
            <a:ext cx="7467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fr-FR" sz="3200" b="1" dirty="0" smtClean="0">
                <a:solidFill>
                  <a:schemeClr val="tx2"/>
                </a:solidFill>
              </a:rPr>
              <a:t>Au quotidien pendant l’année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Aider </a:t>
            </a:r>
            <a:r>
              <a:rPr lang="fr-FR" b="1" dirty="0" smtClean="0">
                <a:solidFill>
                  <a:schemeClr val="tx2"/>
                </a:solidFill>
              </a:rPr>
              <a:t>les entreprises </a:t>
            </a:r>
            <a:r>
              <a:rPr lang="fr-FR" b="1" dirty="0" smtClean="0">
                <a:solidFill>
                  <a:schemeClr val="tx2"/>
                </a:solidFill>
              </a:rPr>
              <a:t>à recruter</a:t>
            </a:r>
          </a:p>
          <a:p>
            <a:pPr lvl="1"/>
            <a:r>
              <a:rPr lang="fr-FR" b="1" dirty="0" smtClean="0">
                <a:solidFill>
                  <a:schemeClr val="tx2"/>
                </a:solidFill>
              </a:rPr>
              <a:t>Lancement de ce site emploi et assurer sa promotion. </a:t>
            </a:r>
            <a:r>
              <a:rPr lang="fr-FR" b="1" dirty="0" smtClean="0">
                <a:solidFill>
                  <a:schemeClr val="tx2"/>
                </a:solidFill>
              </a:rPr>
              <a:t>Ce site sera un portail d’accès aux entreprises </a:t>
            </a:r>
            <a:r>
              <a:rPr lang="fr-FR" b="1" dirty="0" smtClean="0">
                <a:solidFill>
                  <a:schemeClr val="tx2"/>
                </a:solidFill>
              </a:rPr>
              <a:t>adhérentes.</a:t>
            </a:r>
          </a:p>
          <a:p>
            <a:pPr lvl="1"/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Aider </a:t>
            </a:r>
            <a:r>
              <a:rPr lang="fr-FR" b="1" dirty="0" smtClean="0">
                <a:solidFill>
                  <a:schemeClr val="tx2"/>
                </a:solidFill>
              </a:rPr>
              <a:t>les jeunes </a:t>
            </a:r>
            <a:r>
              <a:rPr lang="fr-FR" b="1" dirty="0" smtClean="0">
                <a:solidFill>
                  <a:schemeClr val="tx2"/>
                </a:solidFill>
              </a:rPr>
              <a:t>créateurs d’entreprises </a:t>
            </a:r>
            <a:r>
              <a:rPr lang="fr-FR" b="1" dirty="0" smtClean="0">
                <a:solidFill>
                  <a:schemeClr val="tx2"/>
                </a:solidFill>
              </a:rPr>
              <a:t>à </a:t>
            </a:r>
            <a:r>
              <a:rPr lang="fr-FR" b="1" dirty="0" smtClean="0">
                <a:solidFill>
                  <a:schemeClr val="tx2"/>
                </a:solidFill>
              </a:rPr>
              <a:t>développer leur projet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Favoriser la pérennité des entreprises en accompagnant </a:t>
            </a:r>
            <a:r>
              <a:rPr lang="fr-FR" b="1" smtClean="0">
                <a:solidFill>
                  <a:schemeClr val="tx2"/>
                </a:solidFill>
              </a:rPr>
              <a:t>les entrepreneurs cédants </a:t>
            </a:r>
            <a:endParaRPr lang="fr-FR" b="1" dirty="0" smtClean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Aider </a:t>
            </a:r>
            <a:r>
              <a:rPr lang="fr-FR" b="1" dirty="0" smtClean="0">
                <a:solidFill>
                  <a:schemeClr val="tx2"/>
                </a:solidFill>
              </a:rPr>
              <a:t>les jeunes </a:t>
            </a:r>
            <a:r>
              <a:rPr lang="fr-FR" b="1" dirty="0" smtClean="0">
                <a:solidFill>
                  <a:schemeClr val="tx2"/>
                </a:solidFill>
              </a:rPr>
              <a:t>à trouver leur stage </a:t>
            </a:r>
            <a:r>
              <a:rPr lang="fr-FR" b="1" dirty="0" smtClean="0">
                <a:solidFill>
                  <a:schemeClr val="tx2"/>
                </a:solidFill>
              </a:rPr>
              <a:t>à Bry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Travailler </a:t>
            </a:r>
            <a:r>
              <a:rPr lang="fr-FR" b="1" dirty="0" smtClean="0">
                <a:solidFill>
                  <a:schemeClr val="tx2"/>
                </a:solidFill>
              </a:rPr>
              <a:t>en partenariat </a:t>
            </a:r>
            <a:r>
              <a:rPr lang="fr-FR" b="1" dirty="0" smtClean="0">
                <a:solidFill>
                  <a:schemeClr val="tx2"/>
                </a:solidFill>
              </a:rPr>
              <a:t>avec la </a:t>
            </a:r>
            <a:r>
              <a:rPr lang="fr-FR" b="1" dirty="0" smtClean="0">
                <a:solidFill>
                  <a:schemeClr val="tx2"/>
                </a:solidFill>
              </a:rPr>
              <a:t>mairie sur ces projets </a:t>
            </a:r>
            <a:r>
              <a:rPr lang="fr-FR" b="1" dirty="0" smtClean="0">
                <a:solidFill>
                  <a:schemeClr val="tx2"/>
                </a:solidFill>
              </a:rPr>
              <a:t>à destination </a:t>
            </a:r>
            <a:r>
              <a:rPr lang="fr-FR" b="1" dirty="0" smtClean="0">
                <a:solidFill>
                  <a:schemeClr val="tx2"/>
                </a:solidFill>
              </a:rPr>
              <a:t>des entreprises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axes de developpement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/>
              <a:t>Président </a:t>
            </a:r>
            <a:endParaRPr lang="fr-FR" b="1" dirty="0" smtClean="0"/>
          </a:p>
          <a:p>
            <a:r>
              <a:rPr lang="fr-FR" b="1" dirty="0" smtClean="0"/>
              <a:t>Vice - </a:t>
            </a:r>
            <a:r>
              <a:rPr lang="fr-FR" b="1" dirty="0" smtClean="0"/>
              <a:t>Président</a:t>
            </a:r>
            <a:endParaRPr lang="fr-FR" b="1" dirty="0" smtClean="0"/>
          </a:p>
          <a:p>
            <a:r>
              <a:rPr lang="fr-FR" b="1" dirty="0" smtClean="0"/>
              <a:t>Secrétaire Général</a:t>
            </a:r>
            <a:endParaRPr lang="fr-FR" b="1" dirty="0" smtClean="0"/>
          </a:p>
          <a:p>
            <a:r>
              <a:rPr lang="fr-FR" b="1" dirty="0" smtClean="0"/>
              <a:t>Trésorier </a:t>
            </a:r>
            <a:r>
              <a:rPr lang="fr-FR" b="1" dirty="0" smtClean="0"/>
              <a:t>:</a:t>
            </a:r>
            <a:endParaRPr lang="fr-FR" b="1" dirty="0" smtClean="0"/>
          </a:p>
          <a:p>
            <a:r>
              <a:rPr lang="fr-FR" b="1" dirty="0" smtClean="0"/>
              <a:t>Secrétaire </a:t>
            </a:r>
            <a:r>
              <a:rPr lang="fr-FR" b="1" dirty="0" smtClean="0"/>
              <a:t>:</a:t>
            </a:r>
          </a:p>
          <a:p>
            <a:r>
              <a:rPr lang="fr-FR" b="1" dirty="0" smtClean="0"/>
              <a:t>Secrétaire adjointe</a:t>
            </a:r>
          </a:p>
          <a:p>
            <a:r>
              <a:rPr lang="fr-FR" b="1" dirty="0" smtClean="0"/>
              <a:t>R</a:t>
            </a:r>
            <a:r>
              <a:rPr lang="fr-FR" b="1" dirty="0" smtClean="0"/>
              <a:t>esponsable de la communication</a:t>
            </a:r>
            <a:endParaRPr lang="fr-FR" b="1" dirty="0" smtClean="0"/>
          </a:p>
          <a:p>
            <a:r>
              <a:rPr lang="fr-FR" b="1" dirty="0" smtClean="0"/>
              <a:t>Chargée des Relations </a:t>
            </a:r>
            <a:r>
              <a:rPr lang="fr-FR" b="1" dirty="0" smtClean="0"/>
              <a:t>extérieures </a:t>
            </a:r>
          </a:p>
          <a:p>
            <a:r>
              <a:rPr lang="fr-FR" b="1" dirty="0" smtClean="0"/>
              <a:t>Responsable Informatique</a:t>
            </a:r>
            <a:endParaRPr lang="fr-FR" b="1" dirty="0" smtClean="0"/>
          </a:p>
          <a:p>
            <a:r>
              <a:rPr lang="fr-FR" b="1" dirty="0" smtClean="0"/>
              <a:t>Responsable « emploi » </a:t>
            </a:r>
            <a:endParaRPr lang="fr-FR" b="1" dirty="0" smtClean="0"/>
          </a:p>
          <a:p>
            <a:r>
              <a:rPr lang="fr-FR" b="1" dirty="0" smtClean="0"/>
              <a:t>Responsable Organisation et logistique</a:t>
            </a:r>
            <a:endParaRPr lang="fr-FR" b="1" dirty="0" smtClean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260648"/>
            <a:ext cx="7467600" cy="1143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Composition</a:t>
            </a:r>
            <a:r>
              <a:rPr kumimoji="0" lang="fr-FR" sz="3000" b="1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du bureau</a:t>
            </a: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/>
              <a:t>De nombreux projets/Ateliers :</a:t>
            </a:r>
          </a:p>
          <a:p>
            <a:r>
              <a:rPr lang="fr-FR" dirty="0" smtClean="0"/>
              <a:t>• Opérations Cartes sur Tables : Evelyne Revellat / Jean Couturier</a:t>
            </a:r>
          </a:p>
          <a:p>
            <a:r>
              <a:rPr lang="fr-FR" dirty="0" smtClean="0"/>
              <a:t>• Repas des Entrepreneurs : Jean Couturier</a:t>
            </a:r>
          </a:p>
          <a:p>
            <a:r>
              <a:rPr lang="fr-FR" dirty="0" smtClean="0"/>
              <a:t>• Petits-déjeuners Conférence : Evelyne Revellat</a:t>
            </a:r>
          </a:p>
          <a:p>
            <a:r>
              <a:rPr lang="fr-FR" dirty="0" smtClean="0"/>
              <a:t>• Aide aux jeunes entrepreneurs : Stéphane </a:t>
            </a:r>
            <a:r>
              <a:rPr lang="fr-FR" dirty="0" err="1" smtClean="0"/>
              <a:t>Lelièvre</a:t>
            </a:r>
            <a:endParaRPr lang="fr-FR" dirty="0" smtClean="0"/>
          </a:p>
          <a:p>
            <a:r>
              <a:rPr lang="fr-FR" dirty="0" smtClean="0"/>
              <a:t>• Signalétique des entreprises dans la ville : Michel </a:t>
            </a:r>
            <a:r>
              <a:rPr lang="fr-FR" dirty="0" err="1" smtClean="0"/>
              <a:t>Casaliggi</a:t>
            </a:r>
            <a:endParaRPr lang="fr-FR" dirty="0" smtClean="0"/>
          </a:p>
          <a:p>
            <a:r>
              <a:rPr lang="fr-FR" dirty="0" smtClean="0"/>
              <a:t>• Projet Crèche d’entreprises : Jean Michel TASSE</a:t>
            </a:r>
          </a:p>
          <a:p>
            <a:r>
              <a:rPr lang="fr-FR" dirty="0" smtClean="0"/>
              <a:t>• Emploi : Christian Lambert</a:t>
            </a:r>
          </a:p>
          <a:p>
            <a:r>
              <a:rPr lang="fr-FR" dirty="0" smtClean="0"/>
              <a:t>• Site Internet : Guillaume </a:t>
            </a:r>
            <a:r>
              <a:rPr lang="fr-FR" dirty="0" err="1" smtClean="0"/>
              <a:t>Hunout</a:t>
            </a:r>
            <a:endParaRPr lang="fr-FR" dirty="0" smtClean="0"/>
          </a:p>
          <a:p>
            <a:r>
              <a:rPr lang="fr-FR" dirty="0" smtClean="0"/>
              <a:t>• Communication : Béatrice Viennot</a:t>
            </a:r>
          </a:p>
          <a:p>
            <a:r>
              <a:rPr lang="fr-FR" dirty="0" smtClean="0"/>
              <a:t>• Relations avec les partenaires : Evelyne Revellat</a:t>
            </a:r>
          </a:p>
          <a:p>
            <a:r>
              <a:rPr lang="fr-FR" dirty="0" smtClean="0"/>
              <a:t>• Relations avec la mairie : Guillaume Le </a:t>
            </a:r>
            <a:r>
              <a:rPr lang="fr-FR" dirty="0" err="1" smtClean="0"/>
              <a:t>Coz</a:t>
            </a:r>
            <a:endParaRPr lang="fr-FR" dirty="0" smtClean="0"/>
          </a:p>
          <a:p>
            <a:r>
              <a:rPr lang="fr-FR" dirty="0" smtClean="0"/>
              <a:t>• Atelier Sécurité : Guillaume Le </a:t>
            </a:r>
            <a:r>
              <a:rPr lang="fr-FR" dirty="0" err="1" smtClean="0"/>
              <a:t>Coz</a:t>
            </a:r>
            <a:endParaRPr lang="fr-FR" dirty="0" smtClean="0"/>
          </a:p>
          <a:p>
            <a:r>
              <a:rPr lang="fr-FR" dirty="0" smtClean="0"/>
              <a:t>• </a:t>
            </a:r>
            <a:r>
              <a:rPr lang="fr-FR" dirty="0" err="1" smtClean="0"/>
              <a:t>Evènêments</a:t>
            </a:r>
            <a:r>
              <a:rPr lang="fr-FR" dirty="0" smtClean="0"/>
              <a:t> sportifs Michel </a:t>
            </a:r>
            <a:r>
              <a:rPr lang="fr-FR" dirty="0" err="1" smtClean="0"/>
              <a:t>Casaliggi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383</TotalTime>
  <Words>352</Words>
  <Application>Microsoft Office PowerPoint</Application>
  <PresentationFormat>Affichage à l'écran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Oriel</vt:lpstr>
      <vt:lpstr>Association des Entreprises de Bry-sur Marne</vt:lpstr>
      <vt:lpstr>Vocation  de l’association</vt:lpstr>
      <vt:lpstr>Diapositive 3</vt:lpstr>
      <vt:lpstr>Diapositive 4</vt:lpstr>
      <vt:lpstr>Les axes de developpement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des Entreprises de Bry-sur Marne</dc:title>
  <dc:creator>evelyne</dc:creator>
  <cp:lastModifiedBy>evelyne</cp:lastModifiedBy>
  <cp:revision>1</cp:revision>
  <dcterms:created xsi:type="dcterms:W3CDTF">2011-03-14T09:52:02Z</dcterms:created>
  <dcterms:modified xsi:type="dcterms:W3CDTF">2011-03-14T16:15:54Z</dcterms:modified>
</cp:coreProperties>
</file>