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2" r:id="rId3"/>
    <p:sldId id="265" r:id="rId4"/>
    <p:sldId id="266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198E-510F-4440-AC46-C4D0B716440D}" type="datetimeFigureOut">
              <a:rPr lang="fr-FR" smtClean="0"/>
              <a:pPr/>
              <a:t>20/03/2011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7A5DA-6622-4639-A143-138B43C514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496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20/03/2011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20/03/2011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20/03/2011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20/03/2011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20/03/2011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20/03/2011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20/03/2011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20/03/2011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20/03/2011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20/03/2011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20/03/2011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99A8D9-9902-4B5A-971D-5BA956200A0D}" type="datetimeFigureOut">
              <a:rPr lang="fr-FR" smtClean="0"/>
              <a:pPr/>
              <a:t>20/03/2011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172200" cy="1584176"/>
          </a:xfrm>
        </p:spPr>
        <p:txBody>
          <a:bodyPr/>
          <a:lstStyle/>
          <a:p>
            <a:pPr algn="ctr"/>
            <a:r>
              <a:rPr lang="fr-FR" sz="3200" dirty="0" smtClean="0"/>
              <a:t>Association des Entreprises de Bry-sur Marne</a:t>
            </a:r>
            <a:endParaRPr lang="fr-FR" dirty="0"/>
          </a:p>
        </p:txBody>
      </p:sp>
      <p:pic>
        <p:nvPicPr>
          <p:cNvPr id="4" name="Picture 8" descr="Logo_AEB_V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0648"/>
            <a:ext cx="2232248" cy="250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286000" y="4869160"/>
            <a:ext cx="61722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fr-FR" sz="1200" b="1" dirty="0">
              <a:latin typeface="Georgia" pitchFamily="18" charset="0"/>
            </a:endParaRPr>
          </a:p>
          <a:p>
            <a:pPr algn="ctr"/>
            <a:r>
              <a:rPr lang="fr-FR" sz="1100" b="1" dirty="0" smtClean="0">
                <a:solidFill>
                  <a:srgbClr val="5F5F5F"/>
                </a:solidFill>
                <a:latin typeface="Verdana" pitchFamily="34" charset="0"/>
              </a:rPr>
              <a:t>Hôtel </a:t>
            </a:r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de </a:t>
            </a:r>
            <a:r>
              <a:rPr lang="fr-FR" sz="1100" b="1" dirty="0" smtClean="0">
                <a:solidFill>
                  <a:srgbClr val="5F5F5F"/>
                </a:solidFill>
                <a:latin typeface="Verdana" pitchFamily="34" charset="0"/>
              </a:rPr>
              <a:t>Ville</a:t>
            </a:r>
            <a:endParaRPr lang="fr-FR" sz="1100" b="1" dirty="0">
              <a:solidFill>
                <a:srgbClr val="5F5F5F"/>
              </a:solidFill>
              <a:latin typeface="Verdana" pitchFamily="34" charset="0"/>
            </a:endParaRPr>
          </a:p>
          <a:p>
            <a:pPr algn="ctr"/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1 Grande Rue Charles De Gaulle </a:t>
            </a:r>
          </a:p>
          <a:p>
            <a:pPr algn="ctr"/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94360 Bry-sur-Marne</a:t>
            </a:r>
          </a:p>
          <a:p>
            <a:pPr algn="ctr"/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T</a:t>
            </a:r>
            <a:r>
              <a:rPr lang="fr-FR" sz="1100" b="1" dirty="0">
                <a:solidFill>
                  <a:srgbClr val="5F5F5F"/>
                </a:solidFill>
                <a:latin typeface="Georgia"/>
              </a:rPr>
              <a:t>é</a:t>
            </a:r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l. 01.45.16.68.41 -Fax 01.45.16.68.48 -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004048" y="548680"/>
            <a:ext cx="3537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Création en Novembre 2002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50 adhérents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Lancement Site Emploi</a:t>
            </a:r>
            <a:endParaRPr lang="fr-FR" b="1" dirty="0" smtClean="0">
              <a:solidFill>
                <a:schemeClr val="tx2"/>
              </a:solidFill>
            </a:endParaRP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Actions pour </a:t>
            </a:r>
            <a:r>
              <a:rPr lang="fr-FR" b="1" dirty="0" smtClean="0">
                <a:solidFill>
                  <a:schemeClr val="tx2"/>
                </a:solidFill>
              </a:rPr>
              <a:t>sa </a:t>
            </a:r>
            <a:r>
              <a:rPr lang="fr-FR" b="1" dirty="0" smtClean="0">
                <a:solidFill>
                  <a:schemeClr val="tx2"/>
                </a:solidFill>
              </a:rPr>
              <a:t>promotion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b="1" dirty="0" smtClean="0">
                <a:solidFill>
                  <a:schemeClr val="tx2"/>
                </a:solidFill>
              </a:rPr>
              <a:t>et aider les </a:t>
            </a:r>
            <a:r>
              <a:rPr lang="fr-FR" b="1" dirty="0" smtClean="0">
                <a:solidFill>
                  <a:schemeClr val="tx2"/>
                </a:solidFill>
              </a:rPr>
              <a:t>entreprises à recruter</a:t>
            </a:r>
            <a:endParaRPr lang="fr-FR" dirty="0" smtClean="0"/>
          </a:p>
          <a:p>
            <a:r>
              <a:rPr lang="fr-FR" b="1" dirty="0" smtClean="0">
                <a:solidFill>
                  <a:schemeClr val="tx2"/>
                </a:solidFill>
              </a:rPr>
              <a:t>Etude </a:t>
            </a:r>
            <a:r>
              <a:rPr lang="fr-FR" b="1" dirty="0" smtClean="0">
                <a:solidFill>
                  <a:schemeClr val="tx2"/>
                </a:solidFill>
              </a:rPr>
              <a:t>pour un service de restauration </a:t>
            </a:r>
            <a:r>
              <a:rPr lang="fr-FR" b="1" dirty="0" smtClean="0">
                <a:solidFill>
                  <a:schemeClr val="tx2"/>
                </a:solidFill>
              </a:rPr>
              <a:t>partagée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b="1" dirty="0" smtClean="0">
                <a:solidFill>
                  <a:schemeClr val="tx2"/>
                </a:solidFill>
              </a:rPr>
              <a:t>Mutualisation </a:t>
            </a:r>
            <a:r>
              <a:rPr lang="fr-FR" b="1" dirty="0" smtClean="0">
                <a:solidFill>
                  <a:schemeClr val="tx2"/>
                </a:solidFill>
              </a:rPr>
              <a:t>de service </a:t>
            </a:r>
            <a:r>
              <a:rPr lang="fr-FR" b="1" dirty="0" smtClean="0">
                <a:solidFill>
                  <a:schemeClr val="tx2"/>
                </a:solidFill>
              </a:rPr>
              <a:t>social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Cessions d’entreprises : </a:t>
            </a: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F</a:t>
            </a:r>
            <a:r>
              <a:rPr lang="fr-FR" b="1" dirty="0" smtClean="0">
                <a:solidFill>
                  <a:schemeClr val="tx2"/>
                </a:solidFill>
              </a:rPr>
              <a:t>avoriser </a:t>
            </a:r>
            <a:r>
              <a:rPr lang="fr-FR" b="1" dirty="0" smtClean="0">
                <a:solidFill>
                  <a:schemeClr val="tx2"/>
                </a:solidFill>
              </a:rPr>
              <a:t>la pérennité des entreprises en accompagnant les entrepreneurs cédants 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Aider les jeunes à trouver leur stage à </a:t>
            </a:r>
            <a:r>
              <a:rPr lang="fr-FR" b="1" dirty="0" smtClean="0">
                <a:solidFill>
                  <a:schemeClr val="tx2"/>
                </a:solidFill>
              </a:rPr>
              <a:t>Bry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Aider les jeunes créateurs d’entreprises à développer leur </a:t>
            </a:r>
            <a:r>
              <a:rPr lang="fr-FR" b="1" dirty="0" smtClean="0">
                <a:solidFill>
                  <a:schemeClr val="tx2"/>
                </a:solidFill>
              </a:rPr>
              <a:t>projet</a:t>
            </a:r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b="1" dirty="0" smtClean="0">
                <a:solidFill>
                  <a:schemeClr val="tx2"/>
                </a:solidFill>
              </a:rPr>
              <a:t>Travailler en partenariat avec la mairie sur ces projets à destination des entreprises</a:t>
            </a:r>
          </a:p>
          <a:p>
            <a:endParaRPr lang="fr-FR" b="1" dirty="0" smtClean="0">
              <a:solidFill>
                <a:schemeClr val="tx2"/>
              </a:solidFill>
            </a:endParaRPr>
          </a:p>
          <a:p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axes de developpement</a:t>
            </a: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/>
              <a:t>Président </a:t>
            </a:r>
          </a:p>
          <a:p>
            <a:r>
              <a:rPr lang="fr-FR" b="1" dirty="0" smtClean="0"/>
              <a:t>Vice - Président</a:t>
            </a:r>
          </a:p>
          <a:p>
            <a:r>
              <a:rPr lang="fr-FR" b="1" dirty="0" smtClean="0"/>
              <a:t>Secrétaire Général</a:t>
            </a:r>
          </a:p>
          <a:p>
            <a:r>
              <a:rPr lang="fr-FR" b="1" dirty="0" smtClean="0"/>
              <a:t>Trésorier </a:t>
            </a:r>
          </a:p>
          <a:p>
            <a:r>
              <a:rPr lang="fr-FR" b="1" dirty="0" smtClean="0"/>
              <a:t>Secrétaire </a:t>
            </a:r>
          </a:p>
          <a:p>
            <a:r>
              <a:rPr lang="fr-FR" b="1" dirty="0" smtClean="0"/>
              <a:t>Secrétaire adjointe</a:t>
            </a:r>
          </a:p>
          <a:p>
            <a:r>
              <a:rPr lang="fr-FR" b="1" dirty="0" smtClean="0"/>
              <a:t>Responsable de la communication</a:t>
            </a:r>
          </a:p>
          <a:p>
            <a:r>
              <a:rPr lang="fr-FR" b="1" dirty="0" smtClean="0"/>
              <a:t>Chargée des Relations extérieures </a:t>
            </a:r>
          </a:p>
          <a:p>
            <a:r>
              <a:rPr lang="fr-FR" b="1" dirty="0" smtClean="0"/>
              <a:t>Responsable Informatique</a:t>
            </a:r>
          </a:p>
          <a:p>
            <a:r>
              <a:rPr lang="fr-FR" b="1" dirty="0" smtClean="0"/>
              <a:t>Responsable « emploi » </a:t>
            </a:r>
          </a:p>
          <a:p>
            <a:r>
              <a:rPr lang="fr-FR" b="1" dirty="0" smtClean="0"/>
              <a:t>Responsable Organisation et logistique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260648"/>
            <a:ext cx="74676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Postes</a:t>
            </a:r>
            <a:r>
              <a:rPr kumimoji="0" lang="fr-FR" sz="3000" b="1" i="0" u="none" strike="noStrike" kern="1200" cap="small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pourvoir</a:t>
            </a: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Opérations </a:t>
            </a:r>
            <a:r>
              <a:rPr lang="fr-FR" dirty="0" smtClean="0"/>
              <a:t>Cartes sur Tables </a:t>
            </a:r>
            <a:r>
              <a:rPr lang="fr-FR" dirty="0" smtClean="0"/>
              <a:t>: </a:t>
            </a:r>
            <a:endParaRPr lang="fr-FR" dirty="0" smtClean="0"/>
          </a:p>
          <a:p>
            <a:r>
              <a:rPr lang="fr-FR" dirty="0" smtClean="0"/>
              <a:t>Repas </a:t>
            </a:r>
            <a:r>
              <a:rPr lang="fr-FR" dirty="0" smtClean="0"/>
              <a:t>des Entrepreneurs </a:t>
            </a:r>
            <a:r>
              <a:rPr lang="fr-FR" dirty="0" smtClean="0"/>
              <a:t>:</a:t>
            </a:r>
            <a:endParaRPr lang="fr-FR" dirty="0" smtClean="0"/>
          </a:p>
          <a:p>
            <a:r>
              <a:rPr lang="fr-FR" dirty="0" smtClean="0"/>
              <a:t>Petits-déjeuners </a:t>
            </a:r>
            <a:r>
              <a:rPr lang="fr-FR" dirty="0" smtClean="0"/>
              <a:t>Conférence </a:t>
            </a:r>
            <a:r>
              <a:rPr lang="fr-FR" dirty="0" smtClean="0"/>
              <a:t>:</a:t>
            </a:r>
            <a:endParaRPr lang="fr-FR" dirty="0" smtClean="0"/>
          </a:p>
          <a:p>
            <a:r>
              <a:rPr lang="fr-FR" dirty="0" smtClean="0"/>
              <a:t>Aide </a:t>
            </a:r>
            <a:r>
              <a:rPr lang="fr-FR" dirty="0" smtClean="0"/>
              <a:t>aux jeunes entrepreneurs </a:t>
            </a:r>
            <a:r>
              <a:rPr lang="fr-FR" dirty="0" smtClean="0"/>
              <a:t>:</a:t>
            </a:r>
            <a:endParaRPr lang="fr-FR" dirty="0" smtClean="0"/>
          </a:p>
          <a:p>
            <a:r>
              <a:rPr lang="fr-FR" dirty="0" smtClean="0"/>
              <a:t>Signalétique </a:t>
            </a:r>
            <a:r>
              <a:rPr lang="fr-FR" dirty="0" smtClean="0"/>
              <a:t>des entreprises dans la ville </a:t>
            </a:r>
            <a:r>
              <a:rPr lang="fr-FR" dirty="0" smtClean="0"/>
              <a:t>:</a:t>
            </a:r>
            <a:endParaRPr lang="fr-FR" dirty="0" smtClean="0"/>
          </a:p>
          <a:p>
            <a:r>
              <a:rPr lang="fr-FR" dirty="0" smtClean="0"/>
              <a:t>Projet </a:t>
            </a:r>
            <a:r>
              <a:rPr lang="fr-FR" dirty="0" smtClean="0"/>
              <a:t>Crèche d’entreprises </a:t>
            </a:r>
            <a:r>
              <a:rPr lang="fr-FR" dirty="0" smtClean="0"/>
              <a:t>:</a:t>
            </a:r>
            <a:endParaRPr lang="fr-FR" dirty="0" smtClean="0"/>
          </a:p>
          <a:p>
            <a:r>
              <a:rPr lang="fr-FR" dirty="0" smtClean="0"/>
              <a:t>Emploi :</a:t>
            </a:r>
            <a:endParaRPr lang="fr-FR" dirty="0" smtClean="0"/>
          </a:p>
          <a:p>
            <a:r>
              <a:rPr lang="fr-FR" dirty="0" smtClean="0"/>
              <a:t>Site </a:t>
            </a:r>
            <a:r>
              <a:rPr lang="fr-FR" dirty="0" smtClean="0"/>
              <a:t>Internet </a:t>
            </a:r>
            <a:r>
              <a:rPr lang="fr-FR" dirty="0" smtClean="0"/>
              <a:t>:</a:t>
            </a:r>
            <a:endParaRPr lang="fr-FR" dirty="0" smtClean="0"/>
          </a:p>
          <a:p>
            <a:r>
              <a:rPr lang="fr-FR" dirty="0" smtClean="0"/>
              <a:t>Communication :</a:t>
            </a:r>
            <a:endParaRPr lang="fr-FR" dirty="0" smtClean="0"/>
          </a:p>
          <a:p>
            <a:r>
              <a:rPr lang="fr-FR" dirty="0" smtClean="0"/>
              <a:t>Relations </a:t>
            </a:r>
            <a:r>
              <a:rPr lang="fr-FR" dirty="0" smtClean="0"/>
              <a:t>avec les partenaires </a:t>
            </a:r>
            <a:r>
              <a:rPr lang="fr-FR" dirty="0" smtClean="0"/>
              <a:t>:</a:t>
            </a:r>
            <a:endParaRPr lang="fr-FR" dirty="0" smtClean="0"/>
          </a:p>
          <a:p>
            <a:r>
              <a:rPr lang="fr-FR" dirty="0" smtClean="0"/>
              <a:t>Relations </a:t>
            </a:r>
            <a:r>
              <a:rPr lang="fr-FR" dirty="0" smtClean="0"/>
              <a:t>avec la mairie : </a:t>
            </a:r>
          </a:p>
          <a:p>
            <a:r>
              <a:rPr lang="fr-FR" dirty="0" smtClean="0"/>
              <a:t>Atelier </a:t>
            </a:r>
            <a:r>
              <a:rPr lang="fr-FR" dirty="0" smtClean="0"/>
              <a:t>Sécurité </a:t>
            </a:r>
            <a:r>
              <a:rPr lang="fr-FR" dirty="0" smtClean="0"/>
              <a:t>:</a:t>
            </a:r>
            <a:endParaRPr lang="fr-FR" dirty="0" smtClean="0"/>
          </a:p>
          <a:p>
            <a:r>
              <a:rPr lang="fr-FR" dirty="0" smtClean="0"/>
              <a:t>Evènements sportifs :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anchor="b">
            <a:normAutofit/>
          </a:bodyPr>
          <a:lstStyle/>
          <a:p>
            <a:pPr algn="ctr">
              <a:defRPr/>
            </a:pPr>
            <a:r>
              <a:rPr lang="fr-FR" b="1" dirty="0" smtClean="0"/>
              <a:t>Responsabilités et </a:t>
            </a:r>
            <a:r>
              <a:rPr lang="fr-FR" b="1" dirty="0" smtClean="0"/>
              <a:t>ateliers</a:t>
            </a:r>
            <a:endParaRPr lang="fr-FR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419</TotalTime>
  <Words>187</Words>
  <Application>Microsoft Office PowerPoint</Application>
  <PresentationFormat>Affichage à l'écran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Oriel</vt:lpstr>
      <vt:lpstr>Association des Entreprises de Bry-sur Marne</vt:lpstr>
      <vt:lpstr>Les axes de developpement</vt:lpstr>
      <vt:lpstr>Diapositive 3</vt:lpstr>
      <vt:lpstr>Responsabilités et ateliers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des Entreprises de Bry-sur Marne</dc:title>
  <dc:creator>evelyne</dc:creator>
  <cp:lastModifiedBy>evelyne</cp:lastModifiedBy>
  <cp:revision>8</cp:revision>
  <dcterms:created xsi:type="dcterms:W3CDTF">2011-03-14T09:52:02Z</dcterms:created>
  <dcterms:modified xsi:type="dcterms:W3CDTF">2011-03-20T16:25:41Z</dcterms:modified>
</cp:coreProperties>
</file>