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240A2-3E43-4EE4-B14A-F0FE2A4271BC}" type="datetimeFigureOut">
              <a:rPr lang="fr-FR" smtClean="0"/>
              <a:pPr/>
              <a:t>29/11/2010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61692-3794-4F98-98FA-D1C2CAF0C24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Novembre 2010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JSC Consultants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9A188-6180-4016-BC06-1E394E20E22C}" type="slidenum">
              <a:rPr lang="fr-FR"/>
              <a:pPr/>
              <a:t>1</a:t>
            </a:fld>
            <a:endParaRPr lang="fr-FR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Feuille de route </a:t>
            </a:r>
            <a:r>
              <a:rPr lang="fr-FR" dirty="0" smtClean="0"/>
              <a:t>:</a:t>
            </a:r>
            <a:endParaRPr lang="fr-FR" dirty="0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9750" y="1340768"/>
            <a:ext cx="8275638" cy="504098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 smtClean="0"/>
              <a:t>1/ Transformation du PEL en CEL,</a:t>
            </a:r>
            <a:endParaRPr lang="fr-FR" dirty="0"/>
          </a:p>
          <a:p>
            <a:pPr>
              <a:buNone/>
            </a:pPr>
            <a:r>
              <a:rPr lang="fr-FR" dirty="0" smtClean="0"/>
              <a:t>2/ Aller à la CNAV Faire </a:t>
            </a:r>
            <a:r>
              <a:rPr lang="fr-FR" dirty="0"/>
              <a:t>valoir droits à retraite le + tôt </a:t>
            </a:r>
            <a:r>
              <a:rPr lang="fr-FR" dirty="0" smtClean="0"/>
              <a:t>possible,</a:t>
            </a:r>
            <a:endParaRPr lang="fr-FR" dirty="0"/>
          </a:p>
          <a:p>
            <a:pPr>
              <a:buNone/>
            </a:pPr>
            <a:r>
              <a:rPr lang="fr-FR" dirty="0" smtClean="0"/>
              <a:t>3/ Fermeture des </a:t>
            </a:r>
            <a:r>
              <a:rPr lang="fr-FR" dirty="0"/>
              <a:t>2 Carmignac </a:t>
            </a:r>
            <a:r>
              <a:rPr lang="fr-FR" dirty="0" smtClean="0"/>
              <a:t>pour les Transférer sur </a:t>
            </a:r>
            <a:r>
              <a:rPr lang="fr-FR" dirty="0"/>
              <a:t>un contrat AV Swiss Life arbitrable</a:t>
            </a:r>
            <a:r>
              <a:rPr lang="fr-FR" dirty="0" smtClean="0"/>
              <a:t>. Voir lettre jointe,</a:t>
            </a:r>
          </a:p>
          <a:p>
            <a:pPr>
              <a:buNone/>
            </a:pPr>
            <a:r>
              <a:rPr lang="fr-FR" dirty="0" smtClean="0"/>
              <a:t>4/ Remplir la souscription ci –jointe pour mettre immédiatement en SCPI </a:t>
            </a:r>
            <a:r>
              <a:rPr lang="fr-FR" dirty="0" err="1" smtClean="0"/>
              <a:t>Perial</a:t>
            </a:r>
            <a:r>
              <a:rPr lang="fr-FR" dirty="0" smtClean="0"/>
              <a:t> la trésorerie disponible pour faire des revenus </a:t>
            </a:r>
            <a:r>
              <a:rPr lang="fr-FR" dirty="0" smtClean="0"/>
              <a:t>complémentaires,</a:t>
            </a:r>
            <a:endParaRPr lang="fr-FR" dirty="0"/>
          </a:p>
          <a:p>
            <a:pPr>
              <a:buNone/>
            </a:pPr>
            <a:r>
              <a:rPr lang="fr-FR" dirty="0"/>
              <a:t>5</a:t>
            </a:r>
            <a:r>
              <a:rPr lang="fr-FR" dirty="0" smtClean="0"/>
              <a:t>/ Conserver </a:t>
            </a:r>
            <a:r>
              <a:rPr lang="fr-FR" dirty="0"/>
              <a:t>la SCPI </a:t>
            </a:r>
            <a:r>
              <a:rPr lang="fr-FR" dirty="0" err="1"/>
              <a:t>Perial</a:t>
            </a:r>
            <a:r>
              <a:rPr lang="fr-FR" dirty="0"/>
              <a:t> pour </a:t>
            </a:r>
            <a:r>
              <a:rPr lang="fr-FR" dirty="0" smtClean="0"/>
              <a:t>décision déjà acquise,</a:t>
            </a:r>
          </a:p>
          <a:p>
            <a:pPr>
              <a:buNone/>
            </a:pPr>
            <a:r>
              <a:rPr lang="fr-FR" dirty="0" smtClean="0"/>
              <a:t>6/ Nous envoyer les documents </a:t>
            </a:r>
            <a:r>
              <a:rPr lang="fr-FR" dirty="0" err="1" smtClean="0"/>
              <a:t>Gaipare</a:t>
            </a:r>
            <a:r>
              <a:rPr lang="fr-FR" dirty="0" smtClean="0"/>
              <a:t> pour analyse des documents (il faudrait leur demander le taux des emprunts) pour décision de rembourser </a:t>
            </a:r>
            <a:r>
              <a:rPr lang="fr-FR" dirty="0"/>
              <a:t>ou </a:t>
            </a:r>
            <a:r>
              <a:rPr lang="fr-FR" dirty="0" smtClean="0"/>
              <a:t>garder ces emprunts</a:t>
            </a:r>
            <a:r>
              <a:rPr lang="fr-FR" dirty="0" smtClean="0"/>
              <a:t>.</a:t>
            </a:r>
          </a:p>
          <a:p>
            <a:pPr>
              <a:buNone/>
            </a:pPr>
            <a:r>
              <a:rPr lang="fr-FR" dirty="0" smtClean="0"/>
              <a:t>7/ Vente du studio et estimation des 2 biens à </a:t>
            </a:r>
            <a:r>
              <a:rPr lang="fr-FR" smtClean="0"/>
              <a:t>Montpezat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130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Feuille de route 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Feuille de route :</dc:title>
  <dc:creator>evelyne</dc:creator>
  <cp:lastModifiedBy>evelyne</cp:lastModifiedBy>
  <cp:revision>2</cp:revision>
  <dcterms:created xsi:type="dcterms:W3CDTF">2010-11-29T10:57:19Z</dcterms:created>
  <dcterms:modified xsi:type="dcterms:W3CDTF">2010-11-29T11:22:16Z</dcterms:modified>
</cp:coreProperties>
</file>