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9" r:id="rId2"/>
    <p:sldId id="262" r:id="rId3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8" y="28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3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09D7-6857-4A7E-81E6-728CC2B47A85}" type="datetimeFigureOut">
              <a:rPr lang="fr-FR" smtClean="0"/>
              <a:pPr/>
              <a:t>09/11/2011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0685-5E24-4D2F-9CEC-C976ED58D1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09D7-6857-4A7E-81E6-728CC2B47A85}" type="datetimeFigureOut">
              <a:rPr lang="fr-FR" smtClean="0"/>
              <a:pPr/>
              <a:t>09/11/2011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0685-5E24-4D2F-9CEC-C976ED58D1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9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09D7-6857-4A7E-81E6-728CC2B47A85}" type="datetimeFigureOut">
              <a:rPr lang="fr-FR" smtClean="0"/>
              <a:pPr/>
              <a:t>09/11/2011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0685-5E24-4D2F-9CEC-C976ED58D1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09D7-6857-4A7E-81E6-728CC2B47A85}" type="datetimeFigureOut">
              <a:rPr lang="fr-FR" smtClean="0"/>
              <a:pPr/>
              <a:t>09/11/2011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0685-5E24-4D2F-9CEC-C976ED58D1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4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09D7-6857-4A7E-81E6-728CC2B47A85}" type="datetimeFigureOut">
              <a:rPr lang="fr-FR" smtClean="0"/>
              <a:pPr/>
              <a:t>09/11/2011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0685-5E24-4D2F-9CEC-C976ED58D1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09D7-6857-4A7E-81E6-728CC2B47A85}" type="datetimeFigureOut">
              <a:rPr lang="fr-FR" smtClean="0"/>
              <a:pPr/>
              <a:t>09/11/2011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0685-5E24-4D2F-9CEC-C976ED58D1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3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09D7-6857-4A7E-81E6-728CC2B47A85}" type="datetimeFigureOut">
              <a:rPr lang="fr-FR" smtClean="0"/>
              <a:pPr/>
              <a:t>09/11/2011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0685-5E24-4D2F-9CEC-C976ED58D1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09D7-6857-4A7E-81E6-728CC2B47A85}" type="datetimeFigureOut">
              <a:rPr lang="fr-FR" smtClean="0"/>
              <a:pPr/>
              <a:t>09/11/2011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0685-5E24-4D2F-9CEC-C976ED58D1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09D7-6857-4A7E-81E6-728CC2B47A85}" type="datetimeFigureOut">
              <a:rPr lang="fr-FR" smtClean="0"/>
              <a:pPr/>
              <a:t>09/11/2011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0685-5E24-4D2F-9CEC-C976ED58D1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4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1" y="364073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4" y="1913473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09D7-6857-4A7E-81E6-728CC2B47A85}" type="datetimeFigureOut">
              <a:rPr lang="fr-FR" smtClean="0"/>
              <a:pPr/>
              <a:t>09/11/2011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0685-5E24-4D2F-9CEC-C976ED58D1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09D7-6857-4A7E-81E6-728CC2B47A85}" type="datetimeFigureOut">
              <a:rPr lang="fr-FR" smtClean="0"/>
              <a:pPr/>
              <a:t>09/11/2011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0685-5E24-4D2F-9CEC-C976ED58D1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6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509D7-6857-4A7E-81E6-728CC2B47A85}" type="datetimeFigureOut">
              <a:rPr lang="fr-FR" smtClean="0"/>
              <a:pPr/>
              <a:t>09/11/2011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0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80685-5E24-4D2F-9CEC-C976ED58D1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330" y="1763688"/>
            <a:ext cx="5520990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à coins arrondis 8"/>
          <p:cNvSpPr/>
          <p:nvPr/>
        </p:nvSpPr>
        <p:spPr>
          <a:xfrm>
            <a:off x="2276872" y="1043608"/>
            <a:ext cx="4226768" cy="626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TOME </a:t>
            </a:r>
            <a:r>
              <a:rPr lang="fr-FR" sz="3600" b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2</a:t>
            </a:r>
            <a:endParaRPr lang="fr-FR" sz="3600" b="1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" name="Image 9" descr="jscconsul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8" y="216024"/>
            <a:ext cx="2780928" cy="46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3501008" y="179513"/>
            <a:ext cx="30572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i="1" dirty="0">
                <a:solidFill>
                  <a:srgbClr val="0070C0"/>
                </a:solidFill>
              </a:rPr>
              <a:t>Croissance externe </a:t>
            </a:r>
            <a:endParaRPr lang="fr-FR" sz="1400" dirty="0">
              <a:solidFill>
                <a:srgbClr val="0070C0"/>
              </a:solidFill>
            </a:endParaRPr>
          </a:p>
          <a:p>
            <a:pPr algn="r"/>
            <a:r>
              <a:rPr lang="fr-FR" sz="1400" b="1" i="1" dirty="0" smtClean="0">
                <a:solidFill>
                  <a:srgbClr val="0070C0"/>
                </a:solidFill>
              </a:rPr>
              <a:t>Cessions </a:t>
            </a:r>
            <a:r>
              <a:rPr lang="fr-FR" sz="1400" b="1" i="1" dirty="0">
                <a:solidFill>
                  <a:srgbClr val="0070C0"/>
                </a:solidFill>
              </a:rPr>
              <a:t>et Acquisitions</a:t>
            </a:r>
            <a:endParaRPr lang="fr-FR" sz="1400" dirty="0">
              <a:solidFill>
                <a:srgbClr val="0070C0"/>
              </a:solidFill>
            </a:endParaRPr>
          </a:p>
          <a:p>
            <a:pPr algn="r"/>
            <a:r>
              <a:rPr lang="fr-FR" sz="1400" b="1" i="1" dirty="0">
                <a:solidFill>
                  <a:srgbClr val="0070C0"/>
                </a:solidFill>
              </a:rPr>
              <a:t>Participations</a:t>
            </a:r>
            <a:r>
              <a:rPr lang="fr-FR" sz="1400" i="1" dirty="0">
                <a:solidFill>
                  <a:srgbClr val="0070C0"/>
                </a:solidFill>
              </a:rPr>
              <a:t> </a:t>
            </a:r>
            <a:r>
              <a:rPr lang="fr-FR" sz="1400" b="1" i="1" dirty="0" smtClean="0">
                <a:solidFill>
                  <a:srgbClr val="0070C0"/>
                </a:solidFill>
              </a:rPr>
              <a:t>Financières</a:t>
            </a:r>
            <a:endParaRPr lang="fr-FR" sz="1400" dirty="0">
              <a:solidFill>
                <a:srgbClr val="0070C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60648" y="8436332"/>
            <a:ext cx="64807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0070C0"/>
                </a:solidFill>
              </a:rPr>
              <a:t>JSC Consultants SAS au </a:t>
            </a:r>
            <a:r>
              <a:rPr lang="fr-FR" sz="1100" b="1" dirty="0">
                <a:solidFill>
                  <a:srgbClr val="0070C0"/>
                </a:solidFill>
              </a:rPr>
              <a:t>capital de 218 600 €</a:t>
            </a:r>
            <a:endParaRPr lang="fr-FR" sz="1100" b="1" i="1" dirty="0">
              <a:solidFill>
                <a:srgbClr val="0070C0"/>
              </a:solidFill>
            </a:endParaRPr>
          </a:p>
          <a:p>
            <a:pPr algn="ctr"/>
            <a:r>
              <a:rPr lang="fr-FR" sz="1100" dirty="0">
                <a:solidFill>
                  <a:srgbClr val="0070C0"/>
                </a:solidFill>
              </a:rPr>
              <a:t>3 Square Bugeaud - 78150 Le Chesnay - Tél. :+33 (0) 39  43 17 23 – Fax :+33 (0) 39 43 52 68</a:t>
            </a:r>
          </a:p>
          <a:p>
            <a:pPr algn="ctr"/>
            <a:r>
              <a:rPr lang="fr-FR" sz="1100" dirty="0">
                <a:solidFill>
                  <a:srgbClr val="0070C0"/>
                </a:solidFill>
              </a:rPr>
              <a:t>R.C.S. Versailles 483 155 354 00010 - APE 741G - N° TVA FR </a:t>
            </a:r>
            <a:r>
              <a:rPr lang="fr-FR" sz="1100" dirty="0" smtClean="0">
                <a:solidFill>
                  <a:srgbClr val="0070C0"/>
                </a:solidFill>
              </a:rPr>
              <a:t>21483155354</a:t>
            </a:r>
            <a:endParaRPr lang="fr-FR" sz="1100" dirty="0">
              <a:solidFill>
                <a:srgbClr val="0070C0"/>
              </a:solidFill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332656" y="899592"/>
            <a:ext cx="6048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2060848" y="8388424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 rot="16200000">
            <a:off x="-1047977" y="2352234"/>
            <a:ext cx="3161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 smtClean="0">
                <a:solidFill>
                  <a:srgbClr val="0070C0"/>
                </a:solidFill>
              </a:rPr>
              <a:t>Automne – Hiver 2011-2012</a:t>
            </a:r>
            <a:endParaRPr lang="fr-FR" sz="2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6956" y="2195737"/>
            <a:ext cx="5462364" cy="561662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fr-FR" sz="1200" b="1" dirty="0" smtClean="0">
                <a:solidFill>
                  <a:srgbClr val="0070C0"/>
                </a:solidFill>
              </a:rPr>
              <a:t>1.	Formule </a:t>
            </a:r>
            <a:r>
              <a:rPr lang="fr-FR" sz="1200" b="1" dirty="0">
                <a:solidFill>
                  <a:srgbClr val="0070C0"/>
                </a:solidFill>
              </a:rPr>
              <a:t>et fiche </a:t>
            </a:r>
            <a:r>
              <a:rPr lang="fr-FR" sz="1200" b="1" dirty="0" smtClean="0">
                <a:solidFill>
                  <a:srgbClr val="0070C0"/>
                </a:solidFill>
              </a:rPr>
              <a:t>technique</a:t>
            </a:r>
            <a:r>
              <a:rPr lang="fr-FR" sz="1200" b="1" dirty="0">
                <a:solidFill>
                  <a:srgbClr val="0070C0"/>
                </a:solidFill>
              </a:rPr>
              <a:t>	</a:t>
            </a:r>
            <a:r>
              <a:rPr lang="fr-FR" sz="1200" b="1" dirty="0" smtClean="0">
                <a:solidFill>
                  <a:srgbClr val="0070C0"/>
                </a:solidFill>
              </a:rPr>
              <a:t>		Page </a:t>
            </a:r>
            <a:r>
              <a:rPr lang="fr-FR" sz="1200" b="1" dirty="0">
                <a:solidFill>
                  <a:srgbClr val="0070C0"/>
                </a:solidFill>
              </a:rPr>
              <a:t>1 </a:t>
            </a:r>
          </a:p>
          <a:p>
            <a:pPr>
              <a:buNone/>
            </a:pPr>
            <a:endParaRPr lang="fr-FR" sz="1200" b="1" dirty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fr-FR" sz="1200" b="1" dirty="0" smtClean="0">
                <a:solidFill>
                  <a:srgbClr val="0070C0"/>
                </a:solidFill>
              </a:rPr>
              <a:t>2.	Dossier DGCCRF</a:t>
            </a:r>
            <a:r>
              <a:rPr lang="fr-FR" sz="1200" b="1" dirty="0">
                <a:solidFill>
                  <a:srgbClr val="0070C0"/>
                </a:solidFill>
              </a:rPr>
              <a:t>	</a:t>
            </a:r>
            <a:r>
              <a:rPr lang="fr-FR" sz="1200" b="1" dirty="0" smtClean="0">
                <a:solidFill>
                  <a:srgbClr val="0070C0"/>
                </a:solidFill>
              </a:rPr>
              <a:t>			Page </a:t>
            </a:r>
            <a:r>
              <a:rPr lang="fr-FR" sz="1200" b="1" dirty="0">
                <a:solidFill>
                  <a:srgbClr val="0070C0"/>
                </a:solidFill>
              </a:rPr>
              <a:t>4</a:t>
            </a:r>
          </a:p>
          <a:p>
            <a:pPr>
              <a:buNone/>
            </a:pPr>
            <a:endParaRPr lang="fr-FR" sz="1200" b="1" dirty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fr-FR" sz="1200" b="1" dirty="0" smtClean="0">
                <a:solidFill>
                  <a:srgbClr val="0070C0"/>
                </a:solidFill>
              </a:rPr>
              <a:t>3.	Demande </a:t>
            </a:r>
            <a:r>
              <a:rPr lang="fr-FR" sz="1200" b="1" dirty="0">
                <a:solidFill>
                  <a:srgbClr val="0070C0"/>
                </a:solidFill>
              </a:rPr>
              <a:t>de brevet (France et International)	</a:t>
            </a:r>
            <a:r>
              <a:rPr lang="fr-FR" sz="1200" b="1" dirty="0" smtClean="0">
                <a:solidFill>
                  <a:srgbClr val="0070C0"/>
                </a:solidFill>
              </a:rPr>
              <a:t>	Page </a:t>
            </a:r>
            <a:r>
              <a:rPr lang="fr-FR" sz="1200" b="1" dirty="0">
                <a:solidFill>
                  <a:srgbClr val="0070C0"/>
                </a:solidFill>
              </a:rPr>
              <a:t>10</a:t>
            </a:r>
          </a:p>
          <a:p>
            <a:pPr>
              <a:buNone/>
            </a:pPr>
            <a:r>
              <a:rPr lang="fr-FR" sz="1200" b="1" dirty="0">
                <a:solidFill>
                  <a:srgbClr val="0070C0"/>
                </a:solidFill>
              </a:rPr>
              <a:t> </a:t>
            </a:r>
          </a:p>
          <a:p>
            <a:pPr lvl="0">
              <a:buNone/>
            </a:pPr>
            <a:r>
              <a:rPr lang="fr-FR" sz="1200" b="1" dirty="0" smtClean="0">
                <a:solidFill>
                  <a:srgbClr val="0070C0"/>
                </a:solidFill>
              </a:rPr>
              <a:t>4.	Texte </a:t>
            </a:r>
            <a:r>
              <a:rPr lang="fr-FR" sz="1200" b="1" dirty="0">
                <a:solidFill>
                  <a:srgbClr val="0070C0"/>
                </a:solidFill>
              </a:rPr>
              <a:t>du brevet.	</a:t>
            </a:r>
            <a:r>
              <a:rPr lang="fr-FR" sz="1200" b="1" dirty="0" smtClean="0">
                <a:solidFill>
                  <a:srgbClr val="0070C0"/>
                </a:solidFill>
              </a:rPr>
              <a:t>			Page </a:t>
            </a:r>
            <a:r>
              <a:rPr lang="fr-FR" sz="1200" b="1" dirty="0">
                <a:solidFill>
                  <a:srgbClr val="0070C0"/>
                </a:solidFill>
              </a:rPr>
              <a:t>14</a:t>
            </a:r>
          </a:p>
          <a:p>
            <a:pPr>
              <a:buNone/>
            </a:pPr>
            <a:r>
              <a:rPr lang="fr-FR" sz="1200" b="1" dirty="0">
                <a:solidFill>
                  <a:srgbClr val="0070C0"/>
                </a:solidFill>
              </a:rPr>
              <a:t> </a:t>
            </a:r>
          </a:p>
          <a:p>
            <a:pPr lvl="0">
              <a:buNone/>
            </a:pPr>
            <a:r>
              <a:rPr lang="fr-FR" sz="1200" b="1" dirty="0" smtClean="0">
                <a:solidFill>
                  <a:srgbClr val="0070C0"/>
                </a:solidFill>
              </a:rPr>
              <a:t>5.	Synthèse </a:t>
            </a:r>
            <a:r>
              <a:rPr lang="fr-FR" sz="1200" b="1" dirty="0">
                <a:solidFill>
                  <a:srgbClr val="0070C0"/>
                </a:solidFill>
              </a:rPr>
              <a:t>de l’étude clinique menée par le Professeur </a:t>
            </a:r>
            <a:r>
              <a:rPr lang="fr-FR" sz="1200" b="1" dirty="0" smtClean="0">
                <a:solidFill>
                  <a:srgbClr val="0070C0"/>
                </a:solidFill>
              </a:rPr>
              <a:t>Cloarec</a:t>
            </a:r>
            <a:r>
              <a:rPr lang="fr-FR" sz="1200" b="1" dirty="0">
                <a:solidFill>
                  <a:srgbClr val="0070C0"/>
                </a:solidFill>
              </a:rPr>
              <a:t>	Page 24</a:t>
            </a:r>
          </a:p>
          <a:p>
            <a:pPr>
              <a:buNone/>
            </a:pPr>
            <a:r>
              <a:rPr lang="fr-FR" sz="1200" b="1" dirty="0">
                <a:solidFill>
                  <a:srgbClr val="0070C0"/>
                </a:solidFill>
              </a:rPr>
              <a:t> </a:t>
            </a:r>
          </a:p>
          <a:p>
            <a:pPr lvl="0">
              <a:buNone/>
            </a:pPr>
            <a:r>
              <a:rPr lang="fr-FR" sz="1200" b="1" dirty="0" smtClean="0">
                <a:solidFill>
                  <a:srgbClr val="0070C0"/>
                </a:solidFill>
              </a:rPr>
              <a:t>6.	Packaging </a:t>
            </a:r>
            <a:r>
              <a:rPr lang="fr-FR" sz="1200" b="1" dirty="0">
                <a:solidFill>
                  <a:srgbClr val="0070C0"/>
                </a:solidFill>
              </a:rPr>
              <a:t>et argumentation </a:t>
            </a:r>
            <a:r>
              <a:rPr lang="fr-FR" sz="1200" b="1" dirty="0" smtClean="0">
                <a:solidFill>
                  <a:srgbClr val="0070C0"/>
                </a:solidFill>
              </a:rPr>
              <a:t>commerciale</a:t>
            </a:r>
            <a:r>
              <a:rPr lang="fr-FR" sz="1200" b="1" dirty="0">
                <a:solidFill>
                  <a:srgbClr val="0070C0"/>
                </a:solidFill>
              </a:rPr>
              <a:t>	</a:t>
            </a:r>
            <a:r>
              <a:rPr lang="fr-FR" sz="1200" b="1" dirty="0" smtClean="0">
                <a:solidFill>
                  <a:srgbClr val="0070C0"/>
                </a:solidFill>
              </a:rPr>
              <a:t>	Page </a:t>
            </a:r>
            <a:r>
              <a:rPr lang="fr-FR" sz="1200" b="1" dirty="0">
                <a:solidFill>
                  <a:srgbClr val="0070C0"/>
                </a:solidFill>
              </a:rPr>
              <a:t>30</a:t>
            </a:r>
          </a:p>
          <a:p>
            <a:pPr>
              <a:buNone/>
            </a:pPr>
            <a:r>
              <a:rPr lang="fr-FR" sz="1200" b="1" dirty="0">
                <a:solidFill>
                  <a:srgbClr val="0070C0"/>
                </a:solidFill>
              </a:rPr>
              <a:t> </a:t>
            </a:r>
          </a:p>
          <a:p>
            <a:pPr lvl="0">
              <a:buNone/>
            </a:pPr>
            <a:r>
              <a:rPr lang="fr-FR" sz="1200" b="1" dirty="0" smtClean="0">
                <a:solidFill>
                  <a:srgbClr val="0070C0"/>
                </a:solidFill>
              </a:rPr>
              <a:t>7.	La </a:t>
            </a:r>
            <a:r>
              <a:rPr lang="fr-FR" sz="1200" b="1" dirty="0">
                <a:solidFill>
                  <a:srgbClr val="0070C0"/>
                </a:solidFill>
              </a:rPr>
              <a:t>levure de riz </a:t>
            </a:r>
            <a:r>
              <a:rPr lang="fr-FR" sz="1200" b="1" dirty="0" smtClean="0">
                <a:solidFill>
                  <a:srgbClr val="0070C0"/>
                </a:solidFill>
              </a:rPr>
              <a:t>rouge</a:t>
            </a:r>
            <a:r>
              <a:rPr lang="fr-FR" sz="1200" b="1" dirty="0">
                <a:solidFill>
                  <a:srgbClr val="0070C0"/>
                </a:solidFill>
              </a:rPr>
              <a:t>	</a:t>
            </a:r>
            <a:r>
              <a:rPr lang="fr-FR" sz="1200" b="1" dirty="0" smtClean="0">
                <a:solidFill>
                  <a:srgbClr val="0070C0"/>
                </a:solidFill>
              </a:rPr>
              <a:t>			Page </a:t>
            </a:r>
            <a:r>
              <a:rPr lang="fr-FR" sz="1200" b="1" dirty="0">
                <a:solidFill>
                  <a:srgbClr val="0070C0"/>
                </a:solidFill>
              </a:rPr>
              <a:t>32</a:t>
            </a:r>
          </a:p>
          <a:p>
            <a:pPr>
              <a:buNone/>
            </a:pPr>
            <a:r>
              <a:rPr lang="fr-FR" sz="1200" b="1" dirty="0">
                <a:solidFill>
                  <a:srgbClr val="0070C0"/>
                </a:solidFill>
              </a:rPr>
              <a:t> </a:t>
            </a:r>
          </a:p>
          <a:p>
            <a:pPr lvl="0">
              <a:buNone/>
            </a:pPr>
            <a:r>
              <a:rPr lang="fr-FR" sz="1200" b="1" dirty="0" smtClean="0">
                <a:solidFill>
                  <a:srgbClr val="0070C0"/>
                </a:solidFill>
              </a:rPr>
              <a:t>8.	Le Nopal </a:t>
            </a:r>
            <a:r>
              <a:rPr lang="fr-FR" sz="1200" b="1" dirty="0">
                <a:solidFill>
                  <a:srgbClr val="0070C0"/>
                </a:solidFill>
              </a:rPr>
              <a:t>	</a:t>
            </a:r>
            <a:r>
              <a:rPr lang="fr-FR" sz="1200" b="1" dirty="0" smtClean="0">
                <a:solidFill>
                  <a:srgbClr val="0070C0"/>
                </a:solidFill>
              </a:rPr>
              <a:t>			Page </a:t>
            </a:r>
            <a:r>
              <a:rPr lang="fr-FR" sz="1200" b="1" dirty="0">
                <a:solidFill>
                  <a:srgbClr val="0070C0"/>
                </a:solidFill>
              </a:rPr>
              <a:t>33</a:t>
            </a:r>
          </a:p>
          <a:p>
            <a:endParaRPr lang="fr-FR" sz="1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1200" b="1" dirty="0" smtClean="0">
                <a:solidFill>
                  <a:srgbClr val="0070C0"/>
                </a:solidFill>
              </a:rPr>
              <a:t>9.	Business </a:t>
            </a:r>
            <a:r>
              <a:rPr lang="fr-FR" sz="1200" b="1" dirty="0">
                <a:solidFill>
                  <a:srgbClr val="0070C0"/>
                </a:solidFill>
              </a:rPr>
              <a:t>Plan	</a:t>
            </a:r>
            <a:r>
              <a:rPr lang="fr-FR" sz="1200" b="1" dirty="0" smtClean="0">
                <a:solidFill>
                  <a:srgbClr val="0070C0"/>
                </a:solidFill>
              </a:rPr>
              <a:t>			Page </a:t>
            </a:r>
            <a:r>
              <a:rPr lang="fr-FR" sz="1200" b="1" dirty="0">
                <a:solidFill>
                  <a:srgbClr val="0070C0"/>
                </a:solidFill>
              </a:rPr>
              <a:t>36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692696" y="611560"/>
            <a:ext cx="5738936" cy="626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0070C0"/>
                </a:solidFill>
              </a:rPr>
              <a:t>ANNEXES</a:t>
            </a:r>
            <a:endParaRPr lang="fr-FR" sz="3200" b="1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0648" y="8436332"/>
            <a:ext cx="64807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0070C0"/>
                </a:solidFill>
              </a:rPr>
              <a:t>JSC Consultants SAS au </a:t>
            </a:r>
            <a:r>
              <a:rPr lang="fr-FR" sz="1100" b="1" dirty="0">
                <a:solidFill>
                  <a:srgbClr val="0070C0"/>
                </a:solidFill>
              </a:rPr>
              <a:t>capital de 218 600 €</a:t>
            </a:r>
            <a:endParaRPr lang="fr-FR" sz="1100" b="1" i="1" dirty="0">
              <a:solidFill>
                <a:srgbClr val="0070C0"/>
              </a:solidFill>
            </a:endParaRPr>
          </a:p>
          <a:p>
            <a:pPr algn="ctr"/>
            <a:r>
              <a:rPr lang="fr-FR" sz="1100" dirty="0">
                <a:solidFill>
                  <a:srgbClr val="0070C0"/>
                </a:solidFill>
              </a:rPr>
              <a:t>3 Square Bugeaud - 78150 Le Chesnay - Tél. :+33 (0) 39  43 17 23 – Fax :+33 (0) 39 43 52 68</a:t>
            </a:r>
          </a:p>
          <a:p>
            <a:pPr algn="ctr"/>
            <a:r>
              <a:rPr lang="fr-FR" sz="1100" dirty="0">
                <a:solidFill>
                  <a:srgbClr val="0070C0"/>
                </a:solidFill>
              </a:rPr>
              <a:t>R.C.S. Versailles 483 155 354 00010 - APE 741G - N° TVA FR </a:t>
            </a:r>
            <a:r>
              <a:rPr lang="fr-FR" sz="1100" dirty="0" smtClean="0">
                <a:solidFill>
                  <a:srgbClr val="0070C0"/>
                </a:solidFill>
              </a:rPr>
              <a:t>21483155354</a:t>
            </a:r>
            <a:endParaRPr lang="fr-FR" sz="1100" dirty="0">
              <a:solidFill>
                <a:srgbClr val="0070C0"/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2060848" y="8388424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</TotalTime>
  <Words>104</Words>
  <Application>Microsoft Office PowerPoint</Application>
  <PresentationFormat>Affichage à l'écran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evelyne</dc:creator>
  <cp:lastModifiedBy>evelyne</cp:lastModifiedBy>
  <cp:revision>26</cp:revision>
  <dcterms:created xsi:type="dcterms:W3CDTF">2011-10-22T13:36:31Z</dcterms:created>
  <dcterms:modified xsi:type="dcterms:W3CDTF">2011-11-09T15:57:05Z</dcterms:modified>
</cp:coreProperties>
</file>