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6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E90DA7A5-242B-4092-A68A-8CEEB0D884C5}" type="datetimeFigureOut">
              <a:rPr lang="fr-FR" smtClean="0"/>
              <a:pPr/>
              <a:t>11/07/2010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51C384F-8E16-4C48-A759-0F91A957AF6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A7A5-242B-4092-A68A-8CEEB0D884C5}" type="datetimeFigureOut">
              <a:rPr lang="fr-FR" smtClean="0"/>
              <a:pPr/>
              <a:t>11/07/2010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C384F-8E16-4C48-A759-0F91A957AF6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A7A5-242B-4092-A68A-8CEEB0D884C5}" type="datetimeFigureOut">
              <a:rPr lang="fr-FR" smtClean="0"/>
              <a:pPr/>
              <a:t>11/07/2010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C384F-8E16-4C48-A759-0F91A957AF6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le isocè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A7A5-242B-4092-A68A-8CEEB0D884C5}" type="datetimeFigureOut">
              <a:rPr lang="fr-FR" smtClean="0"/>
              <a:pPr/>
              <a:t>11/07/2010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C384F-8E16-4C48-A759-0F91A957AF6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E90DA7A5-242B-4092-A68A-8CEEB0D884C5}" type="datetimeFigureOut">
              <a:rPr lang="fr-FR" smtClean="0"/>
              <a:pPr/>
              <a:t>11/07/2010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51C384F-8E16-4C48-A759-0F91A957AF6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A7A5-242B-4092-A68A-8CEEB0D884C5}" type="datetimeFigureOut">
              <a:rPr lang="fr-FR" smtClean="0"/>
              <a:pPr/>
              <a:t>11/07/2010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C384F-8E16-4C48-A759-0F91A957AF6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A7A5-242B-4092-A68A-8CEEB0D884C5}" type="datetimeFigureOut">
              <a:rPr lang="fr-FR" smtClean="0"/>
              <a:pPr/>
              <a:t>11/07/2010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C384F-8E16-4C48-A759-0F91A957AF6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A7A5-242B-4092-A68A-8CEEB0D884C5}" type="datetimeFigureOut">
              <a:rPr lang="fr-FR" smtClean="0"/>
              <a:pPr/>
              <a:t>11/07/2010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C384F-8E16-4C48-A759-0F91A957AF6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A7A5-242B-4092-A68A-8CEEB0D884C5}" type="datetimeFigureOut">
              <a:rPr lang="fr-FR" smtClean="0"/>
              <a:pPr/>
              <a:t>11/07/2010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C384F-8E16-4C48-A759-0F91A957AF6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5" name="Connecteur droit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A7A5-242B-4092-A68A-8CEEB0D884C5}" type="datetimeFigureOut">
              <a:rPr lang="fr-FR" smtClean="0"/>
              <a:pPr/>
              <a:t>11/07/2010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C384F-8E16-4C48-A759-0F91A957AF6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le isocè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A7A5-242B-4092-A68A-8CEEB0D884C5}" type="datetimeFigureOut">
              <a:rPr lang="fr-FR" smtClean="0"/>
              <a:pPr/>
              <a:t>11/07/2010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C384F-8E16-4C48-A759-0F91A957AF6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le isocè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90DA7A5-242B-4092-A68A-8CEEB0D884C5}" type="datetimeFigureOut">
              <a:rPr lang="fr-FR" smtClean="0"/>
              <a:pPr/>
              <a:t>11/07/2010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51C384F-8E16-4C48-A759-0F91A957AF6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8" name="Connecteur droit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necteur droit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le isocè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err="1" smtClean="0"/>
              <a:t>Year</a:t>
            </a:r>
            <a:r>
              <a:rPr lang="fr-FR" dirty="0" smtClean="0"/>
              <a:t> to date 2010</a:t>
            </a:r>
          </a:p>
          <a:p>
            <a:pPr lvl="1"/>
            <a:r>
              <a:rPr lang="fr-FR" dirty="0" smtClean="0"/>
              <a:t>CA Fin mai 2010</a:t>
            </a:r>
          </a:p>
          <a:p>
            <a:pPr lvl="1"/>
            <a:r>
              <a:rPr lang="fr-FR" dirty="0" smtClean="0"/>
              <a:t>Résultat fin Mai 2010</a:t>
            </a:r>
          </a:p>
          <a:p>
            <a:r>
              <a:rPr lang="fr-FR" dirty="0" smtClean="0"/>
              <a:t>Nature Plus en chiffres</a:t>
            </a:r>
          </a:p>
          <a:p>
            <a:r>
              <a:rPr lang="fr-FR" dirty="0" smtClean="0"/>
              <a:t>Contrats Nature plus</a:t>
            </a:r>
          </a:p>
          <a:p>
            <a:r>
              <a:rPr lang="fr-FR" dirty="0" smtClean="0"/>
              <a:t>Contrats Lilly of the </a:t>
            </a:r>
            <a:r>
              <a:rPr lang="fr-FR" dirty="0" err="1" smtClean="0"/>
              <a:t>desert</a:t>
            </a:r>
            <a:endParaRPr lang="fr-FR" dirty="0" smtClean="0"/>
          </a:p>
          <a:p>
            <a:r>
              <a:rPr lang="fr-FR" dirty="0" smtClean="0"/>
              <a:t>La question de l’immobilier</a:t>
            </a:r>
          </a:p>
          <a:p>
            <a:r>
              <a:rPr lang="fr-FR" dirty="0" smtClean="0"/>
              <a:t>La question du Crédit vendeur</a:t>
            </a:r>
          </a:p>
          <a:p>
            <a:r>
              <a:rPr lang="fr-FR" dirty="0" smtClean="0"/>
              <a:t>Perspectives France</a:t>
            </a:r>
          </a:p>
          <a:p>
            <a:r>
              <a:rPr lang="fr-FR" dirty="0" smtClean="0"/>
              <a:t>Perspectives export</a:t>
            </a:r>
          </a:p>
          <a:p>
            <a:r>
              <a:rPr lang="fr-FR" dirty="0" smtClean="0"/>
              <a:t>Sale in et sale out</a:t>
            </a:r>
          </a:p>
          <a:p>
            <a:r>
              <a:rPr lang="fr-FR" dirty="0" smtClean="0"/>
              <a:t>Pipeline innovation produits</a:t>
            </a: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gin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26</TotalTime>
  <Words>46</Words>
  <Application>Microsoft Office PowerPoint</Application>
  <PresentationFormat>Affichage à l'écran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Origine</vt:lpstr>
      <vt:lpstr>SOMMAIRE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evelyne</dc:creator>
  <cp:lastModifiedBy>evelyne</cp:lastModifiedBy>
  <cp:revision>2</cp:revision>
  <dcterms:created xsi:type="dcterms:W3CDTF">2010-07-09T13:57:34Z</dcterms:created>
  <dcterms:modified xsi:type="dcterms:W3CDTF">2010-07-11T15:15:14Z</dcterms:modified>
</cp:coreProperties>
</file>