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Géographie et saisonnalité des transactions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4" y="1556792"/>
            <a:ext cx="868309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97" y="1340768"/>
            <a:ext cx="8385983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8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037803"/>
            <a:ext cx="862965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2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37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Géographie et saisonnalité des transactions</vt:lpstr>
      <vt:lpstr>Présentation PowerPoint</vt:lpstr>
      <vt:lpstr>Présentation PowerPoint</vt:lpstr>
      <vt:lpstr>Présentation PowerPoint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SAINTCRICQJ</cp:lastModifiedBy>
  <cp:revision>38</cp:revision>
  <dcterms:created xsi:type="dcterms:W3CDTF">2011-10-15T14:40:53Z</dcterms:created>
  <dcterms:modified xsi:type="dcterms:W3CDTF">2012-02-14T14:45:30Z</dcterms:modified>
</cp:coreProperties>
</file>