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212EF5-528D-4FC3-A05D-00D397E71B45}" type="datetimeFigureOut">
              <a:rPr lang="fr-FR" smtClean="0"/>
              <a:t>03/02/12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AF92-A3C2-40C1-B8ED-DF2C66BAE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014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BEBB-1560-4A01-BA39-91384AE726A7}" type="datetimeFigureOut">
              <a:rPr lang="fr-FR" smtClean="0"/>
              <a:t>03/02/12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FR" smtClean="0"/>
              <a:t>Page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B7F47E-49C0-4403-BE1E-EEBF0FC354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66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7F47E-49C0-4403-BE1E-EEBF0FC3543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59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09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29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29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95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84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0910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54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42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JSC Consultants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smtClean="0"/>
              <a:t>Hiver Printemps 2012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FF"/>
                </a:solidFill>
              </a:defRPr>
            </a:lvl1pPr>
          </a:lstStyle>
          <a:p>
            <a:r>
              <a:rPr lang="fr-FR" dirty="0" smtClean="0"/>
              <a:t>Page </a:t>
            </a:r>
            <a:fld id="{FA868DCD-9CFA-471D-B16C-BEFAD508D742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7" name="Group 2"/>
          <p:cNvGrpSpPr>
            <a:grpSpLocks/>
          </p:cNvGrpSpPr>
          <p:nvPr userDrawn="1"/>
        </p:nvGrpSpPr>
        <p:grpSpPr bwMode="auto">
          <a:xfrm>
            <a:off x="67468" y="576287"/>
            <a:ext cx="9009070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3333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rgbClr val="3333CC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rgbClr val="FFCF0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rgbClr val="FFCF01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fr-FR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Tahoma" pitchFamily="34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0000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1C1C1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 userDrawn="1"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rgbClr val="1C1C1C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fr-F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Tahoma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072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F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F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OFFRE MK FINANCE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</a:t>
            </a:r>
            <a:r>
              <a:rPr lang="fr-FR" dirty="0" smtClean="0"/>
              <a:t>rojet GARINOT/JSC </a:t>
            </a:r>
            <a:r>
              <a:rPr lang="fr-FR" dirty="0" smtClean="0"/>
              <a:t>Consultants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931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     Version OC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2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8928992" cy="4680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163" y="116632"/>
            <a:ext cx="41243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8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   Version OBO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3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90" y="1484784"/>
            <a:ext cx="8736705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763" y="69751"/>
            <a:ext cx="389572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139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Une présentation JSC Consultants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Merci de votre attention…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7853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36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JSC Consultants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Hiver Printemps 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68DCD-9CFA-471D-B16C-BEFAD508D74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3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46</Words>
  <Application>Microsoft Office PowerPoint</Application>
  <PresentationFormat>Affichage à l'écran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OFFRE MK FINANCE</vt:lpstr>
      <vt:lpstr>     Version OC</vt:lpstr>
      <vt:lpstr>   Version OBO</vt:lpstr>
      <vt:lpstr>Merci de votre attention…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SAINT-CRICQ</dc:creator>
  <cp:lastModifiedBy>Jean SAINT-CRICQ</cp:lastModifiedBy>
  <cp:revision>12</cp:revision>
  <dcterms:created xsi:type="dcterms:W3CDTF">2011-10-15T14:40:53Z</dcterms:created>
  <dcterms:modified xsi:type="dcterms:W3CDTF">2012-02-03T15:00:31Z</dcterms:modified>
</cp:coreProperties>
</file>