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t>03/02/12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03/02/12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7F47E-49C0-4403-BE1E-EEBF0FC3543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59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OFFRE MK FINANCE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rojet GARINOT/JSC </a:t>
            </a:r>
            <a:r>
              <a:rPr lang="fr-FR" dirty="0" smtClean="0"/>
              <a:t>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     Version OC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928992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163" y="116632"/>
            <a:ext cx="41243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8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   Version OBO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90" y="1484784"/>
            <a:ext cx="873670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763" y="69751"/>
            <a:ext cx="38957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3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785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3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3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46</Words>
  <Application>Microsoft Office PowerPoint</Application>
  <PresentationFormat>Affichage à l'écran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OFFRE MK FINANCE</vt:lpstr>
      <vt:lpstr>     Version OC</vt:lpstr>
      <vt:lpstr>   Version OBO</vt:lpstr>
      <vt:lpstr>Merci de votre attention…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Jean SAINT-CRICQ</cp:lastModifiedBy>
  <cp:revision>12</cp:revision>
  <dcterms:created xsi:type="dcterms:W3CDTF">2011-10-15T14:40:53Z</dcterms:created>
  <dcterms:modified xsi:type="dcterms:W3CDTF">2012-02-03T15:00:31Z</dcterms:modified>
</cp:coreProperties>
</file>