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3" r:id="rId4"/>
    <p:sldId id="264" r:id="rId5"/>
    <p:sldId id="265" r:id="rId6"/>
    <p:sldId id="262" r:id="rId7"/>
    <p:sldId id="260" r:id="rId8"/>
    <p:sldId id="259" r:id="rId9"/>
    <p:sldId id="261" r:id="rId10"/>
    <p:sldId id="25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7" autoAdjust="0"/>
    <p:restoredTop sz="86408" autoAdjust="0"/>
  </p:normalViewPr>
  <p:slideViewPr>
    <p:cSldViewPr>
      <p:cViewPr varScale="1">
        <p:scale>
          <a:sx n="79" d="100"/>
          <a:sy n="79" d="100"/>
        </p:scale>
        <p:origin x="-17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pPr/>
              <a:t>09/02/2012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pPr/>
              <a:t>09/02/2012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OFFRE MK FINANCE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rojet GARINOT/JSC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2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Faits nouveaux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1. Loi de Finance 2012 (janvier) :  </a:t>
            </a:r>
          </a:p>
          <a:p>
            <a:pPr marL="0" indent="0">
              <a:buNone/>
            </a:pPr>
            <a:r>
              <a:rPr lang="fr-FR" dirty="0"/>
              <a:t>a</a:t>
            </a:r>
            <a:r>
              <a:rPr lang="fr-FR" dirty="0" smtClean="0"/>
              <a:t>, suppression immédiate de l’exonération progressive de l’I/+V,</a:t>
            </a:r>
          </a:p>
          <a:p>
            <a:pPr marL="0" indent="0">
              <a:buNone/>
            </a:pPr>
            <a:r>
              <a:rPr lang="fr-FR" dirty="0"/>
              <a:t>b</a:t>
            </a:r>
            <a:r>
              <a:rPr lang="fr-FR" dirty="0" smtClean="0"/>
              <a:t>, suppression de l’exonération 100% I/+V </a:t>
            </a:r>
            <a:r>
              <a:rPr lang="fr-FR" u="sng" dirty="0" smtClean="0"/>
              <a:t>pour départ retraite</a:t>
            </a:r>
            <a:r>
              <a:rPr lang="fr-FR" dirty="0" smtClean="0"/>
              <a:t> à </a:t>
            </a:r>
            <a:r>
              <a:rPr lang="fr-FR" dirty="0" err="1" smtClean="0"/>
              <a:t>cpter</a:t>
            </a:r>
            <a:r>
              <a:rPr lang="fr-FR" dirty="0" smtClean="0"/>
              <a:t> du 13/01/2013.</a:t>
            </a:r>
            <a:br>
              <a:rPr lang="fr-FR" dirty="0" smtClean="0"/>
            </a:b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2. Coût pour FS en raison de a : 500K</a:t>
            </a:r>
            <a:br>
              <a:rPr lang="fr-FR" b="1" dirty="0" smtClean="0"/>
            </a:b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3. Opportunité  pour FS de « gagner » 1500K</a:t>
            </a:r>
            <a:r>
              <a:rPr lang="fr-FR" dirty="0" smtClean="0"/>
              <a:t> si vente  + prise retraite immédiate.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Conclusion : </a:t>
            </a:r>
            <a:r>
              <a:rPr lang="fr-FR" dirty="0" smtClean="0"/>
              <a:t>dialogue ouvert avec FS qui commence à envisager de vendre moins cher et de prendre sa retraite immédiatement.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43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de vue de FS (1)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04988"/>
            <a:ext cx="8493255" cy="400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92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de vue de FS (2)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6468"/>
            <a:ext cx="8510993" cy="400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42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de vue de FS (3)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971" y="1804988"/>
            <a:ext cx="8187485" cy="38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2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Offre MK Finance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876850" cy="488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35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   Version OBO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790" y="1484784"/>
            <a:ext cx="873670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8763" y="69751"/>
            <a:ext cx="38957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13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     Version OC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28992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0163" y="116632"/>
            <a:ext cx="41243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98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78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138</Words>
  <Application>Microsoft Office PowerPoint</Application>
  <PresentationFormat>Affichage à l'écran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OFFRE MK FINANCE</vt:lpstr>
      <vt:lpstr>Faits nouveaux</vt:lpstr>
      <vt:lpstr>Point de vue de FS (1)</vt:lpstr>
      <vt:lpstr>Point de vue de FS (2)</vt:lpstr>
      <vt:lpstr>Point de vue de FS (3)</vt:lpstr>
      <vt:lpstr>Offre MK Finance</vt:lpstr>
      <vt:lpstr>   Version OBO</vt:lpstr>
      <vt:lpstr>     Version OC</vt:lpstr>
      <vt:lpstr>Merci de votre attention…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evelyne</cp:lastModifiedBy>
  <cp:revision>20</cp:revision>
  <dcterms:created xsi:type="dcterms:W3CDTF">2011-10-15T14:40:53Z</dcterms:created>
  <dcterms:modified xsi:type="dcterms:W3CDTF">2012-02-09T21:02:27Z</dcterms:modified>
</cp:coreProperties>
</file>