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t>18/01/12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18/01/12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Page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GARINOT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Impact réglementation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23" y="72008"/>
            <a:ext cx="7493441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208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</a:p>
          <a:p>
            <a:r>
              <a:rPr lang="fr-FR" dirty="0" smtClean="0"/>
              <a:t>Printemps 2012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4600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GARINOT</vt:lpstr>
      <vt:lpstr>Présentation PowerPoint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Jean SAINT-CRICQ</cp:lastModifiedBy>
  <cp:revision>11</cp:revision>
  <dcterms:created xsi:type="dcterms:W3CDTF">2011-10-15T14:40:53Z</dcterms:created>
  <dcterms:modified xsi:type="dcterms:W3CDTF">2012-01-18T12:47:47Z</dcterms:modified>
</cp:coreProperties>
</file>