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22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F611006-1F79-4E78-8969-3A8875BA8CFB}" type="datetimeFigureOut">
              <a:rPr lang="fr-FR" smtClean="0"/>
              <a:t>09/03/2011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F140BF-7D58-4531-A0BD-14E4CDF2CCE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00808" y="755576"/>
            <a:ext cx="4629150" cy="864096"/>
          </a:xfrm>
        </p:spPr>
        <p:txBody>
          <a:bodyPr/>
          <a:lstStyle/>
          <a:p>
            <a:pPr algn="ctr"/>
            <a:r>
              <a:rPr lang="fr-FR" dirty="0" smtClean="0"/>
              <a:t>Stéphane </a:t>
            </a:r>
            <a:r>
              <a:rPr lang="fr-FR" dirty="0" err="1" smtClean="0"/>
              <a:t>asselain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14500" y="2339752"/>
            <a:ext cx="4629150" cy="439248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dirty="0" smtClean="0"/>
              <a:t>  39 </a:t>
            </a:r>
            <a:r>
              <a:rPr lang="fr-FR" dirty="0" smtClean="0"/>
              <a:t>ans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  1991 </a:t>
            </a:r>
            <a:r>
              <a:rPr lang="fr-FR" dirty="0" smtClean="0"/>
              <a:t>Diplôme Charcutier et charcuterie </a:t>
            </a:r>
            <a:br>
              <a:rPr lang="fr-FR" dirty="0" smtClean="0"/>
            </a:br>
            <a:r>
              <a:rPr lang="fr-FR" dirty="0" smtClean="0"/>
              <a:t>    traiteur</a:t>
            </a:r>
            <a:endParaRPr lang="fr-FR" dirty="0" smtClean="0"/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  Stage </a:t>
            </a:r>
            <a:r>
              <a:rPr lang="fr-FR" dirty="0" smtClean="0"/>
              <a:t>apprentissage Maison </a:t>
            </a:r>
            <a:r>
              <a:rPr lang="fr-FR" dirty="0" smtClean="0"/>
              <a:t>Amiot</a:t>
            </a:r>
            <a:br>
              <a:rPr lang="fr-FR" dirty="0" smtClean="0"/>
            </a:br>
            <a:r>
              <a:rPr lang="fr-FR" dirty="0" smtClean="0"/>
              <a:t>    Paris</a:t>
            </a:r>
            <a:endParaRPr lang="fr-FR" dirty="0" smtClean="0"/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  4 </a:t>
            </a:r>
            <a:r>
              <a:rPr lang="fr-FR" dirty="0" smtClean="0"/>
              <a:t>ans Maison Meyer à Paris </a:t>
            </a:r>
            <a:r>
              <a:rPr lang="fr-FR" sz="1400" dirty="0" smtClean="0"/>
              <a:t>(1992 à 1996) 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  1 </a:t>
            </a:r>
            <a:r>
              <a:rPr lang="fr-FR" dirty="0" smtClean="0"/>
              <a:t>an en Haute-Savoie en </a:t>
            </a:r>
            <a:r>
              <a:rPr lang="fr-FR" dirty="0" smtClean="0"/>
              <a:t>boutique</a:t>
            </a:r>
            <a:br>
              <a:rPr lang="fr-FR" dirty="0" smtClean="0"/>
            </a:br>
            <a:r>
              <a:rPr lang="fr-FR" dirty="0" smtClean="0"/>
              <a:t>    charcuterie </a:t>
            </a:r>
            <a:r>
              <a:rPr lang="fr-FR" dirty="0" smtClean="0"/>
              <a:t>traiteur  </a:t>
            </a:r>
            <a:r>
              <a:rPr lang="fr-FR" sz="1400" dirty="0" smtClean="0"/>
              <a:t>(1996-1997)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  1 </a:t>
            </a:r>
            <a:r>
              <a:rPr lang="fr-FR" dirty="0" smtClean="0"/>
              <a:t>an Maison Porcelet rose à Sceaux</a:t>
            </a:r>
          </a:p>
          <a:p>
            <a:pPr>
              <a:buFont typeface="Wingdings" pitchFamily="2" charset="2"/>
              <a:buChar char="§"/>
            </a:pPr>
            <a:r>
              <a:rPr lang="fr-FR" dirty="0" smtClean="0"/>
              <a:t>  Depuis </a:t>
            </a:r>
            <a:r>
              <a:rPr lang="fr-FR" dirty="0" smtClean="0"/>
              <a:t>13 </a:t>
            </a:r>
            <a:r>
              <a:rPr lang="fr-FR" dirty="0" smtClean="0"/>
              <a:t>ans,</a:t>
            </a:r>
            <a:br>
              <a:rPr lang="fr-FR" dirty="0" smtClean="0"/>
            </a:br>
            <a:r>
              <a:rPr lang="fr-FR" dirty="0" smtClean="0"/>
              <a:t>   salarié </a:t>
            </a:r>
            <a:r>
              <a:rPr lang="fr-FR" dirty="0" smtClean="0"/>
              <a:t>chez </a:t>
            </a:r>
            <a:r>
              <a:rPr lang="fr-FR" dirty="0" smtClean="0"/>
              <a:t>Lanson</a:t>
            </a:r>
            <a:r>
              <a:rPr lang="fr-FR" dirty="0" smtClean="0"/>
              <a:t> </a:t>
            </a:r>
            <a:r>
              <a:rPr lang="fr-FR" dirty="0" smtClean="0"/>
              <a:t>Gastronomie </a:t>
            </a:r>
            <a:r>
              <a:rPr lang="fr-FR" dirty="0" smtClean="0"/>
              <a:t>en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 tant </a:t>
            </a:r>
            <a:r>
              <a:rPr lang="fr-FR" dirty="0" smtClean="0"/>
              <a:t>que chef </a:t>
            </a:r>
            <a:r>
              <a:rPr lang="fr-FR" dirty="0" smtClean="0"/>
              <a:t>de</a:t>
            </a:r>
            <a:r>
              <a:rPr lang="fr-FR" dirty="0" smtClean="0"/>
              <a:t> </a:t>
            </a:r>
            <a:r>
              <a:rPr lang="fr-FR" dirty="0" smtClean="0"/>
              <a:t>cuisine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</TotalTime>
  <Words>11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Oriel</vt:lpstr>
      <vt:lpstr>Stéphane asselain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Stéphane asselain</dc:title>
  <dc:creator>evelyne</dc:creator>
  <cp:lastModifiedBy>evelyne</cp:lastModifiedBy>
  <cp:revision>1</cp:revision>
  <dcterms:created xsi:type="dcterms:W3CDTF">2011-03-09T22:46:11Z</dcterms:created>
  <dcterms:modified xsi:type="dcterms:W3CDTF">2011-03-09T23:13:42Z</dcterms:modified>
</cp:coreProperties>
</file>