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diagrams/colors22.xml" ContentType="application/vnd.openxmlformats-officedocument.drawingml.diagramColor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layout24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diagrams/layout25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drawing20.xml" ContentType="application/vnd.ms-office.drawingml.diagramDrawing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layout26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23"/>
  </p:notesMasterIdLst>
  <p:sldIdLst>
    <p:sldId id="271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68" r:id="rId12"/>
    <p:sldId id="276" r:id="rId13"/>
    <p:sldId id="277" r:id="rId14"/>
    <p:sldId id="281" r:id="rId15"/>
    <p:sldId id="270" r:id="rId16"/>
    <p:sldId id="272" r:id="rId17"/>
    <p:sldId id="273" r:id="rId18"/>
    <p:sldId id="274" r:id="rId19"/>
    <p:sldId id="278" r:id="rId20"/>
    <p:sldId id="279" r:id="rId21"/>
    <p:sldId id="280" r:id="rId2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22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D12C76-86E4-493C-B151-8006AFDEA91A}" type="doc">
      <dgm:prSet loTypeId="urn:microsoft.com/office/officeart/2005/8/layout/hChevron3" loCatId="process" qsTypeId="urn:microsoft.com/office/officeart/2005/8/quickstyle/simple3" qsCatId="simple" csTypeId="urn:microsoft.com/office/officeart/2005/8/colors/accent1_2" csCatId="accent1" phldr="1"/>
      <dgm:spPr/>
    </dgm:pt>
    <dgm:pt modelId="{29B9EE5F-935D-41C9-A789-E31AC9EBD4FE}">
      <dgm:prSet phldrT="[Texte]"/>
      <dgm:spPr/>
      <dgm:t>
        <a:bodyPr/>
        <a:lstStyle/>
        <a:p>
          <a:r>
            <a:rPr lang="fr-FR" dirty="0" smtClean="0"/>
            <a:t>Définition</a:t>
          </a:r>
          <a:endParaRPr lang="fr-FR" dirty="0"/>
        </a:p>
      </dgm:t>
    </dgm:pt>
    <dgm:pt modelId="{7458C0F1-B747-4148-A4C5-CFCF1D8F6249}" type="parTrans" cxnId="{897D9E36-AE86-4892-84A7-5CE943C9EBBC}">
      <dgm:prSet/>
      <dgm:spPr/>
      <dgm:t>
        <a:bodyPr/>
        <a:lstStyle/>
        <a:p>
          <a:endParaRPr lang="fr-FR"/>
        </a:p>
      </dgm:t>
    </dgm:pt>
    <dgm:pt modelId="{A0C23CD1-369B-4DCE-81A1-8535F30D3C9E}" type="sibTrans" cxnId="{897D9E36-AE86-4892-84A7-5CE943C9EBBC}">
      <dgm:prSet/>
      <dgm:spPr/>
      <dgm:t>
        <a:bodyPr/>
        <a:lstStyle/>
        <a:p>
          <a:endParaRPr lang="fr-FR"/>
        </a:p>
      </dgm:t>
    </dgm:pt>
    <dgm:pt modelId="{BB46B858-9694-43D2-8223-0F3AD44DF8DA}">
      <dgm:prSet phldrT="[Texte]"/>
      <dgm:spPr/>
      <dgm:t>
        <a:bodyPr/>
        <a:lstStyle/>
        <a:p>
          <a:r>
            <a:rPr lang="fr-FR" dirty="0" smtClean="0"/>
            <a:t>Origines</a:t>
          </a:r>
          <a:endParaRPr lang="fr-FR" dirty="0"/>
        </a:p>
      </dgm:t>
    </dgm:pt>
    <dgm:pt modelId="{A53A3BC2-7EA6-41B8-B073-E7571F7990A5}" type="parTrans" cxnId="{DBBE06A0-8AEA-462C-A5E5-52B6C1E6065E}">
      <dgm:prSet/>
      <dgm:spPr/>
      <dgm:t>
        <a:bodyPr/>
        <a:lstStyle/>
        <a:p>
          <a:endParaRPr lang="fr-FR"/>
        </a:p>
      </dgm:t>
    </dgm:pt>
    <dgm:pt modelId="{A22A89E1-BFF8-4CDE-9076-CDEF5CB973FF}" type="sibTrans" cxnId="{DBBE06A0-8AEA-462C-A5E5-52B6C1E6065E}">
      <dgm:prSet/>
      <dgm:spPr/>
      <dgm:t>
        <a:bodyPr/>
        <a:lstStyle/>
        <a:p>
          <a:endParaRPr lang="fr-FR"/>
        </a:p>
      </dgm:t>
    </dgm:pt>
    <dgm:pt modelId="{55F7EC97-C72C-4237-9917-0FBB5FA7C778}">
      <dgm:prSet phldrT="[Texte]"/>
      <dgm:spPr/>
      <dgm:t>
        <a:bodyPr/>
        <a:lstStyle/>
        <a:p>
          <a:r>
            <a:rPr lang="fr-FR" dirty="0" smtClean="0"/>
            <a:t>Types de conflits</a:t>
          </a:r>
          <a:endParaRPr lang="fr-FR" dirty="0"/>
        </a:p>
      </dgm:t>
    </dgm:pt>
    <dgm:pt modelId="{8001AD93-4DA5-431B-B85D-7327CA8445A4}" type="parTrans" cxnId="{931B4A13-751D-4C1C-8BCA-BC0B58705EE6}">
      <dgm:prSet/>
      <dgm:spPr/>
      <dgm:t>
        <a:bodyPr/>
        <a:lstStyle/>
        <a:p>
          <a:endParaRPr lang="fr-FR"/>
        </a:p>
      </dgm:t>
    </dgm:pt>
    <dgm:pt modelId="{43F0E524-48AE-46A4-B13C-FBE2D008DD3C}" type="sibTrans" cxnId="{931B4A13-751D-4C1C-8BCA-BC0B58705EE6}">
      <dgm:prSet/>
      <dgm:spPr/>
      <dgm:t>
        <a:bodyPr/>
        <a:lstStyle/>
        <a:p>
          <a:endParaRPr lang="fr-FR"/>
        </a:p>
      </dgm:t>
    </dgm:pt>
    <dgm:pt modelId="{EF8C9F64-DD44-417C-93E2-F91EEC38E569}">
      <dgm:prSet/>
      <dgm:spPr/>
      <dgm:t>
        <a:bodyPr/>
        <a:lstStyle/>
        <a:p>
          <a:r>
            <a:rPr lang="fr-FR" dirty="0" smtClean="0"/>
            <a:t>Prévenir les conflits</a:t>
          </a:r>
          <a:endParaRPr lang="fr-FR" dirty="0"/>
        </a:p>
      </dgm:t>
    </dgm:pt>
    <dgm:pt modelId="{5E2CBC03-8D37-49D7-BA0E-7385EDB5B63E}" type="parTrans" cxnId="{2959B742-BACC-43D3-AC8F-302FF457AD14}">
      <dgm:prSet/>
      <dgm:spPr/>
      <dgm:t>
        <a:bodyPr/>
        <a:lstStyle/>
        <a:p>
          <a:endParaRPr lang="fr-FR"/>
        </a:p>
      </dgm:t>
    </dgm:pt>
    <dgm:pt modelId="{81E9701F-AEEF-488C-A122-B7A7B7A33675}" type="sibTrans" cxnId="{2959B742-BACC-43D3-AC8F-302FF457AD14}">
      <dgm:prSet/>
      <dgm:spPr/>
      <dgm:t>
        <a:bodyPr/>
        <a:lstStyle/>
        <a:p>
          <a:endParaRPr lang="fr-FR"/>
        </a:p>
      </dgm:t>
    </dgm:pt>
    <dgm:pt modelId="{1E8C338B-CFB9-4F4A-BFD9-3A522B107214}">
      <dgm:prSet/>
      <dgm:spPr/>
      <dgm:t>
        <a:bodyPr/>
        <a:lstStyle/>
        <a:p>
          <a:r>
            <a:rPr lang="fr-FR" dirty="0" smtClean="0"/>
            <a:t>Gérer les conflits</a:t>
          </a:r>
          <a:endParaRPr lang="fr-FR" dirty="0"/>
        </a:p>
      </dgm:t>
    </dgm:pt>
    <dgm:pt modelId="{B37A2E7D-8EEB-425C-B1BB-B93EA712026C}" type="parTrans" cxnId="{01AE865A-7AE9-4FB6-9189-E877450B44E8}">
      <dgm:prSet/>
      <dgm:spPr/>
      <dgm:t>
        <a:bodyPr/>
        <a:lstStyle/>
        <a:p>
          <a:endParaRPr lang="fr-FR"/>
        </a:p>
      </dgm:t>
    </dgm:pt>
    <dgm:pt modelId="{6BDB4641-3EDC-4FBE-8F2A-656ABCB0693E}" type="sibTrans" cxnId="{01AE865A-7AE9-4FB6-9189-E877450B44E8}">
      <dgm:prSet/>
      <dgm:spPr/>
      <dgm:t>
        <a:bodyPr/>
        <a:lstStyle/>
        <a:p>
          <a:endParaRPr lang="fr-FR"/>
        </a:p>
      </dgm:t>
    </dgm:pt>
    <dgm:pt modelId="{EF6BEFC4-81C1-4017-9A48-87F94DB6418A}">
      <dgm:prSet/>
      <dgm:spPr/>
      <dgm:t>
        <a:bodyPr/>
        <a:lstStyle/>
        <a:p>
          <a:r>
            <a:rPr lang="fr-FR" dirty="0" smtClean="0"/>
            <a:t>Exemple</a:t>
          </a:r>
          <a:endParaRPr lang="fr-FR" dirty="0"/>
        </a:p>
      </dgm:t>
    </dgm:pt>
    <dgm:pt modelId="{6EA6A95A-86B9-4BC6-B715-1F5FD660B788}" type="parTrans" cxnId="{2D728506-0934-4EFB-B26C-52EC02E0E7D7}">
      <dgm:prSet/>
      <dgm:spPr/>
      <dgm:t>
        <a:bodyPr/>
        <a:lstStyle/>
        <a:p>
          <a:endParaRPr lang="fr-FR"/>
        </a:p>
      </dgm:t>
    </dgm:pt>
    <dgm:pt modelId="{D09C204D-3DAF-4AC8-8CC6-4BF73A2C6B1C}" type="sibTrans" cxnId="{2D728506-0934-4EFB-B26C-52EC02E0E7D7}">
      <dgm:prSet/>
      <dgm:spPr/>
      <dgm:t>
        <a:bodyPr/>
        <a:lstStyle/>
        <a:p>
          <a:endParaRPr lang="fr-FR"/>
        </a:p>
      </dgm:t>
    </dgm:pt>
    <dgm:pt modelId="{8D63FC6A-AEFA-45D9-891D-EE3CE042CC1E}" type="pres">
      <dgm:prSet presAssocID="{61D12C76-86E4-493C-B151-8006AFDEA91A}" presName="Name0" presStyleCnt="0">
        <dgm:presLayoutVars>
          <dgm:dir/>
          <dgm:resizeHandles val="exact"/>
        </dgm:presLayoutVars>
      </dgm:prSet>
      <dgm:spPr/>
    </dgm:pt>
    <dgm:pt modelId="{5D8E743A-DA55-4E7A-83E2-37D6B3329324}" type="pres">
      <dgm:prSet presAssocID="{29B9EE5F-935D-41C9-A789-E31AC9EBD4FE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F4FBB8-FC72-4CD2-96C3-A02FA4F80CF9}" type="pres">
      <dgm:prSet presAssocID="{A0C23CD1-369B-4DCE-81A1-8535F30D3C9E}" presName="parSpace" presStyleCnt="0"/>
      <dgm:spPr/>
    </dgm:pt>
    <dgm:pt modelId="{FF8C565D-F394-4670-BB4A-688172A18A3D}" type="pres">
      <dgm:prSet presAssocID="{BB46B858-9694-43D2-8223-0F3AD44DF8DA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C3EEE54-1DBB-446B-BD7D-E1166C418593}" type="pres">
      <dgm:prSet presAssocID="{A22A89E1-BFF8-4CDE-9076-CDEF5CB973FF}" presName="parSpace" presStyleCnt="0"/>
      <dgm:spPr/>
    </dgm:pt>
    <dgm:pt modelId="{467FDD30-24C6-4BD2-B1C9-998BD4C2E7AE}" type="pres">
      <dgm:prSet presAssocID="{55F7EC97-C72C-4237-9917-0FBB5FA7C778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D8D4D5-C838-4D47-A22C-40BEBF27E812}" type="pres">
      <dgm:prSet presAssocID="{43F0E524-48AE-46A4-B13C-FBE2D008DD3C}" presName="parSpace" presStyleCnt="0"/>
      <dgm:spPr/>
    </dgm:pt>
    <dgm:pt modelId="{AB95791B-5D1C-448F-A333-CEC453EA77B4}" type="pres">
      <dgm:prSet presAssocID="{EF8C9F64-DD44-417C-93E2-F91EEC38E569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EDC6095-324A-42D0-B93B-85DD6EAE7DAB}" type="pres">
      <dgm:prSet presAssocID="{81E9701F-AEEF-488C-A122-B7A7B7A33675}" presName="parSpace" presStyleCnt="0"/>
      <dgm:spPr/>
    </dgm:pt>
    <dgm:pt modelId="{2951A1C1-69CD-4BC0-B11B-14ECE012D4D3}" type="pres">
      <dgm:prSet presAssocID="{1E8C338B-CFB9-4F4A-BFD9-3A522B107214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5EEACA1-7829-4F03-A8B5-C1A716B2B3F6}" type="pres">
      <dgm:prSet presAssocID="{6BDB4641-3EDC-4FBE-8F2A-656ABCB0693E}" presName="parSpace" presStyleCnt="0"/>
      <dgm:spPr/>
    </dgm:pt>
    <dgm:pt modelId="{05ABEF53-B4B9-42AF-9712-DE168D928CD3}" type="pres">
      <dgm:prSet presAssocID="{EF6BEFC4-81C1-4017-9A48-87F94DB6418A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4E39EEF-5F58-A64F-A3C4-AF0C6E28499C}" type="presOf" srcId="{29B9EE5F-935D-41C9-A789-E31AC9EBD4FE}" destId="{5D8E743A-DA55-4E7A-83E2-37D6B3329324}" srcOrd="0" destOrd="0" presId="urn:microsoft.com/office/officeart/2005/8/layout/hChevron3"/>
    <dgm:cxn modelId="{2D728506-0934-4EFB-B26C-52EC02E0E7D7}" srcId="{61D12C76-86E4-493C-B151-8006AFDEA91A}" destId="{EF6BEFC4-81C1-4017-9A48-87F94DB6418A}" srcOrd="5" destOrd="0" parTransId="{6EA6A95A-86B9-4BC6-B715-1F5FD660B788}" sibTransId="{D09C204D-3DAF-4AC8-8CC6-4BF73A2C6B1C}"/>
    <dgm:cxn modelId="{F8C1AD2B-32D7-0546-964E-8E001BED59C8}" type="presOf" srcId="{EF6BEFC4-81C1-4017-9A48-87F94DB6418A}" destId="{05ABEF53-B4B9-42AF-9712-DE168D928CD3}" srcOrd="0" destOrd="0" presId="urn:microsoft.com/office/officeart/2005/8/layout/hChevron3"/>
    <dgm:cxn modelId="{A2E9B30A-D934-6246-B211-7819FC8A3222}" type="presOf" srcId="{EF8C9F64-DD44-417C-93E2-F91EEC38E569}" destId="{AB95791B-5D1C-448F-A333-CEC453EA77B4}" srcOrd="0" destOrd="0" presId="urn:microsoft.com/office/officeart/2005/8/layout/hChevron3"/>
    <dgm:cxn modelId="{DBBE06A0-8AEA-462C-A5E5-52B6C1E6065E}" srcId="{61D12C76-86E4-493C-B151-8006AFDEA91A}" destId="{BB46B858-9694-43D2-8223-0F3AD44DF8DA}" srcOrd="1" destOrd="0" parTransId="{A53A3BC2-7EA6-41B8-B073-E7571F7990A5}" sibTransId="{A22A89E1-BFF8-4CDE-9076-CDEF5CB973FF}"/>
    <dgm:cxn modelId="{D5C39C95-BA07-D24A-878A-AFC7159BBB96}" type="presOf" srcId="{61D12C76-86E4-493C-B151-8006AFDEA91A}" destId="{8D63FC6A-AEFA-45D9-891D-EE3CE042CC1E}" srcOrd="0" destOrd="0" presId="urn:microsoft.com/office/officeart/2005/8/layout/hChevron3"/>
    <dgm:cxn modelId="{6BD7608E-2F9A-FB48-849C-5C6BD34CD829}" type="presOf" srcId="{BB46B858-9694-43D2-8223-0F3AD44DF8DA}" destId="{FF8C565D-F394-4670-BB4A-688172A18A3D}" srcOrd="0" destOrd="0" presId="urn:microsoft.com/office/officeart/2005/8/layout/hChevron3"/>
    <dgm:cxn modelId="{931B4A13-751D-4C1C-8BCA-BC0B58705EE6}" srcId="{61D12C76-86E4-493C-B151-8006AFDEA91A}" destId="{55F7EC97-C72C-4237-9917-0FBB5FA7C778}" srcOrd="2" destOrd="0" parTransId="{8001AD93-4DA5-431B-B85D-7327CA8445A4}" sibTransId="{43F0E524-48AE-46A4-B13C-FBE2D008DD3C}"/>
    <dgm:cxn modelId="{524D78F4-733C-5D40-BBEB-0DEA5508EB91}" type="presOf" srcId="{55F7EC97-C72C-4237-9917-0FBB5FA7C778}" destId="{467FDD30-24C6-4BD2-B1C9-998BD4C2E7AE}" srcOrd="0" destOrd="0" presId="urn:microsoft.com/office/officeart/2005/8/layout/hChevron3"/>
    <dgm:cxn modelId="{01AE865A-7AE9-4FB6-9189-E877450B44E8}" srcId="{61D12C76-86E4-493C-B151-8006AFDEA91A}" destId="{1E8C338B-CFB9-4F4A-BFD9-3A522B107214}" srcOrd="4" destOrd="0" parTransId="{B37A2E7D-8EEB-425C-B1BB-B93EA712026C}" sibTransId="{6BDB4641-3EDC-4FBE-8F2A-656ABCB0693E}"/>
    <dgm:cxn modelId="{897D9E36-AE86-4892-84A7-5CE943C9EBBC}" srcId="{61D12C76-86E4-493C-B151-8006AFDEA91A}" destId="{29B9EE5F-935D-41C9-A789-E31AC9EBD4FE}" srcOrd="0" destOrd="0" parTransId="{7458C0F1-B747-4148-A4C5-CFCF1D8F6249}" sibTransId="{A0C23CD1-369B-4DCE-81A1-8535F30D3C9E}"/>
    <dgm:cxn modelId="{2959B742-BACC-43D3-AC8F-302FF457AD14}" srcId="{61D12C76-86E4-493C-B151-8006AFDEA91A}" destId="{EF8C9F64-DD44-417C-93E2-F91EEC38E569}" srcOrd="3" destOrd="0" parTransId="{5E2CBC03-8D37-49D7-BA0E-7385EDB5B63E}" sibTransId="{81E9701F-AEEF-488C-A122-B7A7B7A33675}"/>
    <dgm:cxn modelId="{43541456-FEBA-F442-9E71-B4E4FCBD225A}" type="presOf" srcId="{1E8C338B-CFB9-4F4A-BFD9-3A522B107214}" destId="{2951A1C1-69CD-4BC0-B11B-14ECE012D4D3}" srcOrd="0" destOrd="0" presId="urn:microsoft.com/office/officeart/2005/8/layout/hChevron3"/>
    <dgm:cxn modelId="{5C0313D6-EDCB-744D-B82F-AA3778AF8A0F}" type="presParOf" srcId="{8D63FC6A-AEFA-45D9-891D-EE3CE042CC1E}" destId="{5D8E743A-DA55-4E7A-83E2-37D6B3329324}" srcOrd="0" destOrd="0" presId="urn:microsoft.com/office/officeart/2005/8/layout/hChevron3"/>
    <dgm:cxn modelId="{A886ACB6-06B9-1F41-B979-BFF42DBF50B5}" type="presParOf" srcId="{8D63FC6A-AEFA-45D9-891D-EE3CE042CC1E}" destId="{38F4FBB8-FC72-4CD2-96C3-A02FA4F80CF9}" srcOrd="1" destOrd="0" presId="urn:microsoft.com/office/officeart/2005/8/layout/hChevron3"/>
    <dgm:cxn modelId="{8F21EEC1-4BEB-8548-8D92-2D1953360E66}" type="presParOf" srcId="{8D63FC6A-AEFA-45D9-891D-EE3CE042CC1E}" destId="{FF8C565D-F394-4670-BB4A-688172A18A3D}" srcOrd="2" destOrd="0" presId="urn:microsoft.com/office/officeart/2005/8/layout/hChevron3"/>
    <dgm:cxn modelId="{56ADC12E-9D10-464F-A827-29AF42B0F168}" type="presParOf" srcId="{8D63FC6A-AEFA-45D9-891D-EE3CE042CC1E}" destId="{1C3EEE54-1DBB-446B-BD7D-E1166C418593}" srcOrd="3" destOrd="0" presId="urn:microsoft.com/office/officeart/2005/8/layout/hChevron3"/>
    <dgm:cxn modelId="{5E3882A1-EFCD-6C42-9F2E-2E4375F5EABA}" type="presParOf" srcId="{8D63FC6A-AEFA-45D9-891D-EE3CE042CC1E}" destId="{467FDD30-24C6-4BD2-B1C9-998BD4C2E7AE}" srcOrd="4" destOrd="0" presId="urn:microsoft.com/office/officeart/2005/8/layout/hChevron3"/>
    <dgm:cxn modelId="{28EB7448-5352-9C45-9F6E-EE532FAF3741}" type="presParOf" srcId="{8D63FC6A-AEFA-45D9-891D-EE3CE042CC1E}" destId="{03D8D4D5-C838-4D47-A22C-40BEBF27E812}" srcOrd="5" destOrd="0" presId="urn:microsoft.com/office/officeart/2005/8/layout/hChevron3"/>
    <dgm:cxn modelId="{29EE9DC4-899E-404C-8E8E-3A377530F535}" type="presParOf" srcId="{8D63FC6A-AEFA-45D9-891D-EE3CE042CC1E}" destId="{AB95791B-5D1C-448F-A333-CEC453EA77B4}" srcOrd="6" destOrd="0" presId="urn:microsoft.com/office/officeart/2005/8/layout/hChevron3"/>
    <dgm:cxn modelId="{4290E66B-CBD8-BC4E-89EE-67CE7F2D77CB}" type="presParOf" srcId="{8D63FC6A-AEFA-45D9-891D-EE3CE042CC1E}" destId="{CEDC6095-324A-42D0-B93B-85DD6EAE7DAB}" srcOrd="7" destOrd="0" presId="urn:microsoft.com/office/officeart/2005/8/layout/hChevron3"/>
    <dgm:cxn modelId="{405D9220-3F8E-0045-BC0F-9FD203E6400C}" type="presParOf" srcId="{8D63FC6A-AEFA-45D9-891D-EE3CE042CC1E}" destId="{2951A1C1-69CD-4BC0-B11B-14ECE012D4D3}" srcOrd="8" destOrd="0" presId="urn:microsoft.com/office/officeart/2005/8/layout/hChevron3"/>
    <dgm:cxn modelId="{DDD2BA3C-042A-8B4C-B88A-326821696DA5}" type="presParOf" srcId="{8D63FC6A-AEFA-45D9-891D-EE3CE042CC1E}" destId="{25EEACA1-7829-4F03-A8B5-C1A716B2B3F6}" srcOrd="9" destOrd="0" presId="urn:microsoft.com/office/officeart/2005/8/layout/hChevron3"/>
    <dgm:cxn modelId="{34D7BF46-8948-D94A-BA83-2C3D60F6BB2D}" type="presParOf" srcId="{8D63FC6A-AEFA-45D9-891D-EE3CE042CC1E}" destId="{05ABEF53-B4B9-42AF-9712-DE168D928CD3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964FCB4-EC71-4999-8BC5-A0FB6241DABC}" type="doc">
      <dgm:prSet loTypeId="urn:microsoft.com/office/officeart/2005/8/layout/cycle5" loCatId="cycle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fr-FR"/>
        </a:p>
      </dgm:t>
    </dgm:pt>
    <dgm:pt modelId="{6BB6B53E-CFC8-4315-A680-B43EB1FB1EC6}">
      <dgm:prSet phldrT="[Text]" custT="1"/>
      <dgm:spPr/>
      <dgm:t>
        <a:bodyPr/>
        <a:lstStyle/>
        <a:p>
          <a:r>
            <a:rPr lang="fr-FR" sz="1400" b="1" dirty="0" smtClean="0"/>
            <a:t>Incompréhension</a:t>
          </a:r>
          <a:endParaRPr lang="fr-FR" sz="1400" b="1" dirty="0"/>
        </a:p>
      </dgm:t>
    </dgm:pt>
    <dgm:pt modelId="{5653B725-A037-46A9-9219-D434D3ADA807}" type="parTrans" cxnId="{29ECA723-2E0F-4D6B-A90C-B7D22A953EA6}">
      <dgm:prSet/>
      <dgm:spPr/>
      <dgm:t>
        <a:bodyPr/>
        <a:lstStyle/>
        <a:p>
          <a:endParaRPr lang="fr-FR" sz="1400"/>
        </a:p>
      </dgm:t>
    </dgm:pt>
    <dgm:pt modelId="{C2532411-0B24-4D4F-9A3F-177A7B19921B}" type="sibTrans" cxnId="{29ECA723-2E0F-4D6B-A90C-B7D22A953EA6}">
      <dgm:prSet/>
      <dgm:spPr/>
      <dgm:t>
        <a:bodyPr/>
        <a:lstStyle/>
        <a:p>
          <a:endParaRPr lang="fr-FR" sz="1400"/>
        </a:p>
      </dgm:t>
    </dgm:pt>
    <dgm:pt modelId="{DDEE85F5-ECA3-4015-8A9A-A0EF1CF4140F}">
      <dgm:prSet phldrT="[Text]" custT="1"/>
      <dgm:spPr/>
      <dgm:t>
        <a:bodyPr/>
        <a:lstStyle/>
        <a:p>
          <a:r>
            <a:rPr lang="fr-FR" sz="1400" b="1" dirty="0" smtClean="0"/>
            <a:t>Interprétation</a:t>
          </a:r>
          <a:endParaRPr lang="fr-FR" sz="1400" b="1" dirty="0"/>
        </a:p>
      </dgm:t>
    </dgm:pt>
    <dgm:pt modelId="{6CAE76CE-AD48-4A49-86F6-DF7BDCD69605}" type="parTrans" cxnId="{B3CD722A-BC4C-4F82-AEB7-7397D96F2393}">
      <dgm:prSet/>
      <dgm:spPr/>
      <dgm:t>
        <a:bodyPr/>
        <a:lstStyle/>
        <a:p>
          <a:endParaRPr lang="fr-FR" sz="1400"/>
        </a:p>
      </dgm:t>
    </dgm:pt>
    <dgm:pt modelId="{BF7937F8-2380-43BA-B7FA-A2400BBC9B2A}" type="sibTrans" cxnId="{B3CD722A-BC4C-4F82-AEB7-7397D96F2393}">
      <dgm:prSet/>
      <dgm:spPr/>
      <dgm:t>
        <a:bodyPr/>
        <a:lstStyle/>
        <a:p>
          <a:endParaRPr lang="fr-FR" sz="1400"/>
        </a:p>
      </dgm:t>
    </dgm:pt>
    <dgm:pt modelId="{C2E36E18-7796-4B8D-9342-20C1A7436A1C}">
      <dgm:prSet phldrT="[Text]" custT="1"/>
      <dgm:spPr/>
      <dgm:t>
        <a:bodyPr/>
        <a:lstStyle/>
        <a:p>
          <a:r>
            <a:rPr lang="fr-FR" sz="1400" b="1" dirty="0" smtClean="0"/>
            <a:t>Vulnérabilité</a:t>
          </a:r>
          <a:endParaRPr lang="fr-FR" sz="1400" b="1" dirty="0"/>
        </a:p>
      </dgm:t>
    </dgm:pt>
    <dgm:pt modelId="{866E281D-0A30-46EE-9759-E22377109F6F}" type="parTrans" cxnId="{5CD71657-0C4D-4EC8-A3C0-738D19A067EF}">
      <dgm:prSet/>
      <dgm:spPr/>
      <dgm:t>
        <a:bodyPr/>
        <a:lstStyle/>
        <a:p>
          <a:endParaRPr lang="fr-FR" sz="1400"/>
        </a:p>
      </dgm:t>
    </dgm:pt>
    <dgm:pt modelId="{97DE854C-8A59-4589-9CCF-09D5D8A2F4CE}" type="sibTrans" cxnId="{5CD71657-0C4D-4EC8-A3C0-738D19A067EF}">
      <dgm:prSet/>
      <dgm:spPr/>
      <dgm:t>
        <a:bodyPr/>
        <a:lstStyle/>
        <a:p>
          <a:endParaRPr lang="fr-FR" sz="1400"/>
        </a:p>
      </dgm:t>
    </dgm:pt>
    <dgm:pt modelId="{D86B92CD-E861-4382-ADA2-1685A4E1B3A2}">
      <dgm:prSet phldrT="[Text]" custT="1"/>
      <dgm:spPr/>
      <dgm:t>
        <a:bodyPr/>
        <a:lstStyle/>
        <a:p>
          <a:r>
            <a:rPr lang="fr-FR" sz="1400" b="1" dirty="0" smtClean="0"/>
            <a:t>Points de vue différents</a:t>
          </a:r>
          <a:endParaRPr lang="fr-FR" sz="1400" b="1" dirty="0"/>
        </a:p>
      </dgm:t>
    </dgm:pt>
    <dgm:pt modelId="{565760CF-79C4-4796-9F81-513FDA7D5574}" type="parTrans" cxnId="{7F1C122F-658A-4E54-A13B-8D2780EB59C0}">
      <dgm:prSet/>
      <dgm:spPr/>
      <dgm:t>
        <a:bodyPr/>
        <a:lstStyle/>
        <a:p>
          <a:endParaRPr lang="fr-FR" sz="1400"/>
        </a:p>
      </dgm:t>
    </dgm:pt>
    <dgm:pt modelId="{59EF2474-C290-4B84-A31A-3EB6DA79A71D}" type="sibTrans" cxnId="{7F1C122F-658A-4E54-A13B-8D2780EB59C0}">
      <dgm:prSet/>
      <dgm:spPr/>
      <dgm:t>
        <a:bodyPr/>
        <a:lstStyle/>
        <a:p>
          <a:endParaRPr lang="fr-FR" sz="1400"/>
        </a:p>
      </dgm:t>
    </dgm:pt>
    <dgm:pt modelId="{7EBCC9EE-CC2D-4FA1-81EA-0838BF254425}">
      <dgm:prSet phldrT="[Text]" custT="1"/>
      <dgm:spPr/>
      <dgm:t>
        <a:bodyPr/>
        <a:lstStyle/>
        <a:p>
          <a:r>
            <a:rPr lang="fr-FR" sz="1400" b="1" dirty="0" smtClean="0"/>
            <a:t>Manque d’information</a:t>
          </a:r>
          <a:endParaRPr lang="fr-FR" sz="1400" b="1" dirty="0"/>
        </a:p>
      </dgm:t>
    </dgm:pt>
    <dgm:pt modelId="{31B4CAB9-6811-4BC5-A940-47B2FE533E3F}" type="parTrans" cxnId="{87F84AD6-323E-448D-B2F9-D6CB6ADEF9DD}">
      <dgm:prSet/>
      <dgm:spPr/>
      <dgm:t>
        <a:bodyPr/>
        <a:lstStyle/>
        <a:p>
          <a:endParaRPr lang="fr-FR" sz="1400"/>
        </a:p>
      </dgm:t>
    </dgm:pt>
    <dgm:pt modelId="{2EC3AD64-192C-4A4E-8312-AC1B0C649FAB}" type="sibTrans" cxnId="{87F84AD6-323E-448D-B2F9-D6CB6ADEF9DD}">
      <dgm:prSet/>
      <dgm:spPr/>
      <dgm:t>
        <a:bodyPr/>
        <a:lstStyle/>
        <a:p>
          <a:endParaRPr lang="fr-FR" sz="1400"/>
        </a:p>
      </dgm:t>
    </dgm:pt>
    <dgm:pt modelId="{8BBF0828-6312-42EB-AD95-2243BD307DEF}">
      <dgm:prSet phldrT="[Text]" custT="1"/>
      <dgm:spPr/>
      <dgm:t>
        <a:bodyPr/>
        <a:lstStyle/>
        <a:p>
          <a:r>
            <a:rPr lang="fr-FR" sz="1400" b="1" dirty="0" smtClean="0"/>
            <a:t>Imagination</a:t>
          </a:r>
          <a:endParaRPr lang="fr-FR" sz="1400" b="1" dirty="0"/>
        </a:p>
      </dgm:t>
    </dgm:pt>
    <dgm:pt modelId="{65ED585B-6A22-428B-ADBF-D97B3C204D8D}" type="parTrans" cxnId="{0AA7B45F-667D-40B6-96FD-40685AD2532D}">
      <dgm:prSet/>
      <dgm:spPr/>
      <dgm:t>
        <a:bodyPr/>
        <a:lstStyle/>
        <a:p>
          <a:endParaRPr lang="fr-FR" sz="1400"/>
        </a:p>
      </dgm:t>
    </dgm:pt>
    <dgm:pt modelId="{04B90A06-C062-446B-81B1-914938122AC0}" type="sibTrans" cxnId="{0AA7B45F-667D-40B6-96FD-40685AD2532D}">
      <dgm:prSet/>
      <dgm:spPr/>
      <dgm:t>
        <a:bodyPr/>
        <a:lstStyle/>
        <a:p>
          <a:endParaRPr lang="fr-FR" sz="1400"/>
        </a:p>
      </dgm:t>
    </dgm:pt>
    <dgm:pt modelId="{B08D77F4-E8B4-4A51-8590-D3B08A687828}" type="pres">
      <dgm:prSet presAssocID="{5964FCB4-EC71-4999-8BC5-A0FB6241DAB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32744D2-C80C-4F53-A5AD-CBF067F06529}" type="pres">
      <dgm:prSet presAssocID="{6BB6B53E-CFC8-4315-A680-B43EB1FB1EC6}" presName="node" presStyleLbl="node1" presStyleIdx="0" presStyleCnt="6" custScaleX="172074" custScaleY="11335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C111F93-59C6-4877-9BCE-F026A73E160B}" type="pres">
      <dgm:prSet presAssocID="{6BB6B53E-CFC8-4315-A680-B43EB1FB1EC6}" presName="spNode" presStyleCnt="0"/>
      <dgm:spPr/>
    </dgm:pt>
    <dgm:pt modelId="{D42C91C2-7770-4494-909A-D0DFF7808EFB}" type="pres">
      <dgm:prSet presAssocID="{C2532411-0B24-4D4F-9A3F-177A7B19921B}" presName="sibTrans" presStyleLbl="sibTrans1D1" presStyleIdx="0" presStyleCnt="6"/>
      <dgm:spPr/>
      <dgm:t>
        <a:bodyPr/>
        <a:lstStyle/>
        <a:p>
          <a:endParaRPr lang="fr-FR"/>
        </a:p>
      </dgm:t>
    </dgm:pt>
    <dgm:pt modelId="{2B196C26-1374-44B1-9967-99088359F4D8}" type="pres">
      <dgm:prSet presAssocID="{DDEE85F5-ECA3-4015-8A9A-A0EF1CF4140F}" presName="node" presStyleLbl="node1" presStyleIdx="1" presStyleCnt="6" custScaleX="140317" custRadScaleRad="97582" custRadScaleInc="154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D89C1F-D617-493D-BA24-3ACD0F137B11}" type="pres">
      <dgm:prSet presAssocID="{DDEE85F5-ECA3-4015-8A9A-A0EF1CF4140F}" presName="spNode" presStyleCnt="0"/>
      <dgm:spPr/>
    </dgm:pt>
    <dgm:pt modelId="{E4DE187F-4D63-4F33-8019-6F57660DEF14}" type="pres">
      <dgm:prSet presAssocID="{BF7937F8-2380-43BA-B7FA-A2400BBC9B2A}" presName="sibTrans" presStyleLbl="sibTrans1D1" presStyleIdx="1" presStyleCnt="6"/>
      <dgm:spPr/>
      <dgm:t>
        <a:bodyPr/>
        <a:lstStyle/>
        <a:p>
          <a:endParaRPr lang="fr-FR"/>
        </a:p>
      </dgm:t>
    </dgm:pt>
    <dgm:pt modelId="{BFA0D4CF-5875-417A-B264-551DFF49A1D0}" type="pres">
      <dgm:prSet presAssocID="{C2E36E18-7796-4B8D-9342-20C1A7436A1C}" presName="node" presStyleLbl="node1" presStyleIdx="2" presStyleCnt="6" custScaleX="153070" custRadScaleRad="98228" custRadScaleInc="-1232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CBAA8C6-4B9C-44AC-AE48-5599586D184D}" type="pres">
      <dgm:prSet presAssocID="{C2E36E18-7796-4B8D-9342-20C1A7436A1C}" presName="spNode" presStyleCnt="0"/>
      <dgm:spPr/>
    </dgm:pt>
    <dgm:pt modelId="{E80E52FD-5AB9-40E4-9B10-2C1F14CDD0B3}" type="pres">
      <dgm:prSet presAssocID="{97DE854C-8A59-4589-9CCF-09D5D8A2F4CE}" presName="sibTrans" presStyleLbl="sibTrans1D1" presStyleIdx="2" presStyleCnt="6"/>
      <dgm:spPr/>
      <dgm:t>
        <a:bodyPr/>
        <a:lstStyle/>
        <a:p>
          <a:endParaRPr lang="fr-FR"/>
        </a:p>
      </dgm:t>
    </dgm:pt>
    <dgm:pt modelId="{D9D00AEE-7DDC-4FE9-A843-0334494E1592}" type="pres">
      <dgm:prSet presAssocID="{D86B92CD-E861-4382-ADA2-1685A4E1B3A2}" presName="node" presStyleLbl="node1" presStyleIdx="3" presStyleCnt="6" custScaleX="13104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5F4A6CD-F70E-4431-AF8A-D7F05044116D}" type="pres">
      <dgm:prSet presAssocID="{D86B92CD-E861-4382-ADA2-1685A4E1B3A2}" presName="spNode" presStyleCnt="0"/>
      <dgm:spPr/>
    </dgm:pt>
    <dgm:pt modelId="{4CD92D5C-A5D0-4927-9FB5-C7E6750664CC}" type="pres">
      <dgm:prSet presAssocID="{59EF2474-C290-4B84-A31A-3EB6DA79A71D}" presName="sibTrans" presStyleLbl="sibTrans1D1" presStyleIdx="3" presStyleCnt="6"/>
      <dgm:spPr/>
      <dgm:t>
        <a:bodyPr/>
        <a:lstStyle/>
        <a:p>
          <a:endParaRPr lang="fr-FR"/>
        </a:p>
      </dgm:t>
    </dgm:pt>
    <dgm:pt modelId="{EFA16CF0-7A15-41C8-8A1F-2BEB05699443}" type="pres">
      <dgm:prSet presAssocID="{7EBCC9EE-CC2D-4FA1-81EA-0838BF254425}" presName="node" presStyleLbl="node1" presStyleIdx="4" presStyleCnt="6" custScaleX="146171" custRadScaleRad="100336" custRadScaleInc="1545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56C464D-EBA5-4EA6-8812-7649B98F3512}" type="pres">
      <dgm:prSet presAssocID="{7EBCC9EE-CC2D-4FA1-81EA-0838BF254425}" presName="spNode" presStyleCnt="0"/>
      <dgm:spPr/>
    </dgm:pt>
    <dgm:pt modelId="{697D679A-0E6B-4253-976F-CC1BDB22317F}" type="pres">
      <dgm:prSet presAssocID="{2EC3AD64-192C-4A4E-8312-AC1B0C649FAB}" presName="sibTrans" presStyleLbl="sibTrans1D1" presStyleIdx="4" presStyleCnt="6"/>
      <dgm:spPr/>
      <dgm:t>
        <a:bodyPr/>
        <a:lstStyle/>
        <a:p>
          <a:endParaRPr lang="fr-FR"/>
        </a:p>
      </dgm:t>
    </dgm:pt>
    <dgm:pt modelId="{D340CBCF-35D9-4A3A-8740-A5EC1D094139}" type="pres">
      <dgm:prSet presAssocID="{8BBF0828-6312-42EB-AD95-2243BD307DEF}" presName="node" presStyleLbl="node1" presStyleIdx="5" presStyleCnt="6" custScaleX="144959" custRadScaleRad="97262" custRadScaleInc="-1492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91AD058-A4D8-4C30-87B8-BBC2C37AAC63}" type="pres">
      <dgm:prSet presAssocID="{8BBF0828-6312-42EB-AD95-2243BD307DEF}" presName="spNode" presStyleCnt="0"/>
      <dgm:spPr/>
    </dgm:pt>
    <dgm:pt modelId="{00694F23-3C64-4EB8-8A0B-51BFB071872B}" type="pres">
      <dgm:prSet presAssocID="{04B90A06-C062-446B-81B1-914938122AC0}" presName="sibTrans" presStyleLbl="sibTrans1D1" presStyleIdx="5" presStyleCnt="6"/>
      <dgm:spPr/>
      <dgm:t>
        <a:bodyPr/>
        <a:lstStyle/>
        <a:p>
          <a:endParaRPr lang="fr-FR"/>
        </a:p>
      </dgm:t>
    </dgm:pt>
  </dgm:ptLst>
  <dgm:cxnLst>
    <dgm:cxn modelId="{87A7AFB2-2662-1C4D-9109-E7581CC2392F}" type="presOf" srcId="{6BB6B53E-CFC8-4315-A680-B43EB1FB1EC6}" destId="{B32744D2-C80C-4F53-A5AD-CBF067F06529}" srcOrd="0" destOrd="0" presId="urn:microsoft.com/office/officeart/2005/8/layout/cycle5"/>
    <dgm:cxn modelId="{C540D746-6579-DA4C-B2F0-44BE8DA41510}" type="presOf" srcId="{8BBF0828-6312-42EB-AD95-2243BD307DEF}" destId="{D340CBCF-35D9-4A3A-8740-A5EC1D094139}" srcOrd="0" destOrd="0" presId="urn:microsoft.com/office/officeart/2005/8/layout/cycle5"/>
    <dgm:cxn modelId="{29ECA723-2E0F-4D6B-A90C-B7D22A953EA6}" srcId="{5964FCB4-EC71-4999-8BC5-A0FB6241DABC}" destId="{6BB6B53E-CFC8-4315-A680-B43EB1FB1EC6}" srcOrd="0" destOrd="0" parTransId="{5653B725-A037-46A9-9219-D434D3ADA807}" sibTransId="{C2532411-0B24-4D4F-9A3F-177A7B19921B}"/>
    <dgm:cxn modelId="{8AFF468C-7E5F-8B40-8CD7-F889FF9ECC15}" type="presOf" srcId="{59EF2474-C290-4B84-A31A-3EB6DA79A71D}" destId="{4CD92D5C-A5D0-4927-9FB5-C7E6750664CC}" srcOrd="0" destOrd="0" presId="urn:microsoft.com/office/officeart/2005/8/layout/cycle5"/>
    <dgm:cxn modelId="{7F1C122F-658A-4E54-A13B-8D2780EB59C0}" srcId="{5964FCB4-EC71-4999-8BC5-A0FB6241DABC}" destId="{D86B92CD-E861-4382-ADA2-1685A4E1B3A2}" srcOrd="3" destOrd="0" parTransId="{565760CF-79C4-4796-9F81-513FDA7D5574}" sibTransId="{59EF2474-C290-4B84-A31A-3EB6DA79A71D}"/>
    <dgm:cxn modelId="{0AA7B45F-667D-40B6-96FD-40685AD2532D}" srcId="{5964FCB4-EC71-4999-8BC5-A0FB6241DABC}" destId="{8BBF0828-6312-42EB-AD95-2243BD307DEF}" srcOrd="5" destOrd="0" parTransId="{65ED585B-6A22-428B-ADBF-D97B3C204D8D}" sibTransId="{04B90A06-C062-446B-81B1-914938122AC0}"/>
    <dgm:cxn modelId="{C9B6E588-4E7A-5C44-9562-ADBCF00C8EF9}" type="presOf" srcId="{C2E36E18-7796-4B8D-9342-20C1A7436A1C}" destId="{BFA0D4CF-5875-417A-B264-551DFF49A1D0}" srcOrd="0" destOrd="0" presId="urn:microsoft.com/office/officeart/2005/8/layout/cycle5"/>
    <dgm:cxn modelId="{B3CD722A-BC4C-4F82-AEB7-7397D96F2393}" srcId="{5964FCB4-EC71-4999-8BC5-A0FB6241DABC}" destId="{DDEE85F5-ECA3-4015-8A9A-A0EF1CF4140F}" srcOrd="1" destOrd="0" parTransId="{6CAE76CE-AD48-4A49-86F6-DF7BDCD69605}" sibTransId="{BF7937F8-2380-43BA-B7FA-A2400BBC9B2A}"/>
    <dgm:cxn modelId="{301E0072-9B22-7247-B1CF-273140BDCEF5}" type="presOf" srcId="{2EC3AD64-192C-4A4E-8312-AC1B0C649FAB}" destId="{697D679A-0E6B-4253-976F-CC1BDB22317F}" srcOrd="0" destOrd="0" presId="urn:microsoft.com/office/officeart/2005/8/layout/cycle5"/>
    <dgm:cxn modelId="{FCA78F82-C94B-CA4D-83F0-412216368CC0}" type="presOf" srcId="{7EBCC9EE-CC2D-4FA1-81EA-0838BF254425}" destId="{EFA16CF0-7A15-41C8-8A1F-2BEB05699443}" srcOrd="0" destOrd="0" presId="urn:microsoft.com/office/officeart/2005/8/layout/cycle5"/>
    <dgm:cxn modelId="{5CD71657-0C4D-4EC8-A3C0-738D19A067EF}" srcId="{5964FCB4-EC71-4999-8BC5-A0FB6241DABC}" destId="{C2E36E18-7796-4B8D-9342-20C1A7436A1C}" srcOrd="2" destOrd="0" parTransId="{866E281D-0A30-46EE-9759-E22377109F6F}" sibTransId="{97DE854C-8A59-4589-9CCF-09D5D8A2F4CE}"/>
    <dgm:cxn modelId="{87F84AD6-323E-448D-B2F9-D6CB6ADEF9DD}" srcId="{5964FCB4-EC71-4999-8BC5-A0FB6241DABC}" destId="{7EBCC9EE-CC2D-4FA1-81EA-0838BF254425}" srcOrd="4" destOrd="0" parTransId="{31B4CAB9-6811-4BC5-A940-47B2FE533E3F}" sibTransId="{2EC3AD64-192C-4A4E-8312-AC1B0C649FAB}"/>
    <dgm:cxn modelId="{361382EA-BD68-C946-8214-4F146970CAC7}" type="presOf" srcId="{BF7937F8-2380-43BA-B7FA-A2400BBC9B2A}" destId="{E4DE187F-4D63-4F33-8019-6F57660DEF14}" srcOrd="0" destOrd="0" presId="urn:microsoft.com/office/officeart/2005/8/layout/cycle5"/>
    <dgm:cxn modelId="{AA263F8D-8DB2-7249-A748-5127880100E9}" type="presOf" srcId="{97DE854C-8A59-4589-9CCF-09D5D8A2F4CE}" destId="{E80E52FD-5AB9-40E4-9B10-2C1F14CDD0B3}" srcOrd="0" destOrd="0" presId="urn:microsoft.com/office/officeart/2005/8/layout/cycle5"/>
    <dgm:cxn modelId="{4BC651C8-2D58-F84D-B992-5EB5B3C92F54}" type="presOf" srcId="{04B90A06-C062-446B-81B1-914938122AC0}" destId="{00694F23-3C64-4EB8-8A0B-51BFB071872B}" srcOrd="0" destOrd="0" presId="urn:microsoft.com/office/officeart/2005/8/layout/cycle5"/>
    <dgm:cxn modelId="{F0E0287F-C997-9842-9D03-7BFD414D3D24}" type="presOf" srcId="{C2532411-0B24-4D4F-9A3F-177A7B19921B}" destId="{D42C91C2-7770-4494-909A-D0DFF7808EFB}" srcOrd="0" destOrd="0" presId="urn:microsoft.com/office/officeart/2005/8/layout/cycle5"/>
    <dgm:cxn modelId="{1739BDEF-86EF-0545-9081-23B3E95CCE47}" type="presOf" srcId="{DDEE85F5-ECA3-4015-8A9A-A0EF1CF4140F}" destId="{2B196C26-1374-44B1-9967-99088359F4D8}" srcOrd="0" destOrd="0" presId="urn:microsoft.com/office/officeart/2005/8/layout/cycle5"/>
    <dgm:cxn modelId="{777F1075-295F-5A42-A2C2-7878645CC4DE}" type="presOf" srcId="{D86B92CD-E861-4382-ADA2-1685A4E1B3A2}" destId="{D9D00AEE-7DDC-4FE9-A843-0334494E1592}" srcOrd="0" destOrd="0" presId="urn:microsoft.com/office/officeart/2005/8/layout/cycle5"/>
    <dgm:cxn modelId="{E4B72A63-5D43-5B4C-8104-35E8B88490D9}" type="presOf" srcId="{5964FCB4-EC71-4999-8BC5-A0FB6241DABC}" destId="{B08D77F4-E8B4-4A51-8590-D3B08A687828}" srcOrd="0" destOrd="0" presId="urn:microsoft.com/office/officeart/2005/8/layout/cycle5"/>
    <dgm:cxn modelId="{B9BDFE64-5C41-F543-9657-38E9E2FF53AA}" type="presParOf" srcId="{B08D77F4-E8B4-4A51-8590-D3B08A687828}" destId="{B32744D2-C80C-4F53-A5AD-CBF067F06529}" srcOrd="0" destOrd="0" presId="urn:microsoft.com/office/officeart/2005/8/layout/cycle5"/>
    <dgm:cxn modelId="{E9904EC2-EC9A-7A4B-B44D-32E41566E155}" type="presParOf" srcId="{B08D77F4-E8B4-4A51-8590-D3B08A687828}" destId="{9C111F93-59C6-4877-9BCE-F026A73E160B}" srcOrd="1" destOrd="0" presId="urn:microsoft.com/office/officeart/2005/8/layout/cycle5"/>
    <dgm:cxn modelId="{4385B01D-F1D3-6144-AE70-F099D34A9D28}" type="presParOf" srcId="{B08D77F4-E8B4-4A51-8590-D3B08A687828}" destId="{D42C91C2-7770-4494-909A-D0DFF7808EFB}" srcOrd="2" destOrd="0" presId="urn:microsoft.com/office/officeart/2005/8/layout/cycle5"/>
    <dgm:cxn modelId="{29826059-F494-6945-87B7-7E03F69DC6AB}" type="presParOf" srcId="{B08D77F4-E8B4-4A51-8590-D3B08A687828}" destId="{2B196C26-1374-44B1-9967-99088359F4D8}" srcOrd="3" destOrd="0" presId="urn:microsoft.com/office/officeart/2005/8/layout/cycle5"/>
    <dgm:cxn modelId="{C3CFA9F2-ABCA-8741-B7F4-DB6D267CC006}" type="presParOf" srcId="{B08D77F4-E8B4-4A51-8590-D3B08A687828}" destId="{6DD89C1F-D617-493D-BA24-3ACD0F137B11}" srcOrd="4" destOrd="0" presId="urn:microsoft.com/office/officeart/2005/8/layout/cycle5"/>
    <dgm:cxn modelId="{CE4821F7-5A44-834E-A8D5-A2AC81B8EFAB}" type="presParOf" srcId="{B08D77F4-E8B4-4A51-8590-D3B08A687828}" destId="{E4DE187F-4D63-4F33-8019-6F57660DEF14}" srcOrd="5" destOrd="0" presId="urn:microsoft.com/office/officeart/2005/8/layout/cycle5"/>
    <dgm:cxn modelId="{E0A3CB3A-D7BE-C04D-AF5E-9EF6A0EE4136}" type="presParOf" srcId="{B08D77F4-E8B4-4A51-8590-D3B08A687828}" destId="{BFA0D4CF-5875-417A-B264-551DFF49A1D0}" srcOrd="6" destOrd="0" presId="urn:microsoft.com/office/officeart/2005/8/layout/cycle5"/>
    <dgm:cxn modelId="{E54C7E48-2329-CE4C-A390-F33C90CE3DC7}" type="presParOf" srcId="{B08D77F4-E8B4-4A51-8590-D3B08A687828}" destId="{CCBAA8C6-4B9C-44AC-AE48-5599586D184D}" srcOrd="7" destOrd="0" presId="urn:microsoft.com/office/officeart/2005/8/layout/cycle5"/>
    <dgm:cxn modelId="{31AB751E-406E-9E45-811E-D511E24945D6}" type="presParOf" srcId="{B08D77F4-E8B4-4A51-8590-D3B08A687828}" destId="{E80E52FD-5AB9-40E4-9B10-2C1F14CDD0B3}" srcOrd="8" destOrd="0" presId="urn:microsoft.com/office/officeart/2005/8/layout/cycle5"/>
    <dgm:cxn modelId="{E84CA846-C13F-944B-B1A3-2174DA3A9C2E}" type="presParOf" srcId="{B08D77F4-E8B4-4A51-8590-D3B08A687828}" destId="{D9D00AEE-7DDC-4FE9-A843-0334494E1592}" srcOrd="9" destOrd="0" presId="urn:microsoft.com/office/officeart/2005/8/layout/cycle5"/>
    <dgm:cxn modelId="{47F91F7F-C6DD-9144-8FC7-EFBB32041FA2}" type="presParOf" srcId="{B08D77F4-E8B4-4A51-8590-D3B08A687828}" destId="{A5F4A6CD-F70E-4431-AF8A-D7F05044116D}" srcOrd="10" destOrd="0" presId="urn:microsoft.com/office/officeart/2005/8/layout/cycle5"/>
    <dgm:cxn modelId="{BCE47D3B-2739-6340-A88E-00850EB4EAD0}" type="presParOf" srcId="{B08D77F4-E8B4-4A51-8590-D3B08A687828}" destId="{4CD92D5C-A5D0-4927-9FB5-C7E6750664CC}" srcOrd="11" destOrd="0" presId="urn:microsoft.com/office/officeart/2005/8/layout/cycle5"/>
    <dgm:cxn modelId="{DBB1E31D-B1AE-B84D-A988-DD1CBCAFC0F0}" type="presParOf" srcId="{B08D77F4-E8B4-4A51-8590-D3B08A687828}" destId="{EFA16CF0-7A15-41C8-8A1F-2BEB05699443}" srcOrd="12" destOrd="0" presId="urn:microsoft.com/office/officeart/2005/8/layout/cycle5"/>
    <dgm:cxn modelId="{E83BD316-C836-F244-9917-3AD13441C66B}" type="presParOf" srcId="{B08D77F4-E8B4-4A51-8590-D3B08A687828}" destId="{656C464D-EBA5-4EA6-8812-7649B98F3512}" srcOrd="13" destOrd="0" presId="urn:microsoft.com/office/officeart/2005/8/layout/cycle5"/>
    <dgm:cxn modelId="{254C7AC7-8615-D147-8BD5-4BAB92AB41E3}" type="presParOf" srcId="{B08D77F4-E8B4-4A51-8590-D3B08A687828}" destId="{697D679A-0E6B-4253-976F-CC1BDB22317F}" srcOrd="14" destOrd="0" presId="urn:microsoft.com/office/officeart/2005/8/layout/cycle5"/>
    <dgm:cxn modelId="{02FB3E27-EC23-2646-A615-CECB1BDACFC6}" type="presParOf" srcId="{B08D77F4-E8B4-4A51-8590-D3B08A687828}" destId="{D340CBCF-35D9-4A3A-8740-A5EC1D094139}" srcOrd="15" destOrd="0" presId="urn:microsoft.com/office/officeart/2005/8/layout/cycle5"/>
    <dgm:cxn modelId="{BF9CDF73-767A-5148-B80B-35CAAAE4D2AB}" type="presParOf" srcId="{B08D77F4-E8B4-4A51-8590-D3B08A687828}" destId="{491AD058-A4D8-4C30-87B8-BBC2C37AAC63}" srcOrd="16" destOrd="0" presId="urn:microsoft.com/office/officeart/2005/8/layout/cycle5"/>
    <dgm:cxn modelId="{CC4E2434-0E08-E746-8E86-9E04979330FF}" type="presParOf" srcId="{B08D77F4-E8B4-4A51-8590-D3B08A687828}" destId="{00694F23-3C64-4EB8-8A0B-51BFB071872B}" srcOrd="17" destOrd="0" presId="urn:microsoft.com/office/officeart/2005/8/layout/cycle5"/>
  </dgm:cxnLst>
  <dgm:bg>
    <a:noFill/>
    <a:effectLst>
      <a:outerShdw blurRad="50800" dist="38100" algn="l" rotWithShape="0">
        <a:prstClr val="black">
          <a:alpha val="40000"/>
        </a:prstClr>
      </a:outerShd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1D12C76-86E4-493C-B151-8006AFDEA91A}" type="doc">
      <dgm:prSet loTypeId="urn:microsoft.com/office/officeart/2005/8/layout/hChevron3" loCatId="process" qsTypeId="urn:microsoft.com/office/officeart/2005/8/quickstyle/simple3" qsCatId="simple" csTypeId="urn:microsoft.com/office/officeart/2005/8/colors/accent1_2" csCatId="accent1" phldr="1"/>
      <dgm:spPr/>
    </dgm:pt>
    <dgm:pt modelId="{29B9EE5F-935D-41C9-A789-E31AC9EBD4FE}">
      <dgm:prSet phldrT="[Texte]"/>
      <dgm:spPr/>
      <dgm:t>
        <a:bodyPr/>
        <a:lstStyle/>
        <a:p>
          <a:r>
            <a:rPr lang="fr-FR" dirty="0" smtClean="0"/>
            <a:t>Définition</a:t>
          </a:r>
          <a:endParaRPr lang="fr-FR" dirty="0"/>
        </a:p>
      </dgm:t>
    </dgm:pt>
    <dgm:pt modelId="{7458C0F1-B747-4148-A4C5-CFCF1D8F6249}" type="parTrans" cxnId="{897D9E36-AE86-4892-84A7-5CE943C9EBBC}">
      <dgm:prSet/>
      <dgm:spPr/>
      <dgm:t>
        <a:bodyPr/>
        <a:lstStyle/>
        <a:p>
          <a:endParaRPr lang="fr-FR"/>
        </a:p>
      </dgm:t>
    </dgm:pt>
    <dgm:pt modelId="{A0C23CD1-369B-4DCE-81A1-8535F30D3C9E}" type="sibTrans" cxnId="{897D9E36-AE86-4892-84A7-5CE943C9EBBC}">
      <dgm:prSet/>
      <dgm:spPr/>
      <dgm:t>
        <a:bodyPr/>
        <a:lstStyle/>
        <a:p>
          <a:endParaRPr lang="fr-FR"/>
        </a:p>
      </dgm:t>
    </dgm:pt>
    <dgm:pt modelId="{BB46B858-9694-43D2-8223-0F3AD44DF8DA}">
      <dgm:prSet phldrT="[Texte]"/>
      <dgm:spPr/>
      <dgm:t>
        <a:bodyPr/>
        <a:lstStyle/>
        <a:p>
          <a:r>
            <a:rPr lang="fr-FR" dirty="0" smtClean="0"/>
            <a:t>Origines</a:t>
          </a:r>
          <a:endParaRPr lang="fr-FR" dirty="0"/>
        </a:p>
      </dgm:t>
    </dgm:pt>
    <dgm:pt modelId="{A53A3BC2-7EA6-41B8-B073-E7571F7990A5}" type="parTrans" cxnId="{DBBE06A0-8AEA-462C-A5E5-52B6C1E6065E}">
      <dgm:prSet/>
      <dgm:spPr/>
      <dgm:t>
        <a:bodyPr/>
        <a:lstStyle/>
        <a:p>
          <a:endParaRPr lang="fr-FR"/>
        </a:p>
      </dgm:t>
    </dgm:pt>
    <dgm:pt modelId="{A22A89E1-BFF8-4CDE-9076-CDEF5CB973FF}" type="sibTrans" cxnId="{DBBE06A0-8AEA-462C-A5E5-52B6C1E6065E}">
      <dgm:prSet/>
      <dgm:spPr/>
      <dgm:t>
        <a:bodyPr/>
        <a:lstStyle/>
        <a:p>
          <a:endParaRPr lang="fr-FR"/>
        </a:p>
      </dgm:t>
    </dgm:pt>
    <dgm:pt modelId="{55F7EC97-C72C-4237-9917-0FBB5FA7C778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FR" b="1" dirty="0" smtClean="0">
              <a:solidFill>
                <a:schemeClr val="bg1"/>
              </a:solidFill>
            </a:rPr>
            <a:t>Types de conflits</a:t>
          </a:r>
          <a:endParaRPr lang="fr-FR" b="1" dirty="0">
            <a:solidFill>
              <a:schemeClr val="bg1"/>
            </a:solidFill>
          </a:endParaRPr>
        </a:p>
      </dgm:t>
    </dgm:pt>
    <dgm:pt modelId="{8001AD93-4DA5-431B-B85D-7327CA8445A4}" type="parTrans" cxnId="{931B4A13-751D-4C1C-8BCA-BC0B58705EE6}">
      <dgm:prSet/>
      <dgm:spPr/>
      <dgm:t>
        <a:bodyPr/>
        <a:lstStyle/>
        <a:p>
          <a:endParaRPr lang="fr-FR"/>
        </a:p>
      </dgm:t>
    </dgm:pt>
    <dgm:pt modelId="{43F0E524-48AE-46A4-B13C-FBE2D008DD3C}" type="sibTrans" cxnId="{931B4A13-751D-4C1C-8BCA-BC0B58705EE6}">
      <dgm:prSet/>
      <dgm:spPr/>
      <dgm:t>
        <a:bodyPr/>
        <a:lstStyle/>
        <a:p>
          <a:endParaRPr lang="fr-FR"/>
        </a:p>
      </dgm:t>
    </dgm:pt>
    <dgm:pt modelId="{EF8C9F64-DD44-417C-93E2-F91EEC38E569}">
      <dgm:prSet/>
      <dgm:spPr/>
      <dgm:t>
        <a:bodyPr/>
        <a:lstStyle/>
        <a:p>
          <a:r>
            <a:rPr lang="fr-FR" dirty="0" smtClean="0"/>
            <a:t>Prévenir les conflits</a:t>
          </a:r>
          <a:endParaRPr lang="fr-FR" dirty="0"/>
        </a:p>
      </dgm:t>
    </dgm:pt>
    <dgm:pt modelId="{5E2CBC03-8D37-49D7-BA0E-7385EDB5B63E}" type="parTrans" cxnId="{2959B742-BACC-43D3-AC8F-302FF457AD14}">
      <dgm:prSet/>
      <dgm:spPr/>
      <dgm:t>
        <a:bodyPr/>
        <a:lstStyle/>
        <a:p>
          <a:endParaRPr lang="fr-FR"/>
        </a:p>
      </dgm:t>
    </dgm:pt>
    <dgm:pt modelId="{81E9701F-AEEF-488C-A122-B7A7B7A33675}" type="sibTrans" cxnId="{2959B742-BACC-43D3-AC8F-302FF457AD14}">
      <dgm:prSet/>
      <dgm:spPr/>
      <dgm:t>
        <a:bodyPr/>
        <a:lstStyle/>
        <a:p>
          <a:endParaRPr lang="fr-FR"/>
        </a:p>
      </dgm:t>
    </dgm:pt>
    <dgm:pt modelId="{1E8C338B-CFB9-4F4A-BFD9-3A522B107214}">
      <dgm:prSet/>
      <dgm:spPr/>
      <dgm:t>
        <a:bodyPr/>
        <a:lstStyle/>
        <a:p>
          <a:r>
            <a:rPr lang="fr-FR" dirty="0" smtClean="0"/>
            <a:t>Gérer les conflits</a:t>
          </a:r>
          <a:endParaRPr lang="fr-FR" dirty="0"/>
        </a:p>
      </dgm:t>
    </dgm:pt>
    <dgm:pt modelId="{B37A2E7D-8EEB-425C-B1BB-B93EA712026C}" type="parTrans" cxnId="{01AE865A-7AE9-4FB6-9189-E877450B44E8}">
      <dgm:prSet/>
      <dgm:spPr/>
      <dgm:t>
        <a:bodyPr/>
        <a:lstStyle/>
        <a:p>
          <a:endParaRPr lang="fr-FR"/>
        </a:p>
      </dgm:t>
    </dgm:pt>
    <dgm:pt modelId="{6BDB4641-3EDC-4FBE-8F2A-656ABCB0693E}" type="sibTrans" cxnId="{01AE865A-7AE9-4FB6-9189-E877450B44E8}">
      <dgm:prSet/>
      <dgm:spPr/>
      <dgm:t>
        <a:bodyPr/>
        <a:lstStyle/>
        <a:p>
          <a:endParaRPr lang="fr-FR"/>
        </a:p>
      </dgm:t>
    </dgm:pt>
    <dgm:pt modelId="{EF6BEFC4-81C1-4017-9A48-87F94DB6418A}">
      <dgm:prSet/>
      <dgm:spPr/>
      <dgm:t>
        <a:bodyPr/>
        <a:lstStyle/>
        <a:p>
          <a:r>
            <a:rPr lang="fr-FR" dirty="0" smtClean="0"/>
            <a:t>Exemple</a:t>
          </a:r>
          <a:endParaRPr lang="fr-FR" dirty="0"/>
        </a:p>
      </dgm:t>
    </dgm:pt>
    <dgm:pt modelId="{6EA6A95A-86B9-4BC6-B715-1F5FD660B788}" type="parTrans" cxnId="{2D728506-0934-4EFB-B26C-52EC02E0E7D7}">
      <dgm:prSet/>
      <dgm:spPr/>
      <dgm:t>
        <a:bodyPr/>
        <a:lstStyle/>
        <a:p>
          <a:endParaRPr lang="fr-FR"/>
        </a:p>
      </dgm:t>
    </dgm:pt>
    <dgm:pt modelId="{D09C204D-3DAF-4AC8-8CC6-4BF73A2C6B1C}" type="sibTrans" cxnId="{2D728506-0934-4EFB-B26C-52EC02E0E7D7}">
      <dgm:prSet/>
      <dgm:spPr/>
      <dgm:t>
        <a:bodyPr/>
        <a:lstStyle/>
        <a:p>
          <a:endParaRPr lang="fr-FR"/>
        </a:p>
      </dgm:t>
    </dgm:pt>
    <dgm:pt modelId="{8D63FC6A-AEFA-45D9-891D-EE3CE042CC1E}" type="pres">
      <dgm:prSet presAssocID="{61D12C76-86E4-493C-B151-8006AFDEA91A}" presName="Name0" presStyleCnt="0">
        <dgm:presLayoutVars>
          <dgm:dir/>
          <dgm:resizeHandles val="exact"/>
        </dgm:presLayoutVars>
      </dgm:prSet>
      <dgm:spPr/>
    </dgm:pt>
    <dgm:pt modelId="{5D8E743A-DA55-4E7A-83E2-37D6B3329324}" type="pres">
      <dgm:prSet presAssocID="{29B9EE5F-935D-41C9-A789-E31AC9EBD4FE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F4FBB8-FC72-4CD2-96C3-A02FA4F80CF9}" type="pres">
      <dgm:prSet presAssocID="{A0C23CD1-369B-4DCE-81A1-8535F30D3C9E}" presName="parSpace" presStyleCnt="0"/>
      <dgm:spPr/>
    </dgm:pt>
    <dgm:pt modelId="{FF8C565D-F394-4670-BB4A-688172A18A3D}" type="pres">
      <dgm:prSet presAssocID="{BB46B858-9694-43D2-8223-0F3AD44DF8DA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C3EEE54-1DBB-446B-BD7D-E1166C418593}" type="pres">
      <dgm:prSet presAssocID="{A22A89E1-BFF8-4CDE-9076-CDEF5CB973FF}" presName="parSpace" presStyleCnt="0"/>
      <dgm:spPr/>
    </dgm:pt>
    <dgm:pt modelId="{467FDD30-24C6-4BD2-B1C9-998BD4C2E7AE}" type="pres">
      <dgm:prSet presAssocID="{55F7EC97-C72C-4237-9917-0FBB5FA7C778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D8D4D5-C838-4D47-A22C-40BEBF27E812}" type="pres">
      <dgm:prSet presAssocID="{43F0E524-48AE-46A4-B13C-FBE2D008DD3C}" presName="parSpace" presStyleCnt="0"/>
      <dgm:spPr/>
    </dgm:pt>
    <dgm:pt modelId="{AB95791B-5D1C-448F-A333-CEC453EA77B4}" type="pres">
      <dgm:prSet presAssocID="{EF8C9F64-DD44-417C-93E2-F91EEC38E569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EDC6095-324A-42D0-B93B-85DD6EAE7DAB}" type="pres">
      <dgm:prSet presAssocID="{81E9701F-AEEF-488C-A122-B7A7B7A33675}" presName="parSpace" presStyleCnt="0"/>
      <dgm:spPr/>
    </dgm:pt>
    <dgm:pt modelId="{2951A1C1-69CD-4BC0-B11B-14ECE012D4D3}" type="pres">
      <dgm:prSet presAssocID="{1E8C338B-CFB9-4F4A-BFD9-3A522B107214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5EEACA1-7829-4F03-A8B5-C1A716B2B3F6}" type="pres">
      <dgm:prSet presAssocID="{6BDB4641-3EDC-4FBE-8F2A-656ABCB0693E}" presName="parSpace" presStyleCnt="0"/>
      <dgm:spPr/>
    </dgm:pt>
    <dgm:pt modelId="{05ABEF53-B4B9-42AF-9712-DE168D928CD3}" type="pres">
      <dgm:prSet presAssocID="{EF6BEFC4-81C1-4017-9A48-87F94DB6418A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0A68521-9D2E-4348-932A-4452914FDC56}" type="presOf" srcId="{1E8C338B-CFB9-4F4A-BFD9-3A522B107214}" destId="{2951A1C1-69CD-4BC0-B11B-14ECE012D4D3}" srcOrd="0" destOrd="0" presId="urn:microsoft.com/office/officeart/2005/8/layout/hChevron3"/>
    <dgm:cxn modelId="{47A329AD-CF6F-4241-A4E0-758446893829}" type="presOf" srcId="{55F7EC97-C72C-4237-9917-0FBB5FA7C778}" destId="{467FDD30-24C6-4BD2-B1C9-998BD4C2E7AE}" srcOrd="0" destOrd="0" presId="urn:microsoft.com/office/officeart/2005/8/layout/hChevron3"/>
    <dgm:cxn modelId="{2D728506-0934-4EFB-B26C-52EC02E0E7D7}" srcId="{61D12C76-86E4-493C-B151-8006AFDEA91A}" destId="{EF6BEFC4-81C1-4017-9A48-87F94DB6418A}" srcOrd="5" destOrd="0" parTransId="{6EA6A95A-86B9-4BC6-B715-1F5FD660B788}" sibTransId="{D09C204D-3DAF-4AC8-8CC6-4BF73A2C6B1C}"/>
    <dgm:cxn modelId="{DBBE06A0-8AEA-462C-A5E5-52B6C1E6065E}" srcId="{61D12C76-86E4-493C-B151-8006AFDEA91A}" destId="{BB46B858-9694-43D2-8223-0F3AD44DF8DA}" srcOrd="1" destOrd="0" parTransId="{A53A3BC2-7EA6-41B8-B073-E7571F7990A5}" sibTransId="{A22A89E1-BFF8-4CDE-9076-CDEF5CB973FF}"/>
    <dgm:cxn modelId="{1B4FE3E7-1FE6-514D-93D0-ED91B6D42C7A}" type="presOf" srcId="{EF8C9F64-DD44-417C-93E2-F91EEC38E569}" destId="{AB95791B-5D1C-448F-A333-CEC453EA77B4}" srcOrd="0" destOrd="0" presId="urn:microsoft.com/office/officeart/2005/8/layout/hChevron3"/>
    <dgm:cxn modelId="{56B9F1DE-E8D5-F648-93EE-C0C29A48E8B3}" type="presOf" srcId="{61D12C76-86E4-493C-B151-8006AFDEA91A}" destId="{8D63FC6A-AEFA-45D9-891D-EE3CE042CC1E}" srcOrd="0" destOrd="0" presId="urn:microsoft.com/office/officeart/2005/8/layout/hChevron3"/>
    <dgm:cxn modelId="{6A212700-6F8A-564E-9320-272782666D1D}" type="presOf" srcId="{BB46B858-9694-43D2-8223-0F3AD44DF8DA}" destId="{FF8C565D-F394-4670-BB4A-688172A18A3D}" srcOrd="0" destOrd="0" presId="urn:microsoft.com/office/officeart/2005/8/layout/hChevron3"/>
    <dgm:cxn modelId="{A56281B1-1A1B-FA4A-BA99-8CFBEFD477D8}" type="presOf" srcId="{EF6BEFC4-81C1-4017-9A48-87F94DB6418A}" destId="{05ABEF53-B4B9-42AF-9712-DE168D928CD3}" srcOrd="0" destOrd="0" presId="urn:microsoft.com/office/officeart/2005/8/layout/hChevron3"/>
    <dgm:cxn modelId="{931B4A13-751D-4C1C-8BCA-BC0B58705EE6}" srcId="{61D12C76-86E4-493C-B151-8006AFDEA91A}" destId="{55F7EC97-C72C-4237-9917-0FBB5FA7C778}" srcOrd="2" destOrd="0" parTransId="{8001AD93-4DA5-431B-B85D-7327CA8445A4}" sibTransId="{43F0E524-48AE-46A4-B13C-FBE2D008DD3C}"/>
    <dgm:cxn modelId="{0C8E49DA-1326-4541-B370-D2283CF542A7}" type="presOf" srcId="{29B9EE5F-935D-41C9-A789-E31AC9EBD4FE}" destId="{5D8E743A-DA55-4E7A-83E2-37D6B3329324}" srcOrd="0" destOrd="0" presId="urn:microsoft.com/office/officeart/2005/8/layout/hChevron3"/>
    <dgm:cxn modelId="{01AE865A-7AE9-4FB6-9189-E877450B44E8}" srcId="{61D12C76-86E4-493C-B151-8006AFDEA91A}" destId="{1E8C338B-CFB9-4F4A-BFD9-3A522B107214}" srcOrd="4" destOrd="0" parTransId="{B37A2E7D-8EEB-425C-B1BB-B93EA712026C}" sibTransId="{6BDB4641-3EDC-4FBE-8F2A-656ABCB0693E}"/>
    <dgm:cxn modelId="{897D9E36-AE86-4892-84A7-5CE943C9EBBC}" srcId="{61D12C76-86E4-493C-B151-8006AFDEA91A}" destId="{29B9EE5F-935D-41C9-A789-E31AC9EBD4FE}" srcOrd="0" destOrd="0" parTransId="{7458C0F1-B747-4148-A4C5-CFCF1D8F6249}" sibTransId="{A0C23CD1-369B-4DCE-81A1-8535F30D3C9E}"/>
    <dgm:cxn modelId="{2959B742-BACC-43D3-AC8F-302FF457AD14}" srcId="{61D12C76-86E4-493C-B151-8006AFDEA91A}" destId="{EF8C9F64-DD44-417C-93E2-F91EEC38E569}" srcOrd="3" destOrd="0" parTransId="{5E2CBC03-8D37-49D7-BA0E-7385EDB5B63E}" sibTransId="{81E9701F-AEEF-488C-A122-B7A7B7A33675}"/>
    <dgm:cxn modelId="{C97FC713-E6B3-CD47-8CF7-2856963C511A}" type="presParOf" srcId="{8D63FC6A-AEFA-45D9-891D-EE3CE042CC1E}" destId="{5D8E743A-DA55-4E7A-83E2-37D6B3329324}" srcOrd="0" destOrd="0" presId="urn:microsoft.com/office/officeart/2005/8/layout/hChevron3"/>
    <dgm:cxn modelId="{B95CE831-806B-5647-9CBF-FE2B13621877}" type="presParOf" srcId="{8D63FC6A-AEFA-45D9-891D-EE3CE042CC1E}" destId="{38F4FBB8-FC72-4CD2-96C3-A02FA4F80CF9}" srcOrd="1" destOrd="0" presId="urn:microsoft.com/office/officeart/2005/8/layout/hChevron3"/>
    <dgm:cxn modelId="{F4006C07-EE35-FE4C-9A80-165DD799DB83}" type="presParOf" srcId="{8D63FC6A-AEFA-45D9-891D-EE3CE042CC1E}" destId="{FF8C565D-F394-4670-BB4A-688172A18A3D}" srcOrd="2" destOrd="0" presId="urn:microsoft.com/office/officeart/2005/8/layout/hChevron3"/>
    <dgm:cxn modelId="{542687CB-F056-9445-817F-EC93BAD8F9CB}" type="presParOf" srcId="{8D63FC6A-AEFA-45D9-891D-EE3CE042CC1E}" destId="{1C3EEE54-1DBB-446B-BD7D-E1166C418593}" srcOrd="3" destOrd="0" presId="urn:microsoft.com/office/officeart/2005/8/layout/hChevron3"/>
    <dgm:cxn modelId="{2474D696-8170-2141-883E-57A93348345E}" type="presParOf" srcId="{8D63FC6A-AEFA-45D9-891D-EE3CE042CC1E}" destId="{467FDD30-24C6-4BD2-B1C9-998BD4C2E7AE}" srcOrd="4" destOrd="0" presId="urn:microsoft.com/office/officeart/2005/8/layout/hChevron3"/>
    <dgm:cxn modelId="{2C0E0FE7-179F-984A-B49D-AB14D00ACA93}" type="presParOf" srcId="{8D63FC6A-AEFA-45D9-891D-EE3CE042CC1E}" destId="{03D8D4D5-C838-4D47-A22C-40BEBF27E812}" srcOrd="5" destOrd="0" presId="urn:microsoft.com/office/officeart/2005/8/layout/hChevron3"/>
    <dgm:cxn modelId="{A6346299-7ECD-B44B-A4D4-EA60ED7F39D9}" type="presParOf" srcId="{8D63FC6A-AEFA-45D9-891D-EE3CE042CC1E}" destId="{AB95791B-5D1C-448F-A333-CEC453EA77B4}" srcOrd="6" destOrd="0" presId="urn:microsoft.com/office/officeart/2005/8/layout/hChevron3"/>
    <dgm:cxn modelId="{585D9751-DD72-3C45-9E55-5BCC23DA6ECC}" type="presParOf" srcId="{8D63FC6A-AEFA-45D9-891D-EE3CE042CC1E}" destId="{CEDC6095-324A-42D0-B93B-85DD6EAE7DAB}" srcOrd="7" destOrd="0" presId="urn:microsoft.com/office/officeart/2005/8/layout/hChevron3"/>
    <dgm:cxn modelId="{D65BDD53-AD52-3A48-9DB7-CA234266C1DE}" type="presParOf" srcId="{8D63FC6A-AEFA-45D9-891D-EE3CE042CC1E}" destId="{2951A1C1-69CD-4BC0-B11B-14ECE012D4D3}" srcOrd="8" destOrd="0" presId="urn:microsoft.com/office/officeart/2005/8/layout/hChevron3"/>
    <dgm:cxn modelId="{AA356293-7FFC-094A-B5F4-95B5E4F9498C}" type="presParOf" srcId="{8D63FC6A-AEFA-45D9-891D-EE3CE042CC1E}" destId="{25EEACA1-7829-4F03-A8B5-C1A716B2B3F6}" srcOrd="9" destOrd="0" presId="urn:microsoft.com/office/officeart/2005/8/layout/hChevron3"/>
    <dgm:cxn modelId="{5F8B631B-D0CC-EE42-A23B-52C91EB14DAD}" type="presParOf" srcId="{8D63FC6A-AEFA-45D9-891D-EE3CE042CC1E}" destId="{05ABEF53-B4B9-42AF-9712-DE168D928CD3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1567D66-5281-409C-BC20-3EE8AF876462}" type="doc">
      <dgm:prSet loTypeId="urn:microsoft.com/office/officeart/2005/8/layout/hProcess11" loCatId="process" qsTypeId="urn:microsoft.com/office/officeart/2005/8/quickstyle/3d1" qsCatId="3D" csTypeId="urn:microsoft.com/office/officeart/2005/8/colors/accent1_2" csCatId="accent1" phldr="1"/>
      <dgm:spPr/>
    </dgm:pt>
    <dgm:pt modelId="{2E57127A-41BB-4E71-84A1-E25627847569}">
      <dgm:prSet phldrT="[Text]" custT="1"/>
      <dgm:spPr/>
      <dgm:t>
        <a:bodyPr/>
        <a:lstStyle/>
        <a:p>
          <a:r>
            <a:rPr lang="fr-FR" sz="1600" b="0" dirty="0" smtClean="0"/>
            <a:t>Les traditionnalistes </a:t>
          </a:r>
          <a:endParaRPr lang="fr-FR" sz="1600" b="0" dirty="0"/>
        </a:p>
      </dgm:t>
    </dgm:pt>
    <dgm:pt modelId="{462B735A-D150-4714-B8D0-B3D3A1DFF764}" type="parTrans" cxnId="{25BD0718-5D5C-48A4-A829-2EA6A2166D3A}">
      <dgm:prSet/>
      <dgm:spPr/>
      <dgm:t>
        <a:bodyPr/>
        <a:lstStyle/>
        <a:p>
          <a:endParaRPr lang="fr-FR"/>
        </a:p>
      </dgm:t>
    </dgm:pt>
    <dgm:pt modelId="{0FCEB785-3CFE-4B13-9DF4-FA6F1397A42A}" type="sibTrans" cxnId="{25BD0718-5D5C-48A4-A829-2EA6A2166D3A}">
      <dgm:prSet/>
      <dgm:spPr/>
      <dgm:t>
        <a:bodyPr/>
        <a:lstStyle/>
        <a:p>
          <a:endParaRPr lang="fr-FR"/>
        </a:p>
      </dgm:t>
    </dgm:pt>
    <dgm:pt modelId="{62AE8448-BBB5-4A07-B3FF-8613BCCD9C91}">
      <dgm:prSet phldrT="[Text]" custT="1"/>
      <dgm:spPr/>
      <dgm:t>
        <a:bodyPr/>
        <a:lstStyle/>
        <a:p>
          <a:r>
            <a:rPr lang="fr-FR" sz="1600" b="0" dirty="0" smtClean="0"/>
            <a:t>Les baby boomers</a:t>
          </a:r>
          <a:endParaRPr lang="fr-FR" sz="1600" b="0" dirty="0"/>
        </a:p>
      </dgm:t>
    </dgm:pt>
    <dgm:pt modelId="{DCBCDE7D-A745-4710-830D-48216AA784EE}" type="parTrans" cxnId="{35F13FA6-DBDA-4E1A-96E8-4C9FC0EA5D35}">
      <dgm:prSet/>
      <dgm:spPr/>
      <dgm:t>
        <a:bodyPr/>
        <a:lstStyle/>
        <a:p>
          <a:endParaRPr lang="fr-FR"/>
        </a:p>
      </dgm:t>
    </dgm:pt>
    <dgm:pt modelId="{5E16673B-0B39-4E77-AD9C-0576D14C1D47}" type="sibTrans" cxnId="{35F13FA6-DBDA-4E1A-96E8-4C9FC0EA5D35}">
      <dgm:prSet/>
      <dgm:spPr/>
      <dgm:t>
        <a:bodyPr/>
        <a:lstStyle/>
        <a:p>
          <a:endParaRPr lang="fr-FR"/>
        </a:p>
      </dgm:t>
    </dgm:pt>
    <dgm:pt modelId="{DD893428-4641-48F5-A630-A092A73115A1}">
      <dgm:prSet phldrT="[Text]" custT="1"/>
      <dgm:spPr/>
      <dgm:t>
        <a:bodyPr/>
        <a:lstStyle/>
        <a:p>
          <a:r>
            <a:rPr lang="fr-FR" sz="1600" b="0" dirty="0" smtClean="0"/>
            <a:t>Génération Y</a:t>
          </a:r>
          <a:endParaRPr lang="fr-FR" sz="1600" b="0" dirty="0"/>
        </a:p>
      </dgm:t>
    </dgm:pt>
    <dgm:pt modelId="{3FBD3649-3354-4188-A66C-BCF98210B72A}" type="parTrans" cxnId="{01574D03-F050-423B-ABED-D2B468D4069C}">
      <dgm:prSet/>
      <dgm:spPr/>
      <dgm:t>
        <a:bodyPr/>
        <a:lstStyle/>
        <a:p>
          <a:endParaRPr lang="fr-FR"/>
        </a:p>
      </dgm:t>
    </dgm:pt>
    <dgm:pt modelId="{08C75D02-E6A9-4E3B-A8B1-45729CE5B642}" type="sibTrans" cxnId="{01574D03-F050-423B-ABED-D2B468D4069C}">
      <dgm:prSet/>
      <dgm:spPr/>
      <dgm:t>
        <a:bodyPr/>
        <a:lstStyle/>
        <a:p>
          <a:endParaRPr lang="fr-FR"/>
        </a:p>
      </dgm:t>
    </dgm:pt>
    <dgm:pt modelId="{C23B9E87-D8FC-464A-BFBE-C89F2EBDD834}">
      <dgm:prSet phldrT="[Text]" custT="1"/>
      <dgm:spPr/>
      <dgm:t>
        <a:bodyPr/>
        <a:lstStyle/>
        <a:p>
          <a:r>
            <a:rPr lang="fr-FR" sz="1600" b="0" dirty="0" smtClean="0"/>
            <a:t>Génération X</a:t>
          </a:r>
          <a:endParaRPr lang="fr-FR" sz="1600" b="0" dirty="0"/>
        </a:p>
      </dgm:t>
    </dgm:pt>
    <dgm:pt modelId="{2024838F-C8A7-4C8F-B20F-A95E4915C2C0}" type="parTrans" cxnId="{6BB3C504-5BD5-41D1-B437-CF9760F94BC2}">
      <dgm:prSet/>
      <dgm:spPr/>
      <dgm:t>
        <a:bodyPr/>
        <a:lstStyle/>
        <a:p>
          <a:endParaRPr lang="fr-FR"/>
        </a:p>
      </dgm:t>
    </dgm:pt>
    <dgm:pt modelId="{D6BD34A7-34EB-4C0C-A008-1CD96B9FCB92}" type="sibTrans" cxnId="{6BB3C504-5BD5-41D1-B437-CF9760F94BC2}">
      <dgm:prSet/>
      <dgm:spPr/>
      <dgm:t>
        <a:bodyPr/>
        <a:lstStyle/>
        <a:p>
          <a:endParaRPr lang="fr-FR"/>
        </a:p>
      </dgm:t>
    </dgm:pt>
    <dgm:pt modelId="{9FF9811B-7872-4764-9BDF-BAF03F031340}" type="pres">
      <dgm:prSet presAssocID="{A1567D66-5281-409C-BC20-3EE8AF876462}" presName="Name0" presStyleCnt="0">
        <dgm:presLayoutVars>
          <dgm:dir/>
          <dgm:resizeHandles val="exact"/>
        </dgm:presLayoutVars>
      </dgm:prSet>
      <dgm:spPr/>
    </dgm:pt>
    <dgm:pt modelId="{4E408D2C-54C6-4E62-AF3E-6B4A08F98742}" type="pres">
      <dgm:prSet presAssocID="{A1567D66-5281-409C-BC20-3EE8AF876462}" presName="arrow" presStyleLbl="bgShp" presStyleIdx="0" presStyleCnt="1"/>
      <dgm:spPr/>
    </dgm:pt>
    <dgm:pt modelId="{12951A14-4DCF-421E-BE85-1421C2B31A58}" type="pres">
      <dgm:prSet presAssocID="{A1567D66-5281-409C-BC20-3EE8AF876462}" presName="points" presStyleCnt="0"/>
      <dgm:spPr/>
    </dgm:pt>
    <dgm:pt modelId="{519B5917-C8AA-485B-BBA2-246C2959460C}" type="pres">
      <dgm:prSet presAssocID="{2E57127A-41BB-4E71-84A1-E25627847569}" presName="compositeA" presStyleCnt="0"/>
      <dgm:spPr/>
    </dgm:pt>
    <dgm:pt modelId="{5269FA4B-313E-452C-B570-90DAE3ABA522}" type="pres">
      <dgm:prSet presAssocID="{2E57127A-41BB-4E71-84A1-E25627847569}" presName="textA" presStyleLbl="revTx" presStyleIdx="0" presStyleCnt="4" custScaleX="459422" custScaleY="36645" custLinFactNeighborX="-37261" custLinFactNeighborY="318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FBCF39-8ED5-4556-9027-1769993F7E00}" type="pres">
      <dgm:prSet presAssocID="{2E57127A-41BB-4E71-84A1-E25627847569}" presName="circleA" presStyleLbl="node1" presStyleIdx="0" presStyleCnt="4" custScaleX="74764" custScaleY="66986" custLinFactNeighborX="-2663" custLinFactNeighborY="69605"/>
      <dgm:spPr/>
    </dgm:pt>
    <dgm:pt modelId="{DB24E7B0-9DD9-4E3F-8F9A-B58FE8D72D65}" type="pres">
      <dgm:prSet presAssocID="{2E57127A-41BB-4E71-84A1-E25627847569}" presName="spaceA" presStyleCnt="0"/>
      <dgm:spPr/>
    </dgm:pt>
    <dgm:pt modelId="{EFB191D4-7B11-4C32-A6C3-E2F4959B283E}" type="pres">
      <dgm:prSet presAssocID="{0FCEB785-3CFE-4B13-9DF4-FA6F1397A42A}" presName="space" presStyleCnt="0"/>
      <dgm:spPr/>
    </dgm:pt>
    <dgm:pt modelId="{D0A8B6C9-A57D-49A4-BDCD-B4776E442A04}" type="pres">
      <dgm:prSet presAssocID="{62AE8448-BBB5-4A07-B3FF-8613BCCD9C91}" presName="compositeB" presStyleCnt="0"/>
      <dgm:spPr/>
    </dgm:pt>
    <dgm:pt modelId="{80176EC8-E01C-48A3-852B-28B251D4CF8C}" type="pres">
      <dgm:prSet presAssocID="{62AE8448-BBB5-4A07-B3FF-8613BCCD9C91}" presName="textB" presStyleLbl="revTx" presStyleIdx="1" presStyleCnt="4" custFlipVert="0" custScaleX="324700" custScaleY="30374" custLinFactY="-36258" custLinFactNeighborX="-43186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E3FEB47-2A6A-473C-B79C-261256A13F88}" type="pres">
      <dgm:prSet presAssocID="{62AE8448-BBB5-4A07-B3FF-8613BCCD9C91}" presName="circleB" presStyleLbl="node1" presStyleIdx="1" presStyleCnt="4" custScaleX="67630" custScaleY="61851" custLinFactNeighborX="-39035" custLinFactNeighborY="-77228"/>
      <dgm:spPr/>
    </dgm:pt>
    <dgm:pt modelId="{7CADFA6A-C06A-4542-9FA8-9D976CDF6091}" type="pres">
      <dgm:prSet presAssocID="{62AE8448-BBB5-4A07-B3FF-8613BCCD9C91}" presName="spaceB" presStyleCnt="0"/>
      <dgm:spPr/>
    </dgm:pt>
    <dgm:pt modelId="{5FDAFA58-EBC4-426A-9C03-4BE21FA94767}" type="pres">
      <dgm:prSet presAssocID="{5E16673B-0B39-4E77-AD9C-0576D14C1D47}" presName="space" presStyleCnt="0"/>
      <dgm:spPr/>
    </dgm:pt>
    <dgm:pt modelId="{29AA8A0D-C8E3-4207-B606-C63CEBBBE18A}" type="pres">
      <dgm:prSet presAssocID="{C23B9E87-D8FC-464A-BFBE-C89F2EBDD834}" presName="compositeA" presStyleCnt="0"/>
      <dgm:spPr/>
    </dgm:pt>
    <dgm:pt modelId="{BEDFA094-69C5-4C97-BEF4-2669E0515FFA}" type="pres">
      <dgm:prSet presAssocID="{C23B9E87-D8FC-464A-BFBE-C89F2EBDD834}" presName="textA" presStyleLbl="revTx" presStyleIdx="2" presStyleCnt="4" custScaleX="343366" custScaleY="29316" custLinFactNeighborX="7336" custLinFactNeighborY="2630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E92A79F-D252-4560-A6E0-F2013484D695}" type="pres">
      <dgm:prSet presAssocID="{C23B9E87-D8FC-464A-BFBE-C89F2EBDD834}" presName="circleA" presStyleLbl="node1" presStyleIdx="2" presStyleCnt="4" custScaleX="63573" custScaleY="67093" custLinFactNeighborX="-6669" custLinFactNeighborY="79458"/>
      <dgm:spPr/>
      <dgm:t>
        <a:bodyPr/>
        <a:lstStyle/>
        <a:p>
          <a:endParaRPr lang="fr-FR"/>
        </a:p>
      </dgm:t>
    </dgm:pt>
    <dgm:pt modelId="{90DE910A-5F66-4F7A-8410-709D638E9781}" type="pres">
      <dgm:prSet presAssocID="{C23B9E87-D8FC-464A-BFBE-C89F2EBDD834}" presName="spaceA" presStyleCnt="0"/>
      <dgm:spPr/>
    </dgm:pt>
    <dgm:pt modelId="{D7B0363B-57C4-4D51-9498-EC7F752ECBC9}" type="pres">
      <dgm:prSet presAssocID="{D6BD34A7-34EB-4C0C-A008-1CD96B9FCB92}" presName="space" presStyleCnt="0"/>
      <dgm:spPr/>
    </dgm:pt>
    <dgm:pt modelId="{6D61EAE1-7BA6-4FEA-A774-E2592399216B}" type="pres">
      <dgm:prSet presAssocID="{DD893428-4641-48F5-A630-A092A73115A1}" presName="compositeB" presStyleCnt="0"/>
      <dgm:spPr/>
    </dgm:pt>
    <dgm:pt modelId="{DE11C0E8-E251-4B2A-8AF5-E843BAF75D85}" type="pres">
      <dgm:prSet presAssocID="{DD893428-4641-48F5-A630-A092A73115A1}" presName="textB" presStyleLbl="revTx" presStyleIdx="3" presStyleCnt="4" custScaleX="379980" custScaleY="26220" custLinFactY="-39374" custLinFactNeighborX="10419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2943769-B7FA-4C86-A158-89DDBA434650}" type="pres">
      <dgm:prSet presAssocID="{DD893428-4641-48F5-A630-A092A73115A1}" presName="circleB" presStyleLbl="node1" presStyleIdx="3" presStyleCnt="4" custScaleX="75898" custScaleY="70685" custLinFactNeighborX="16850" custLinFactNeighborY="-81815"/>
      <dgm:spPr/>
    </dgm:pt>
    <dgm:pt modelId="{DCDAA26C-BB0B-4B48-869B-86362A726D7C}" type="pres">
      <dgm:prSet presAssocID="{DD893428-4641-48F5-A630-A092A73115A1}" presName="spaceB" presStyleCnt="0"/>
      <dgm:spPr/>
    </dgm:pt>
  </dgm:ptLst>
  <dgm:cxnLst>
    <dgm:cxn modelId="{BF8DD361-3AE8-334B-BB1C-5BB3F38E8098}" type="presOf" srcId="{DD893428-4641-48F5-A630-A092A73115A1}" destId="{DE11C0E8-E251-4B2A-8AF5-E843BAF75D85}" srcOrd="0" destOrd="0" presId="urn:microsoft.com/office/officeart/2005/8/layout/hProcess11"/>
    <dgm:cxn modelId="{6C6601AD-BB92-E64A-B2D1-275157B5FE54}" type="presOf" srcId="{62AE8448-BBB5-4A07-B3FF-8613BCCD9C91}" destId="{80176EC8-E01C-48A3-852B-28B251D4CF8C}" srcOrd="0" destOrd="0" presId="urn:microsoft.com/office/officeart/2005/8/layout/hProcess11"/>
    <dgm:cxn modelId="{01574D03-F050-423B-ABED-D2B468D4069C}" srcId="{A1567D66-5281-409C-BC20-3EE8AF876462}" destId="{DD893428-4641-48F5-A630-A092A73115A1}" srcOrd="3" destOrd="0" parTransId="{3FBD3649-3354-4188-A66C-BCF98210B72A}" sibTransId="{08C75D02-E6A9-4E3B-A8B1-45729CE5B642}"/>
    <dgm:cxn modelId="{6BB3C504-5BD5-41D1-B437-CF9760F94BC2}" srcId="{A1567D66-5281-409C-BC20-3EE8AF876462}" destId="{C23B9E87-D8FC-464A-BFBE-C89F2EBDD834}" srcOrd="2" destOrd="0" parTransId="{2024838F-C8A7-4C8F-B20F-A95E4915C2C0}" sibTransId="{D6BD34A7-34EB-4C0C-A008-1CD96B9FCB92}"/>
    <dgm:cxn modelId="{E4D4D994-7BB2-3046-B9A1-5F24945FD510}" type="presOf" srcId="{A1567D66-5281-409C-BC20-3EE8AF876462}" destId="{9FF9811B-7872-4764-9BDF-BAF03F031340}" srcOrd="0" destOrd="0" presId="urn:microsoft.com/office/officeart/2005/8/layout/hProcess11"/>
    <dgm:cxn modelId="{25BD0718-5D5C-48A4-A829-2EA6A2166D3A}" srcId="{A1567D66-5281-409C-BC20-3EE8AF876462}" destId="{2E57127A-41BB-4E71-84A1-E25627847569}" srcOrd="0" destOrd="0" parTransId="{462B735A-D150-4714-B8D0-B3D3A1DFF764}" sibTransId="{0FCEB785-3CFE-4B13-9DF4-FA6F1397A42A}"/>
    <dgm:cxn modelId="{4654E4CC-58A2-6C40-8605-FAA89DFC14E9}" type="presOf" srcId="{2E57127A-41BB-4E71-84A1-E25627847569}" destId="{5269FA4B-313E-452C-B570-90DAE3ABA522}" srcOrd="0" destOrd="0" presId="urn:microsoft.com/office/officeart/2005/8/layout/hProcess11"/>
    <dgm:cxn modelId="{CBC7B17F-BC61-FD4D-85D9-CB8A1E6CD5EC}" type="presOf" srcId="{C23B9E87-D8FC-464A-BFBE-C89F2EBDD834}" destId="{BEDFA094-69C5-4C97-BEF4-2669E0515FFA}" srcOrd="0" destOrd="0" presId="urn:microsoft.com/office/officeart/2005/8/layout/hProcess11"/>
    <dgm:cxn modelId="{35F13FA6-DBDA-4E1A-96E8-4C9FC0EA5D35}" srcId="{A1567D66-5281-409C-BC20-3EE8AF876462}" destId="{62AE8448-BBB5-4A07-B3FF-8613BCCD9C91}" srcOrd="1" destOrd="0" parTransId="{DCBCDE7D-A745-4710-830D-48216AA784EE}" sibTransId="{5E16673B-0B39-4E77-AD9C-0576D14C1D47}"/>
    <dgm:cxn modelId="{C9C22019-EF66-8E4E-A19E-F78837D25D31}" type="presParOf" srcId="{9FF9811B-7872-4764-9BDF-BAF03F031340}" destId="{4E408D2C-54C6-4E62-AF3E-6B4A08F98742}" srcOrd="0" destOrd="0" presId="urn:microsoft.com/office/officeart/2005/8/layout/hProcess11"/>
    <dgm:cxn modelId="{92FE4DD0-A697-624B-803C-D55EB7A6B336}" type="presParOf" srcId="{9FF9811B-7872-4764-9BDF-BAF03F031340}" destId="{12951A14-4DCF-421E-BE85-1421C2B31A58}" srcOrd="1" destOrd="0" presId="urn:microsoft.com/office/officeart/2005/8/layout/hProcess11"/>
    <dgm:cxn modelId="{B2BA29C9-453E-8D44-B88B-7CE76AEB339A}" type="presParOf" srcId="{12951A14-4DCF-421E-BE85-1421C2B31A58}" destId="{519B5917-C8AA-485B-BBA2-246C2959460C}" srcOrd="0" destOrd="0" presId="urn:microsoft.com/office/officeart/2005/8/layout/hProcess11"/>
    <dgm:cxn modelId="{5C8EBD88-C1F8-5E46-92F1-2223DB903808}" type="presParOf" srcId="{519B5917-C8AA-485B-BBA2-246C2959460C}" destId="{5269FA4B-313E-452C-B570-90DAE3ABA522}" srcOrd="0" destOrd="0" presId="urn:microsoft.com/office/officeart/2005/8/layout/hProcess11"/>
    <dgm:cxn modelId="{35736EB6-9A91-E24D-99BB-1A8E649E0FA0}" type="presParOf" srcId="{519B5917-C8AA-485B-BBA2-246C2959460C}" destId="{38FBCF39-8ED5-4556-9027-1769993F7E00}" srcOrd="1" destOrd="0" presId="urn:microsoft.com/office/officeart/2005/8/layout/hProcess11"/>
    <dgm:cxn modelId="{1A2E6FA1-3DED-E446-AAF1-613D2DF4B7E1}" type="presParOf" srcId="{519B5917-C8AA-485B-BBA2-246C2959460C}" destId="{DB24E7B0-9DD9-4E3F-8F9A-B58FE8D72D65}" srcOrd="2" destOrd="0" presId="urn:microsoft.com/office/officeart/2005/8/layout/hProcess11"/>
    <dgm:cxn modelId="{4127F1C0-8478-644D-96CF-EB1338F83FB1}" type="presParOf" srcId="{12951A14-4DCF-421E-BE85-1421C2B31A58}" destId="{EFB191D4-7B11-4C32-A6C3-E2F4959B283E}" srcOrd="1" destOrd="0" presId="urn:microsoft.com/office/officeart/2005/8/layout/hProcess11"/>
    <dgm:cxn modelId="{9F5C004E-B81B-1540-BD8E-FA7D4EE7C1ED}" type="presParOf" srcId="{12951A14-4DCF-421E-BE85-1421C2B31A58}" destId="{D0A8B6C9-A57D-49A4-BDCD-B4776E442A04}" srcOrd="2" destOrd="0" presId="urn:microsoft.com/office/officeart/2005/8/layout/hProcess11"/>
    <dgm:cxn modelId="{ACCC5B18-067A-AF4A-8B49-F78C58F71D29}" type="presParOf" srcId="{D0A8B6C9-A57D-49A4-BDCD-B4776E442A04}" destId="{80176EC8-E01C-48A3-852B-28B251D4CF8C}" srcOrd="0" destOrd="0" presId="urn:microsoft.com/office/officeart/2005/8/layout/hProcess11"/>
    <dgm:cxn modelId="{1F217D9A-F804-CF4B-9299-C55F533F1475}" type="presParOf" srcId="{D0A8B6C9-A57D-49A4-BDCD-B4776E442A04}" destId="{DE3FEB47-2A6A-473C-B79C-261256A13F88}" srcOrd="1" destOrd="0" presId="urn:microsoft.com/office/officeart/2005/8/layout/hProcess11"/>
    <dgm:cxn modelId="{55F65963-EFF1-CC4B-994E-FEE84A8D95B1}" type="presParOf" srcId="{D0A8B6C9-A57D-49A4-BDCD-B4776E442A04}" destId="{7CADFA6A-C06A-4542-9FA8-9D976CDF6091}" srcOrd="2" destOrd="0" presId="urn:microsoft.com/office/officeart/2005/8/layout/hProcess11"/>
    <dgm:cxn modelId="{E0D65C6A-ED3C-3944-ACF9-712E94C16E2C}" type="presParOf" srcId="{12951A14-4DCF-421E-BE85-1421C2B31A58}" destId="{5FDAFA58-EBC4-426A-9C03-4BE21FA94767}" srcOrd="3" destOrd="0" presId="urn:microsoft.com/office/officeart/2005/8/layout/hProcess11"/>
    <dgm:cxn modelId="{0BF6A119-E3E8-1A46-83DF-C9605A37678F}" type="presParOf" srcId="{12951A14-4DCF-421E-BE85-1421C2B31A58}" destId="{29AA8A0D-C8E3-4207-B606-C63CEBBBE18A}" srcOrd="4" destOrd="0" presId="urn:microsoft.com/office/officeart/2005/8/layout/hProcess11"/>
    <dgm:cxn modelId="{9DD77E5A-26B6-2947-BEE6-514633CDF0A1}" type="presParOf" srcId="{29AA8A0D-C8E3-4207-B606-C63CEBBBE18A}" destId="{BEDFA094-69C5-4C97-BEF4-2669E0515FFA}" srcOrd="0" destOrd="0" presId="urn:microsoft.com/office/officeart/2005/8/layout/hProcess11"/>
    <dgm:cxn modelId="{2FF2AA08-EF9C-5F49-9560-28793CD8366E}" type="presParOf" srcId="{29AA8A0D-C8E3-4207-B606-C63CEBBBE18A}" destId="{EE92A79F-D252-4560-A6E0-F2013484D695}" srcOrd="1" destOrd="0" presId="urn:microsoft.com/office/officeart/2005/8/layout/hProcess11"/>
    <dgm:cxn modelId="{5B238B2C-A972-5B4D-B3D8-8F1E1318FF5D}" type="presParOf" srcId="{29AA8A0D-C8E3-4207-B606-C63CEBBBE18A}" destId="{90DE910A-5F66-4F7A-8410-709D638E9781}" srcOrd="2" destOrd="0" presId="urn:microsoft.com/office/officeart/2005/8/layout/hProcess11"/>
    <dgm:cxn modelId="{9D5DAE32-9B54-BE40-A3DC-20386449CDEB}" type="presParOf" srcId="{12951A14-4DCF-421E-BE85-1421C2B31A58}" destId="{D7B0363B-57C4-4D51-9498-EC7F752ECBC9}" srcOrd="5" destOrd="0" presId="urn:microsoft.com/office/officeart/2005/8/layout/hProcess11"/>
    <dgm:cxn modelId="{6E3954AC-FFA1-754A-9E6D-E66AE5BB6B43}" type="presParOf" srcId="{12951A14-4DCF-421E-BE85-1421C2B31A58}" destId="{6D61EAE1-7BA6-4FEA-A774-E2592399216B}" srcOrd="6" destOrd="0" presId="urn:microsoft.com/office/officeart/2005/8/layout/hProcess11"/>
    <dgm:cxn modelId="{34D0ABBC-AFB4-164E-9EB7-88B7E8760456}" type="presParOf" srcId="{6D61EAE1-7BA6-4FEA-A774-E2592399216B}" destId="{DE11C0E8-E251-4B2A-8AF5-E843BAF75D85}" srcOrd="0" destOrd="0" presId="urn:microsoft.com/office/officeart/2005/8/layout/hProcess11"/>
    <dgm:cxn modelId="{542EA0B2-6B76-6A45-9B47-13C1B2B39654}" type="presParOf" srcId="{6D61EAE1-7BA6-4FEA-A774-E2592399216B}" destId="{E2943769-B7FA-4C86-A158-89DDBA434650}" srcOrd="1" destOrd="0" presId="urn:microsoft.com/office/officeart/2005/8/layout/hProcess11"/>
    <dgm:cxn modelId="{284B755C-6F26-3D4A-B611-8725D8F551BC}" type="presParOf" srcId="{6D61EAE1-7BA6-4FEA-A774-E2592399216B}" destId="{DCDAA26C-BB0B-4B48-869B-86362A726D7C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1D12C76-86E4-493C-B151-8006AFDEA91A}" type="doc">
      <dgm:prSet loTypeId="urn:microsoft.com/office/officeart/2005/8/layout/hChevron3" loCatId="process" qsTypeId="urn:microsoft.com/office/officeart/2005/8/quickstyle/simple3" qsCatId="simple" csTypeId="urn:microsoft.com/office/officeart/2005/8/colors/accent1_2" csCatId="accent1" phldr="1"/>
      <dgm:spPr/>
    </dgm:pt>
    <dgm:pt modelId="{29B9EE5F-935D-41C9-A789-E31AC9EBD4FE}">
      <dgm:prSet phldrT="[Texte]"/>
      <dgm:spPr/>
      <dgm:t>
        <a:bodyPr/>
        <a:lstStyle/>
        <a:p>
          <a:r>
            <a:rPr lang="fr-FR" dirty="0" smtClean="0"/>
            <a:t>Définition</a:t>
          </a:r>
          <a:endParaRPr lang="fr-FR" dirty="0"/>
        </a:p>
      </dgm:t>
    </dgm:pt>
    <dgm:pt modelId="{7458C0F1-B747-4148-A4C5-CFCF1D8F6249}" type="parTrans" cxnId="{897D9E36-AE86-4892-84A7-5CE943C9EBBC}">
      <dgm:prSet/>
      <dgm:spPr/>
      <dgm:t>
        <a:bodyPr/>
        <a:lstStyle/>
        <a:p>
          <a:endParaRPr lang="fr-FR"/>
        </a:p>
      </dgm:t>
    </dgm:pt>
    <dgm:pt modelId="{A0C23CD1-369B-4DCE-81A1-8535F30D3C9E}" type="sibTrans" cxnId="{897D9E36-AE86-4892-84A7-5CE943C9EBBC}">
      <dgm:prSet/>
      <dgm:spPr/>
      <dgm:t>
        <a:bodyPr/>
        <a:lstStyle/>
        <a:p>
          <a:endParaRPr lang="fr-FR"/>
        </a:p>
      </dgm:t>
    </dgm:pt>
    <dgm:pt modelId="{BB46B858-9694-43D2-8223-0F3AD44DF8DA}">
      <dgm:prSet phldrT="[Texte]"/>
      <dgm:spPr/>
      <dgm:t>
        <a:bodyPr/>
        <a:lstStyle/>
        <a:p>
          <a:r>
            <a:rPr lang="fr-FR" dirty="0" smtClean="0"/>
            <a:t>Origines</a:t>
          </a:r>
          <a:endParaRPr lang="fr-FR" dirty="0"/>
        </a:p>
      </dgm:t>
    </dgm:pt>
    <dgm:pt modelId="{A53A3BC2-7EA6-41B8-B073-E7571F7990A5}" type="parTrans" cxnId="{DBBE06A0-8AEA-462C-A5E5-52B6C1E6065E}">
      <dgm:prSet/>
      <dgm:spPr/>
      <dgm:t>
        <a:bodyPr/>
        <a:lstStyle/>
        <a:p>
          <a:endParaRPr lang="fr-FR"/>
        </a:p>
      </dgm:t>
    </dgm:pt>
    <dgm:pt modelId="{A22A89E1-BFF8-4CDE-9076-CDEF5CB973FF}" type="sibTrans" cxnId="{DBBE06A0-8AEA-462C-A5E5-52B6C1E6065E}">
      <dgm:prSet/>
      <dgm:spPr/>
      <dgm:t>
        <a:bodyPr/>
        <a:lstStyle/>
        <a:p>
          <a:endParaRPr lang="fr-FR"/>
        </a:p>
      </dgm:t>
    </dgm:pt>
    <dgm:pt modelId="{55F7EC97-C72C-4237-9917-0FBB5FA7C778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FR" b="1" dirty="0" smtClean="0">
              <a:solidFill>
                <a:schemeClr val="bg1"/>
              </a:solidFill>
            </a:rPr>
            <a:t>Types de conflits</a:t>
          </a:r>
          <a:endParaRPr lang="fr-FR" b="1" dirty="0">
            <a:solidFill>
              <a:schemeClr val="bg1"/>
            </a:solidFill>
          </a:endParaRPr>
        </a:p>
      </dgm:t>
    </dgm:pt>
    <dgm:pt modelId="{8001AD93-4DA5-431B-B85D-7327CA8445A4}" type="parTrans" cxnId="{931B4A13-751D-4C1C-8BCA-BC0B58705EE6}">
      <dgm:prSet/>
      <dgm:spPr/>
      <dgm:t>
        <a:bodyPr/>
        <a:lstStyle/>
        <a:p>
          <a:endParaRPr lang="fr-FR"/>
        </a:p>
      </dgm:t>
    </dgm:pt>
    <dgm:pt modelId="{43F0E524-48AE-46A4-B13C-FBE2D008DD3C}" type="sibTrans" cxnId="{931B4A13-751D-4C1C-8BCA-BC0B58705EE6}">
      <dgm:prSet/>
      <dgm:spPr/>
      <dgm:t>
        <a:bodyPr/>
        <a:lstStyle/>
        <a:p>
          <a:endParaRPr lang="fr-FR"/>
        </a:p>
      </dgm:t>
    </dgm:pt>
    <dgm:pt modelId="{EF8C9F64-DD44-417C-93E2-F91EEC38E569}">
      <dgm:prSet/>
      <dgm:spPr/>
      <dgm:t>
        <a:bodyPr/>
        <a:lstStyle/>
        <a:p>
          <a:r>
            <a:rPr lang="fr-FR" dirty="0" smtClean="0"/>
            <a:t>Prévenir les conflits</a:t>
          </a:r>
          <a:endParaRPr lang="fr-FR" dirty="0"/>
        </a:p>
      </dgm:t>
    </dgm:pt>
    <dgm:pt modelId="{5E2CBC03-8D37-49D7-BA0E-7385EDB5B63E}" type="parTrans" cxnId="{2959B742-BACC-43D3-AC8F-302FF457AD14}">
      <dgm:prSet/>
      <dgm:spPr/>
      <dgm:t>
        <a:bodyPr/>
        <a:lstStyle/>
        <a:p>
          <a:endParaRPr lang="fr-FR"/>
        </a:p>
      </dgm:t>
    </dgm:pt>
    <dgm:pt modelId="{81E9701F-AEEF-488C-A122-B7A7B7A33675}" type="sibTrans" cxnId="{2959B742-BACC-43D3-AC8F-302FF457AD14}">
      <dgm:prSet/>
      <dgm:spPr/>
      <dgm:t>
        <a:bodyPr/>
        <a:lstStyle/>
        <a:p>
          <a:endParaRPr lang="fr-FR"/>
        </a:p>
      </dgm:t>
    </dgm:pt>
    <dgm:pt modelId="{1E8C338B-CFB9-4F4A-BFD9-3A522B107214}">
      <dgm:prSet/>
      <dgm:spPr/>
      <dgm:t>
        <a:bodyPr/>
        <a:lstStyle/>
        <a:p>
          <a:r>
            <a:rPr lang="fr-FR" dirty="0" smtClean="0"/>
            <a:t>Gérer les conflits</a:t>
          </a:r>
          <a:endParaRPr lang="fr-FR" dirty="0"/>
        </a:p>
      </dgm:t>
    </dgm:pt>
    <dgm:pt modelId="{B37A2E7D-8EEB-425C-B1BB-B93EA712026C}" type="parTrans" cxnId="{01AE865A-7AE9-4FB6-9189-E877450B44E8}">
      <dgm:prSet/>
      <dgm:spPr/>
      <dgm:t>
        <a:bodyPr/>
        <a:lstStyle/>
        <a:p>
          <a:endParaRPr lang="fr-FR"/>
        </a:p>
      </dgm:t>
    </dgm:pt>
    <dgm:pt modelId="{6BDB4641-3EDC-4FBE-8F2A-656ABCB0693E}" type="sibTrans" cxnId="{01AE865A-7AE9-4FB6-9189-E877450B44E8}">
      <dgm:prSet/>
      <dgm:spPr/>
      <dgm:t>
        <a:bodyPr/>
        <a:lstStyle/>
        <a:p>
          <a:endParaRPr lang="fr-FR"/>
        </a:p>
      </dgm:t>
    </dgm:pt>
    <dgm:pt modelId="{EF6BEFC4-81C1-4017-9A48-87F94DB6418A}">
      <dgm:prSet/>
      <dgm:spPr/>
      <dgm:t>
        <a:bodyPr/>
        <a:lstStyle/>
        <a:p>
          <a:r>
            <a:rPr lang="fr-FR" dirty="0" smtClean="0"/>
            <a:t>Exemple</a:t>
          </a:r>
          <a:endParaRPr lang="fr-FR" dirty="0"/>
        </a:p>
      </dgm:t>
    </dgm:pt>
    <dgm:pt modelId="{6EA6A95A-86B9-4BC6-B715-1F5FD660B788}" type="parTrans" cxnId="{2D728506-0934-4EFB-B26C-52EC02E0E7D7}">
      <dgm:prSet/>
      <dgm:spPr/>
      <dgm:t>
        <a:bodyPr/>
        <a:lstStyle/>
        <a:p>
          <a:endParaRPr lang="fr-FR"/>
        </a:p>
      </dgm:t>
    </dgm:pt>
    <dgm:pt modelId="{D09C204D-3DAF-4AC8-8CC6-4BF73A2C6B1C}" type="sibTrans" cxnId="{2D728506-0934-4EFB-B26C-52EC02E0E7D7}">
      <dgm:prSet/>
      <dgm:spPr/>
      <dgm:t>
        <a:bodyPr/>
        <a:lstStyle/>
        <a:p>
          <a:endParaRPr lang="fr-FR"/>
        </a:p>
      </dgm:t>
    </dgm:pt>
    <dgm:pt modelId="{8D63FC6A-AEFA-45D9-891D-EE3CE042CC1E}" type="pres">
      <dgm:prSet presAssocID="{61D12C76-86E4-493C-B151-8006AFDEA91A}" presName="Name0" presStyleCnt="0">
        <dgm:presLayoutVars>
          <dgm:dir/>
          <dgm:resizeHandles val="exact"/>
        </dgm:presLayoutVars>
      </dgm:prSet>
      <dgm:spPr/>
    </dgm:pt>
    <dgm:pt modelId="{5D8E743A-DA55-4E7A-83E2-37D6B3329324}" type="pres">
      <dgm:prSet presAssocID="{29B9EE5F-935D-41C9-A789-E31AC9EBD4FE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F4FBB8-FC72-4CD2-96C3-A02FA4F80CF9}" type="pres">
      <dgm:prSet presAssocID="{A0C23CD1-369B-4DCE-81A1-8535F30D3C9E}" presName="parSpace" presStyleCnt="0"/>
      <dgm:spPr/>
    </dgm:pt>
    <dgm:pt modelId="{FF8C565D-F394-4670-BB4A-688172A18A3D}" type="pres">
      <dgm:prSet presAssocID="{BB46B858-9694-43D2-8223-0F3AD44DF8DA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C3EEE54-1DBB-446B-BD7D-E1166C418593}" type="pres">
      <dgm:prSet presAssocID="{A22A89E1-BFF8-4CDE-9076-CDEF5CB973FF}" presName="parSpace" presStyleCnt="0"/>
      <dgm:spPr/>
    </dgm:pt>
    <dgm:pt modelId="{467FDD30-24C6-4BD2-B1C9-998BD4C2E7AE}" type="pres">
      <dgm:prSet presAssocID="{55F7EC97-C72C-4237-9917-0FBB5FA7C778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D8D4D5-C838-4D47-A22C-40BEBF27E812}" type="pres">
      <dgm:prSet presAssocID="{43F0E524-48AE-46A4-B13C-FBE2D008DD3C}" presName="parSpace" presStyleCnt="0"/>
      <dgm:spPr/>
    </dgm:pt>
    <dgm:pt modelId="{AB95791B-5D1C-448F-A333-CEC453EA77B4}" type="pres">
      <dgm:prSet presAssocID="{EF8C9F64-DD44-417C-93E2-F91EEC38E569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EDC6095-324A-42D0-B93B-85DD6EAE7DAB}" type="pres">
      <dgm:prSet presAssocID="{81E9701F-AEEF-488C-A122-B7A7B7A33675}" presName="parSpace" presStyleCnt="0"/>
      <dgm:spPr/>
    </dgm:pt>
    <dgm:pt modelId="{2951A1C1-69CD-4BC0-B11B-14ECE012D4D3}" type="pres">
      <dgm:prSet presAssocID="{1E8C338B-CFB9-4F4A-BFD9-3A522B107214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5EEACA1-7829-4F03-A8B5-C1A716B2B3F6}" type="pres">
      <dgm:prSet presAssocID="{6BDB4641-3EDC-4FBE-8F2A-656ABCB0693E}" presName="parSpace" presStyleCnt="0"/>
      <dgm:spPr/>
    </dgm:pt>
    <dgm:pt modelId="{05ABEF53-B4B9-42AF-9712-DE168D928CD3}" type="pres">
      <dgm:prSet presAssocID="{EF6BEFC4-81C1-4017-9A48-87F94DB6418A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3163AD3-150F-CB4A-9878-86F22E3F11C6}" type="presOf" srcId="{EF6BEFC4-81C1-4017-9A48-87F94DB6418A}" destId="{05ABEF53-B4B9-42AF-9712-DE168D928CD3}" srcOrd="0" destOrd="0" presId="urn:microsoft.com/office/officeart/2005/8/layout/hChevron3"/>
    <dgm:cxn modelId="{2D728506-0934-4EFB-B26C-52EC02E0E7D7}" srcId="{61D12C76-86E4-493C-B151-8006AFDEA91A}" destId="{EF6BEFC4-81C1-4017-9A48-87F94DB6418A}" srcOrd="5" destOrd="0" parTransId="{6EA6A95A-86B9-4BC6-B715-1F5FD660B788}" sibTransId="{D09C204D-3DAF-4AC8-8CC6-4BF73A2C6B1C}"/>
    <dgm:cxn modelId="{DBBE06A0-8AEA-462C-A5E5-52B6C1E6065E}" srcId="{61D12C76-86E4-493C-B151-8006AFDEA91A}" destId="{BB46B858-9694-43D2-8223-0F3AD44DF8DA}" srcOrd="1" destOrd="0" parTransId="{A53A3BC2-7EA6-41B8-B073-E7571F7990A5}" sibTransId="{A22A89E1-BFF8-4CDE-9076-CDEF5CB973FF}"/>
    <dgm:cxn modelId="{A3B6C5CE-D904-AE4D-8861-BC60C145F1EA}" type="presOf" srcId="{EF8C9F64-DD44-417C-93E2-F91EEC38E569}" destId="{AB95791B-5D1C-448F-A333-CEC453EA77B4}" srcOrd="0" destOrd="0" presId="urn:microsoft.com/office/officeart/2005/8/layout/hChevron3"/>
    <dgm:cxn modelId="{D757FDF8-C2B4-D94D-8A05-FB468C931D09}" type="presOf" srcId="{61D12C76-86E4-493C-B151-8006AFDEA91A}" destId="{8D63FC6A-AEFA-45D9-891D-EE3CE042CC1E}" srcOrd="0" destOrd="0" presId="urn:microsoft.com/office/officeart/2005/8/layout/hChevron3"/>
    <dgm:cxn modelId="{4410B5AF-F2AA-9C4C-8240-FC09B3289443}" type="presOf" srcId="{1E8C338B-CFB9-4F4A-BFD9-3A522B107214}" destId="{2951A1C1-69CD-4BC0-B11B-14ECE012D4D3}" srcOrd="0" destOrd="0" presId="urn:microsoft.com/office/officeart/2005/8/layout/hChevron3"/>
    <dgm:cxn modelId="{931B4A13-751D-4C1C-8BCA-BC0B58705EE6}" srcId="{61D12C76-86E4-493C-B151-8006AFDEA91A}" destId="{55F7EC97-C72C-4237-9917-0FBB5FA7C778}" srcOrd="2" destOrd="0" parTransId="{8001AD93-4DA5-431B-B85D-7327CA8445A4}" sibTransId="{43F0E524-48AE-46A4-B13C-FBE2D008DD3C}"/>
    <dgm:cxn modelId="{F230C055-C9D1-5946-A585-3A3B52124498}" type="presOf" srcId="{BB46B858-9694-43D2-8223-0F3AD44DF8DA}" destId="{FF8C565D-F394-4670-BB4A-688172A18A3D}" srcOrd="0" destOrd="0" presId="urn:microsoft.com/office/officeart/2005/8/layout/hChevron3"/>
    <dgm:cxn modelId="{01AE865A-7AE9-4FB6-9189-E877450B44E8}" srcId="{61D12C76-86E4-493C-B151-8006AFDEA91A}" destId="{1E8C338B-CFB9-4F4A-BFD9-3A522B107214}" srcOrd="4" destOrd="0" parTransId="{B37A2E7D-8EEB-425C-B1BB-B93EA712026C}" sibTransId="{6BDB4641-3EDC-4FBE-8F2A-656ABCB0693E}"/>
    <dgm:cxn modelId="{897D9E36-AE86-4892-84A7-5CE943C9EBBC}" srcId="{61D12C76-86E4-493C-B151-8006AFDEA91A}" destId="{29B9EE5F-935D-41C9-A789-E31AC9EBD4FE}" srcOrd="0" destOrd="0" parTransId="{7458C0F1-B747-4148-A4C5-CFCF1D8F6249}" sibTransId="{A0C23CD1-369B-4DCE-81A1-8535F30D3C9E}"/>
    <dgm:cxn modelId="{2959B742-BACC-43D3-AC8F-302FF457AD14}" srcId="{61D12C76-86E4-493C-B151-8006AFDEA91A}" destId="{EF8C9F64-DD44-417C-93E2-F91EEC38E569}" srcOrd="3" destOrd="0" parTransId="{5E2CBC03-8D37-49D7-BA0E-7385EDB5B63E}" sibTransId="{81E9701F-AEEF-488C-A122-B7A7B7A33675}"/>
    <dgm:cxn modelId="{79ED0453-34D5-9A43-8AA6-7244E4D317F9}" type="presOf" srcId="{29B9EE5F-935D-41C9-A789-E31AC9EBD4FE}" destId="{5D8E743A-DA55-4E7A-83E2-37D6B3329324}" srcOrd="0" destOrd="0" presId="urn:microsoft.com/office/officeart/2005/8/layout/hChevron3"/>
    <dgm:cxn modelId="{D4F289F1-64C8-944F-89C6-231DD39525C7}" type="presOf" srcId="{55F7EC97-C72C-4237-9917-0FBB5FA7C778}" destId="{467FDD30-24C6-4BD2-B1C9-998BD4C2E7AE}" srcOrd="0" destOrd="0" presId="urn:microsoft.com/office/officeart/2005/8/layout/hChevron3"/>
    <dgm:cxn modelId="{D7C7BB57-CAAD-2C48-85E3-D6B9C7B56FE4}" type="presParOf" srcId="{8D63FC6A-AEFA-45D9-891D-EE3CE042CC1E}" destId="{5D8E743A-DA55-4E7A-83E2-37D6B3329324}" srcOrd="0" destOrd="0" presId="urn:microsoft.com/office/officeart/2005/8/layout/hChevron3"/>
    <dgm:cxn modelId="{55CFFCDD-934F-344A-B08C-3FD03D08E4B6}" type="presParOf" srcId="{8D63FC6A-AEFA-45D9-891D-EE3CE042CC1E}" destId="{38F4FBB8-FC72-4CD2-96C3-A02FA4F80CF9}" srcOrd="1" destOrd="0" presId="urn:microsoft.com/office/officeart/2005/8/layout/hChevron3"/>
    <dgm:cxn modelId="{4FC03423-4A2D-A748-B0F1-BCDA2EDEE111}" type="presParOf" srcId="{8D63FC6A-AEFA-45D9-891D-EE3CE042CC1E}" destId="{FF8C565D-F394-4670-BB4A-688172A18A3D}" srcOrd="2" destOrd="0" presId="urn:microsoft.com/office/officeart/2005/8/layout/hChevron3"/>
    <dgm:cxn modelId="{F59B2DC6-469E-734F-A5B2-FDA946075CF9}" type="presParOf" srcId="{8D63FC6A-AEFA-45D9-891D-EE3CE042CC1E}" destId="{1C3EEE54-1DBB-446B-BD7D-E1166C418593}" srcOrd="3" destOrd="0" presId="urn:microsoft.com/office/officeart/2005/8/layout/hChevron3"/>
    <dgm:cxn modelId="{2BE97C67-EB64-7D4C-8CA6-39EDF8C39813}" type="presParOf" srcId="{8D63FC6A-AEFA-45D9-891D-EE3CE042CC1E}" destId="{467FDD30-24C6-4BD2-B1C9-998BD4C2E7AE}" srcOrd="4" destOrd="0" presId="urn:microsoft.com/office/officeart/2005/8/layout/hChevron3"/>
    <dgm:cxn modelId="{74BA85C8-77F9-1443-B218-CA9FD67AC603}" type="presParOf" srcId="{8D63FC6A-AEFA-45D9-891D-EE3CE042CC1E}" destId="{03D8D4D5-C838-4D47-A22C-40BEBF27E812}" srcOrd="5" destOrd="0" presId="urn:microsoft.com/office/officeart/2005/8/layout/hChevron3"/>
    <dgm:cxn modelId="{586C2F38-6B34-614F-A3A3-E55FE4E41680}" type="presParOf" srcId="{8D63FC6A-AEFA-45D9-891D-EE3CE042CC1E}" destId="{AB95791B-5D1C-448F-A333-CEC453EA77B4}" srcOrd="6" destOrd="0" presId="urn:microsoft.com/office/officeart/2005/8/layout/hChevron3"/>
    <dgm:cxn modelId="{5BE5A748-C3C7-994A-BCC0-BDE07FBA0A28}" type="presParOf" srcId="{8D63FC6A-AEFA-45D9-891D-EE3CE042CC1E}" destId="{CEDC6095-324A-42D0-B93B-85DD6EAE7DAB}" srcOrd="7" destOrd="0" presId="urn:microsoft.com/office/officeart/2005/8/layout/hChevron3"/>
    <dgm:cxn modelId="{2C3F573F-B5DA-694D-AF10-D917AE213467}" type="presParOf" srcId="{8D63FC6A-AEFA-45D9-891D-EE3CE042CC1E}" destId="{2951A1C1-69CD-4BC0-B11B-14ECE012D4D3}" srcOrd="8" destOrd="0" presId="urn:microsoft.com/office/officeart/2005/8/layout/hChevron3"/>
    <dgm:cxn modelId="{B1B5D102-386F-654B-B4EE-77FA23217A48}" type="presParOf" srcId="{8D63FC6A-AEFA-45D9-891D-EE3CE042CC1E}" destId="{25EEACA1-7829-4F03-A8B5-C1A716B2B3F6}" srcOrd="9" destOrd="0" presId="urn:microsoft.com/office/officeart/2005/8/layout/hChevron3"/>
    <dgm:cxn modelId="{F42F3F4E-56FD-1649-9E8D-49470ADA3E7A}" type="presParOf" srcId="{8D63FC6A-AEFA-45D9-891D-EE3CE042CC1E}" destId="{05ABEF53-B4B9-42AF-9712-DE168D928CD3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1D12C76-86E4-493C-B151-8006AFDEA91A}" type="doc">
      <dgm:prSet loTypeId="urn:microsoft.com/office/officeart/2005/8/layout/hChevron3" loCatId="process" qsTypeId="urn:microsoft.com/office/officeart/2005/8/quickstyle/simple3" qsCatId="simple" csTypeId="urn:microsoft.com/office/officeart/2005/8/colors/accent1_2" csCatId="accent1" phldr="1"/>
      <dgm:spPr/>
    </dgm:pt>
    <dgm:pt modelId="{29B9EE5F-935D-41C9-A789-E31AC9EBD4FE}">
      <dgm:prSet phldrT="[Texte]"/>
      <dgm:spPr/>
      <dgm:t>
        <a:bodyPr/>
        <a:lstStyle/>
        <a:p>
          <a:r>
            <a:rPr lang="fr-FR" dirty="0" smtClean="0"/>
            <a:t>Définition</a:t>
          </a:r>
          <a:endParaRPr lang="fr-FR" dirty="0"/>
        </a:p>
      </dgm:t>
    </dgm:pt>
    <dgm:pt modelId="{7458C0F1-B747-4148-A4C5-CFCF1D8F6249}" type="parTrans" cxnId="{897D9E36-AE86-4892-84A7-5CE943C9EBBC}">
      <dgm:prSet/>
      <dgm:spPr/>
      <dgm:t>
        <a:bodyPr/>
        <a:lstStyle/>
        <a:p>
          <a:endParaRPr lang="fr-FR"/>
        </a:p>
      </dgm:t>
    </dgm:pt>
    <dgm:pt modelId="{A0C23CD1-369B-4DCE-81A1-8535F30D3C9E}" type="sibTrans" cxnId="{897D9E36-AE86-4892-84A7-5CE943C9EBBC}">
      <dgm:prSet/>
      <dgm:spPr/>
      <dgm:t>
        <a:bodyPr/>
        <a:lstStyle/>
        <a:p>
          <a:endParaRPr lang="fr-FR"/>
        </a:p>
      </dgm:t>
    </dgm:pt>
    <dgm:pt modelId="{BB46B858-9694-43D2-8223-0F3AD44DF8DA}">
      <dgm:prSet phldrT="[Texte]"/>
      <dgm:spPr/>
      <dgm:t>
        <a:bodyPr/>
        <a:lstStyle/>
        <a:p>
          <a:r>
            <a:rPr lang="fr-FR" dirty="0" smtClean="0"/>
            <a:t>Origines</a:t>
          </a:r>
          <a:endParaRPr lang="fr-FR" dirty="0"/>
        </a:p>
      </dgm:t>
    </dgm:pt>
    <dgm:pt modelId="{A53A3BC2-7EA6-41B8-B073-E7571F7990A5}" type="parTrans" cxnId="{DBBE06A0-8AEA-462C-A5E5-52B6C1E6065E}">
      <dgm:prSet/>
      <dgm:spPr/>
      <dgm:t>
        <a:bodyPr/>
        <a:lstStyle/>
        <a:p>
          <a:endParaRPr lang="fr-FR"/>
        </a:p>
      </dgm:t>
    </dgm:pt>
    <dgm:pt modelId="{A22A89E1-BFF8-4CDE-9076-CDEF5CB973FF}" type="sibTrans" cxnId="{DBBE06A0-8AEA-462C-A5E5-52B6C1E6065E}">
      <dgm:prSet/>
      <dgm:spPr/>
      <dgm:t>
        <a:bodyPr/>
        <a:lstStyle/>
        <a:p>
          <a:endParaRPr lang="fr-FR"/>
        </a:p>
      </dgm:t>
    </dgm:pt>
    <dgm:pt modelId="{55F7EC97-C72C-4237-9917-0FBB5FA7C778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FR" b="1" dirty="0" smtClean="0">
              <a:solidFill>
                <a:schemeClr val="bg1"/>
              </a:solidFill>
            </a:rPr>
            <a:t>Types de conflits</a:t>
          </a:r>
          <a:endParaRPr lang="fr-FR" b="1" dirty="0">
            <a:solidFill>
              <a:schemeClr val="bg1"/>
            </a:solidFill>
          </a:endParaRPr>
        </a:p>
      </dgm:t>
    </dgm:pt>
    <dgm:pt modelId="{8001AD93-4DA5-431B-B85D-7327CA8445A4}" type="parTrans" cxnId="{931B4A13-751D-4C1C-8BCA-BC0B58705EE6}">
      <dgm:prSet/>
      <dgm:spPr/>
      <dgm:t>
        <a:bodyPr/>
        <a:lstStyle/>
        <a:p>
          <a:endParaRPr lang="fr-FR"/>
        </a:p>
      </dgm:t>
    </dgm:pt>
    <dgm:pt modelId="{43F0E524-48AE-46A4-B13C-FBE2D008DD3C}" type="sibTrans" cxnId="{931B4A13-751D-4C1C-8BCA-BC0B58705EE6}">
      <dgm:prSet/>
      <dgm:spPr/>
      <dgm:t>
        <a:bodyPr/>
        <a:lstStyle/>
        <a:p>
          <a:endParaRPr lang="fr-FR"/>
        </a:p>
      </dgm:t>
    </dgm:pt>
    <dgm:pt modelId="{EF8C9F64-DD44-417C-93E2-F91EEC38E569}">
      <dgm:prSet/>
      <dgm:spPr/>
      <dgm:t>
        <a:bodyPr/>
        <a:lstStyle/>
        <a:p>
          <a:r>
            <a:rPr lang="fr-FR" dirty="0" smtClean="0"/>
            <a:t>Prévenir les conflits</a:t>
          </a:r>
          <a:endParaRPr lang="fr-FR" dirty="0"/>
        </a:p>
      </dgm:t>
    </dgm:pt>
    <dgm:pt modelId="{5E2CBC03-8D37-49D7-BA0E-7385EDB5B63E}" type="parTrans" cxnId="{2959B742-BACC-43D3-AC8F-302FF457AD14}">
      <dgm:prSet/>
      <dgm:spPr/>
      <dgm:t>
        <a:bodyPr/>
        <a:lstStyle/>
        <a:p>
          <a:endParaRPr lang="fr-FR"/>
        </a:p>
      </dgm:t>
    </dgm:pt>
    <dgm:pt modelId="{81E9701F-AEEF-488C-A122-B7A7B7A33675}" type="sibTrans" cxnId="{2959B742-BACC-43D3-AC8F-302FF457AD14}">
      <dgm:prSet/>
      <dgm:spPr/>
      <dgm:t>
        <a:bodyPr/>
        <a:lstStyle/>
        <a:p>
          <a:endParaRPr lang="fr-FR"/>
        </a:p>
      </dgm:t>
    </dgm:pt>
    <dgm:pt modelId="{1E8C338B-CFB9-4F4A-BFD9-3A522B107214}">
      <dgm:prSet/>
      <dgm:spPr/>
      <dgm:t>
        <a:bodyPr/>
        <a:lstStyle/>
        <a:p>
          <a:r>
            <a:rPr lang="fr-FR" dirty="0" smtClean="0"/>
            <a:t>Gérer les conflits</a:t>
          </a:r>
          <a:endParaRPr lang="fr-FR" dirty="0"/>
        </a:p>
      </dgm:t>
    </dgm:pt>
    <dgm:pt modelId="{B37A2E7D-8EEB-425C-B1BB-B93EA712026C}" type="parTrans" cxnId="{01AE865A-7AE9-4FB6-9189-E877450B44E8}">
      <dgm:prSet/>
      <dgm:spPr/>
      <dgm:t>
        <a:bodyPr/>
        <a:lstStyle/>
        <a:p>
          <a:endParaRPr lang="fr-FR"/>
        </a:p>
      </dgm:t>
    </dgm:pt>
    <dgm:pt modelId="{6BDB4641-3EDC-4FBE-8F2A-656ABCB0693E}" type="sibTrans" cxnId="{01AE865A-7AE9-4FB6-9189-E877450B44E8}">
      <dgm:prSet/>
      <dgm:spPr/>
      <dgm:t>
        <a:bodyPr/>
        <a:lstStyle/>
        <a:p>
          <a:endParaRPr lang="fr-FR"/>
        </a:p>
      </dgm:t>
    </dgm:pt>
    <dgm:pt modelId="{EF6BEFC4-81C1-4017-9A48-87F94DB6418A}">
      <dgm:prSet/>
      <dgm:spPr/>
      <dgm:t>
        <a:bodyPr/>
        <a:lstStyle/>
        <a:p>
          <a:r>
            <a:rPr lang="fr-FR" dirty="0" smtClean="0"/>
            <a:t>Exemple</a:t>
          </a:r>
          <a:endParaRPr lang="fr-FR" dirty="0"/>
        </a:p>
      </dgm:t>
    </dgm:pt>
    <dgm:pt modelId="{6EA6A95A-86B9-4BC6-B715-1F5FD660B788}" type="parTrans" cxnId="{2D728506-0934-4EFB-B26C-52EC02E0E7D7}">
      <dgm:prSet/>
      <dgm:spPr/>
      <dgm:t>
        <a:bodyPr/>
        <a:lstStyle/>
        <a:p>
          <a:endParaRPr lang="fr-FR"/>
        </a:p>
      </dgm:t>
    </dgm:pt>
    <dgm:pt modelId="{D09C204D-3DAF-4AC8-8CC6-4BF73A2C6B1C}" type="sibTrans" cxnId="{2D728506-0934-4EFB-B26C-52EC02E0E7D7}">
      <dgm:prSet/>
      <dgm:spPr/>
      <dgm:t>
        <a:bodyPr/>
        <a:lstStyle/>
        <a:p>
          <a:endParaRPr lang="fr-FR"/>
        </a:p>
      </dgm:t>
    </dgm:pt>
    <dgm:pt modelId="{8D63FC6A-AEFA-45D9-891D-EE3CE042CC1E}" type="pres">
      <dgm:prSet presAssocID="{61D12C76-86E4-493C-B151-8006AFDEA91A}" presName="Name0" presStyleCnt="0">
        <dgm:presLayoutVars>
          <dgm:dir/>
          <dgm:resizeHandles val="exact"/>
        </dgm:presLayoutVars>
      </dgm:prSet>
      <dgm:spPr/>
    </dgm:pt>
    <dgm:pt modelId="{5D8E743A-DA55-4E7A-83E2-37D6B3329324}" type="pres">
      <dgm:prSet presAssocID="{29B9EE5F-935D-41C9-A789-E31AC9EBD4FE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F4FBB8-FC72-4CD2-96C3-A02FA4F80CF9}" type="pres">
      <dgm:prSet presAssocID="{A0C23CD1-369B-4DCE-81A1-8535F30D3C9E}" presName="parSpace" presStyleCnt="0"/>
      <dgm:spPr/>
    </dgm:pt>
    <dgm:pt modelId="{FF8C565D-F394-4670-BB4A-688172A18A3D}" type="pres">
      <dgm:prSet presAssocID="{BB46B858-9694-43D2-8223-0F3AD44DF8DA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C3EEE54-1DBB-446B-BD7D-E1166C418593}" type="pres">
      <dgm:prSet presAssocID="{A22A89E1-BFF8-4CDE-9076-CDEF5CB973FF}" presName="parSpace" presStyleCnt="0"/>
      <dgm:spPr/>
    </dgm:pt>
    <dgm:pt modelId="{467FDD30-24C6-4BD2-B1C9-998BD4C2E7AE}" type="pres">
      <dgm:prSet presAssocID="{55F7EC97-C72C-4237-9917-0FBB5FA7C778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D8D4D5-C838-4D47-A22C-40BEBF27E812}" type="pres">
      <dgm:prSet presAssocID="{43F0E524-48AE-46A4-B13C-FBE2D008DD3C}" presName="parSpace" presStyleCnt="0"/>
      <dgm:spPr/>
    </dgm:pt>
    <dgm:pt modelId="{AB95791B-5D1C-448F-A333-CEC453EA77B4}" type="pres">
      <dgm:prSet presAssocID="{EF8C9F64-DD44-417C-93E2-F91EEC38E569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EDC6095-324A-42D0-B93B-85DD6EAE7DAB}" type="pres">
      <dgm:prSet presAssocID="{81E9701F-AEEF-488C-A122-B7A7B7A33675}" presName="parSpace" presStyleCnt="0"/>
      <dgm:spPr/>
    </dgm:pt>
    <dgm:pt modelId="{2951A1C1-69CD-4BC0-B11B-14ECE012D4D3}" type="pres">
      <dgm:prSet presAssocID="{1E8C338B-CFB9-4F4A-BFD9-3A522B107214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5EEACA1-7829-4F03-A8B5-C1A716B2B3F6}" type="pres">
      <dgm:prSet presAssocID="{6BDB4641-3EDC-4FBE-8F2A-656ABCB0693E}" presName="parSpace" presStyleCnt="0"/>
      <dgm:spPr/>
    </dgm:pt>
    <dgm:pt modelId="{05ABEF53-B4B9-42AF-9712-DE168D928CD3}" type="pres">
      <dgm:prSet presAssocID="{EF6BEFC4-81C1-4017-9A48-87F94DB6418A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D728506-0934-4EFB-B26C-52EC02E0E7D7}" srcId="{61D12C76-86E4-493C-B151-8006AFDEA91A}" destId="{EF6BEFC4-81C1-4017-9A48-87F94DB6418A}" srcOrd="5" destOrd="0" parTransId="{6EA6A95A-86B9-4BC6-B715-1F5FD660B788}" sibTransId="{D09C204D-3DAF-4AC8-8CC6-4BF73A2C6B1C}"/>
    <dgm:cxn modelId="{DBBE06A0-8AEA-462C-A5E5-52B6C1E6065E}" srcId="{61D12C76-86E4-493C-B151-8006AFDEA91A}" destId="{BB46B858-9694-43D2-8223-0F3AD44DF8DA}" srcOrd="1" destOrd="0" parTransId="{A53A3BC2-7EA6-41B8-B073-E7571F7990A5}" sibTransId="{A22A89E1-BFF8-4CDE-9076-CDEF5CB973FF}"/>
    <dgm:cxn modelId="{97A60B7F-575E-A646-8D6E-B00EB7EDAC51}" type="presOf" srcId="{29B9EE5F-935D-41C9-A789-E31AC9EBD4FE}" destId="{5D8E743A-DA55-4E7A-83E2-37D6B3329324}" srcOrd="0" destOrd="0" presId="urn:microsoft.com/office/officeart/2005/8/layout/hChevron3"/>
    <dgm:cxn modelId="{C3E446D3-2B6D-A74C-99F8-45C7119C4C3E}" type="presOf" srcId="{1E8C338B-CFB9-4F4A-BFD9-3A522B107214}" destId="{2951A1C1-69CD-4BC0-B11B-14ECE012D4D3}" srcOrd="0" destOrd="0" presId="urn:microsoft.com/office/officeart/2005/8/layout/hChevron3"/>
    <dgm:cxn modelId="{D164895F-58F2-5045-A8C1-EAD84EC84DFB}" type="presOf" srcId="{61D12C76-86E4-493C-B151-8006AFDEA91A}" destId="{8D63FC6A-AEFA-45D9-891D-EE3CE042CC1E}" srcOrd="0" destOrd="0" presId="urn:microsoft.com/office/officeart/2005/8/layout/hChevron3"/>
    <dgm:cxn modelId="{AF1E62AF-D7C8-E14E-B600-77C649F8DE76}" type="presOf" srcId="{BB46B858-9694-43D2-8223-0F3AD44DF8DA}" destId="{FF8C565D-F394-4670-BB4A-688172A18A3D}" srcOrd="0" destOrd="0" presId="urn:microsoft.com/office/officeart/2005/8/layout/hChevron3"/>
    <dgm:cxn modelId="{931B4A13-751D-4C1C-8BCA-BC0B58705EE6}" srcId="{61D12C76-86E4-493C-B151-8006AFDEA91A}" destId="{55F7EC97-C72C-4237-9917-0FBB5FA7C778}" srcOrd="2" destOrd="0" parTransId="{8001AD93-4DA5-431B-B85D-7327CA8445A4}" sibTransId="{43F0E524-48AE-46A4-B13C-FBE2D008DD3C}"/>
    <dgm:cxn modelId="{01AE865A-7AE9-4FB6-9189-E877450B44E8}" srcId="{61D12C76-86E4-493C-B151-8006AFDEA91A}" destId="{1E8C338B-CFB9-4F4A-BFD9-3A522B107214}" srcOrd="4" destOrd="0" parTransId="{B37A2E7D-8EEB-425C-B1BB-B93EA712026C}" sibTransId="{6BDB4641-3EDC-4FBE-8F2A-656ABCB0693E}"/>
    <dgm:cxn modelId="{897D9E36-AE86-4892-84A7-5CE943C9EBBC}" srcId="{61D12C76-86E4-493C-B151-8006AFDEA91A}" destId="{29B9EE5F-935D-41C9-A789-E31AC9EBD4FE}" srcOrd="0" destOrd="0" parTransId="{7458C0F1-B747-4148-A4C5-CFCF1D8F6249}" sibTransId="{A0C23CD1-369B-4DCE-81A1-8535F30D3C9E}"/>
    <dgm:cxn modelId="{2959B742-BACC-43D3-AC8F-302FF457AD14}" srcId="{61D12C76-86E4-493C-B151-8006AFDEA91A}" destId="{EF8C9F64-DD44-417C-93E2-F91EEC38E569}" srcOrd="3" destOrd="0" parTransId="{5E2CBC03-8D37-49D7-BA0E-7385EDB5B63E}" sibTransId="{81E9701F-AEEF-488C-A122-B7A7B7A33675}"/>
    <dgm:cxn modelId="{0992670E-7D58-FB43-8A38-47B40C8BC3FF}" type="presOf" srcId="{55F7EC97-C72C-4237-9917-0FBB5FA7C778}" destId="{467FDD30-24C6-4BD2-B1C9-998BD4C2E7AE}" srcOrd="0" destOrd="0" presId="urn:microsoft.com/office/officeart/2005/8/layout/hChevron3"/>
    <dgm:cxn modelId="{97B6C38A-A00A-1D4D-AA3E-26792100C29E}" type="presOf" srcId="{EF6BEFC4-81C1-4017-9A48-87F94DB6418A}" destId="{05ABEF53-B4B9-42AF-9712-DE168D928CD3}" srcOrd="0" destOrd="0" presId="urn:microsoft.com/office/officeart/2005/8/layout/hChevron3"/>
    <dgm:cxn modelId="{0817121C-62FC-E243-89C0-9343D584F2EC}" type="presOf" srcId="{EF8C9F64-DD44-417C-93E2-F91EEC38E569}" destId="{AB95791B-5D1C-448F-A333-CEC453EA77B4}" srcOrd="0" destOrd="0" presId="urn:microsoft.com/office/officeart/2005/8/layout/hChevron3"/>
    <dgm:cxn modelId="{A4E34C89-F62C-A54A-9B71-0306FD091F55}" type="presParOf" srcId="{8D63FC6A-AEFA-45D9-891D-EE3CE042CC1E}" destId="{5D8E743A-DA55-4E7A-83E2-37D6B3329324}" srcOrd="0" destOrd="0" presId="urn:microsoft.com/office/officeart/2005/8/layout/hChevron3"/>
    <dgm:cxn modelId="{D89331EE-FB1A-FF45-8E3A-DAFE962509DE}" type="presParOf" srcId="{8D63FC6A-AEFA-45D9-891D-EE3CE042CC1E}" destId="{38F4FBB8-FC72-4CD2-96C3-A02FA4F80CF9}" srcOrd="1" destOrd="0" presId="urn:microsoft.com/office/officeart/2005/8/layout/hChevron3"/>
    <dgm:cxn modelId="{34E27B2E-08BA-5844-8640-F96B48F64B09}" type="presParOf" srcId="{8D63FC6A-AEFA-45D9-891D-EE3CE042CC1E}" destId="{FF8C565D-F394-4670-BB4A-688172A18A3D}" srcOrd="2" destOrd="0" presId="urn:microsoft.com/office/officeart/2005/8/layout/hChevron3"/>
    <dgm:cxn modelId="{FA141C25-C0DE-E242-A3C4-F3D2EFD62FA9}" type="presParOf" srcId="{8D63FC6A-AEFA-45D9-891D-EE3CE042CC1E}" destId="{1C3EEE54-1DBB-446B-BD7D-E1166C418593}" srcOrd="3" destOrd="0" presId="urn:microsoft.com/office/officeart/2005/8/layout/hChevron3"/>
    <dgm:cxn modelId="{F13C5C1A-B799-1345-8310-BBF2EF1FF4BF}" type="presParOf" srcId="{8D63FC6A-AEFA-45D9-891D-EE3CE042CC1E}" destId="{467FDD30-24C6-4BD2-B1C9-998BD4C2E7AE}" srcOrd="4" destOrd="0" presId="urn:microsoft.com/office/officeart/2005/8/layout/hChevron3"/>
    <dgm:cxn modelId="{F7485E86-65F1-B149-B184-0F0C415BC84B}" type="presParOf" srcId="{8D63FC6A-AEFA-45D9-891D-EE3CE042CC1E}" destId="{03D8D4D5-C838-4D47-A22C-40BEBF27E812}" srcOrd="5" destOrd="0" presId="urn:microsoft.com/office/officeart/2005/8/layout/hChevron3"/>
    <dgm:cxn modelId="{82B9AFDE-441F-EB45-A19E-79037720AF13}" type="presParOf" srcId="{8D63FC6A-AEFA-45D9-891D-EE3CE042CC1E}" destId="{AB95791B-5D1C-448F-A333-CEC453EA77B4}" srcOrd="6" destOrd="0" presId="urn:microsoft.com/office/officeart/2005/8/layout/hChevron3"/>
    <dgm:cxn modelId="{982C1523-6160-E346-8868-E200AE9D8943}" type="presParOf" srcId="{8D63FC6A-AEFA-45D9-891D-EE3CE042CC1E}" destId="{CEDC6095-324A-42D0-B93B-85DD6EAE7DAB}" srcOrd="7" destOrd="0" presId="urn:microsoft.com/office/officeart/2005/8/layout/hChevron3"/>
    <dgm:cxn modelId="{70059714-9E4A-3540-AE70-143E1DE2D40B}" type="presParOf" srcId="{8D63FC6A-AEFA-45D9-891D-EE3CE042CC1E}" destId="{2951A1C1-69CD-4BC0-B11B-14ECE012D4D3}" srcOrd="8" destOrd="0" presId="urn:microsoft.com/office/officeart/2005/8/layout/hChevron3"/>
    <dgm:cxn modelId="{1DDBBAE0-54E8-814F-AEC6-F8C727059CB6}" type="presParOf" srcId="{8D63FC6A-AEFA-45D9-891D-EE3CE042CC1E}" destId="{25EEACA1-7829-4F03-A8B5-C1A716B2B3F6}" srcOrd="9" destOrd="0" presId="urn:microsoft.com/office/officeart/2005/8/layout/hChevron3"/>
    <dgm:cxn modelId="{F725243A-9991-CD4E-BFE5-FCFDC0B4B538}" type="presParOf" srcId="{8D63FC6A-AEFA-45D9-891D-EE3CE042CC1E}" destId="{05ABEF53-B4B9-42AF-9712-DE168D928CD3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C00F029-AC0E-41F1-9694-EF002EF5EE12}" type="doc">
      <dgm:prSet loTypeId="urn:microsoft.com/office/officeart/2005/8/layout/chevron1" loCatId="process" qsTypeId="urn:microsoft.com/office/officeart/2005/8/quickstyle/simple1" qsCatId="simple" csTypeId="urn:microsoft.com/office/officeart/2005/8/colors/accent1_1" csCatId="accent1" phldr="1"/>
      <dgm:spPr/>
    </dgm:pt>
    <dgm:pt modelId="{CCF6321B-911F-4414-AF69-F377B7982F6A}">
      <dgm:prSet phldrT="[Text]" custT="1"/>
      <dgm:spPr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fr-FR" sz="1500" b="0" dirty="0" smtClean="0"/>
            <a:t>Pression </a:t>
          </a:r>
          <a:endParaRPr lang="fr-FR" sz="1500" b="0" dirty="0"/>
        </a:p>
      </dgm:t>
    </dgm:pt>
    <dgm:pt modelId="{F6C240DF-D19D-4E8B-ACD1-975429DE5BD7}" type="parTrans" cxnId="{E9E48995-6EC2-467E-80A9-EDD8F01C2F82}">
      <dgm:prSet/>
      <dgm:spPr/>
      <dgm:t>
        <a:bodyPr/>
        <a:lstStyle/>
        <a:p>
          <a:endParaRPr lang="fr-FR"/>
        </a:p>
      </dgm:t>
    </dgm:pt>
    <dgm:pt modelId="{E8E8E0E4-58E9-4524-A849-9CB395BD8D53}" type="sibTrans" cxnId="{E9E48995-6EC2-467E-80A9-EDD8F01C2F82}">
      <dgm:prSet/>
      <dgm:spPr/>
      <dgm:t>
        <a:bodyPr/>
        <a:lstStyle/>
        <a:p>
          <a:endParaRPr lang="fr-FR"/>
        </a:p>
      </dgm:t>
    </dgm:pt>
    <dgm:pt modelId="{4D41875F-A100-4A04-8F5A-0A675C9D040A}">
      <dgm:prSet phldrT="[Text]" custT="1"/>
      <dgm:spPr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fr-FR" sz="1500" b="0" dirty="0" smtClean="0"/>
            <a:t>Perte de temps </a:t>
          </a:r>
          <a:endParaRPr lang="fr-FR" sz="1500" b="0" dirty="0"/>
        </a:p>
      </dgm:t>
    </dgm:pt>
    <dgm:pt modelId="{E65B0479-2617-43B0-A536-40EB17848BFD}" type="parTrans" cxnId="{695D996D-3893-4772-B1B6-D786A7A66568}">
      <dgm:prSet/>
      <dgm:spPr/>
      <dgm:t>
        <a:bodyPr/>
        <a:lstStyle/>
        <a:p>
          <a:endParaRPr lang="fr-FR"/>
        </a:p>
      </dgm:t>
    </dgm:pt>
    <dgm:pt modelId="{09066B55-75F9-4EE1-B5B7-629FA0C0DBDF}" type="sibTrans" cxnId="{695D996D-3893-4772-B1B6-D786A7A66568}">
      <dgm:prSet/>
      <dgm:spPr/>
      <dgm:t>
        <a:bodyPr/>
        <a:lstStyle/>
        <a:p>
          <a:endParaRPr lang="fr-FR"/>
        </a:p>
      </dgm:t>
    </dgm:pt>
    <dgm:pt modelId="{197A2EE3-1797-4F33-BEDB-6A4773CA86F9}">
      <dgm:prSet phldrT="[Text]" custT="1"/>
      <dgm:spPr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fr-FR" sz="1500" b="0" dirty="0" smtClean="0"/>
            <a:t>Climat social</a:t>
          </a:r>
          <a:endParaRPr lang="fr-FR" sz="1500" b="0" dirty="0"/>
        </a:p>
      </dgm:t>
    </dgm:pt>
    <dgm:pt modelId="{82894871-0912-4B06-990D-A4565245ABFE}" type="parTrans" cxnId="{61349E87-64A8-46C3-9F4A-35D2045C8B4E}">
      <dgm:prSet/>
      <dgm:spPr/>
      <dgm:t>
        <a:bodyPr/>
        <a:lstStyle/>
        <a:p>
          <a:endParaRPr lang="fr-FR"/>
        </a:p>
      </dgm:t>
    </dgm:pt>
    <dgm:pt modelId="{97449403-D74A-4164-B803-83741D0827D2}" type="sibTrans" cxnId="{61349E87-64A8-46C3-9F4A-35D2045C8B4E}">
      <dgm:prSet/>
      <dgm:spPr/>
      <dgm:t>
        <a:bodyPr/>
        <a:lstStyle/>
        <a:p>
          <a:endParaRPr lang="fr-FR"/>
        </a:p>
      </dgm:t>
    </dgm:pt>
    <dgm:pt modelId="{7393FBBA-6145-4A1A-A1B2-65288F6991B9}">
      <dgm:prSet phldrT="[Text]" custT="1"/>
      <dgm:spPr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fr-FR" sz="1500" b="0" dirty="0" smtClean="0"/>
            <a:t>Démobilisation</a:t>
          </a:r>
          <a:endParaRPr lang="fr-FR" sz="1500" b="0" dirty="0"/>
        </a:p>
      </dgm:t>
    </dgm:pt>
    <dgm:pt modelId="{D6D3408D-A536-47EB-91A2-C7FA59D109CF}" type="parTrans" cxnId="{D5663C0E-C353-4708-862F-414439D20F2C}">
      <dgm:prSet/>
      <dgm:spPr/>
      <dgm:t>
        <a:bodyPr/>
        <a:lstStyle/>
        <a:p>
          <a:endParaRPr lang="fr-FR"/>
        </a:p>
      </dgm:t>
    </dgm:pt>
    <dgm:pt modelId="{7EA288A3-8FB2-4D4B-9700-88888C087409}" type="sibTrans" cxnId="{D5663C0E-C353-4708-862F-414439D20F2C}">
      <dgm:prSet/>
      <dgm:spPr/>
      <dgm:t>
        <a:bodyPr/>
        <a:lstStyle/>
        <a:p>
          <a:endParaRPr lang="fr-FR"/>
        </a:p>
      </dgm:t>
    </dgm:pt>
    <dgm:pt modelId="{97E99B68-B257-463B-944A-1AE386784E0D}">
      <dgm:prSet phldrT="[Text]" custT="1"/>
      <dgm:spPr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fr-FR" sz="1500" b="0" dirty="0" smtClean="0"/>
            <a:t>Souffrance psychique</a:t>
          </a:r>
          <a:endParaRPr lang="fr-FR" sz="1500" b="0" dirty="0"/>
        </a:p>
      </dgm:t>
    </dgm:pt>
    <dgm:pt modelId="{13E1589A-4CF8-4715-BA1C-4FAC884B8131}" type="parTrans" cxnId="{2D9635C7-A756-4A0E-A34B-5B08A570B9AF}">
      <dgm:prSet/>
      <dgm:spPr/>
      <dgm:t>
        <a:bodyPr/>
        <a:lstStyle/>
        <a:p>
          <a:endParaRPr lang="fr-FR"/>
        </a:p>
      </dgm:t>
    </dgm:pt>
    <dgm:pt modelId="{1B5293B1-78AD-4105-8F0C-E6C9D693E601}" type="sibTrans" cxnId="{2D9635C7-A756-4A0E-A34B-5B08A570B9AF}">
      <dgm:prSet/>
      <dgm:spPr/>
      <dgm:t>
        <a:bodyPr/>
        <a:lstStyle/>
        <a:p>
          <a:endParaRPr lang="fr-FR"/>
        </a:p>
      </dgm:t>
    </dgm:pt>
    <dgm:pt modelId="{0692F4C5-F4BD-4C84-A312-1D5DA0A898ED}" type="pres">
      <dgm:prSet presAssocID="{BC00F029-AC0E-41F1-9694-EF002EF5EE12}" presName="Name0" presStyleCnt="0">
        <dgm:presLayoutVars>
          <dgm:dir/>
          <dgm:animLvl val="lvl"/>
          <dgm:resizeHandles val="exact"/>
        </dgm:presLayoutVars>
      </dgm:prSet>
      <dgm:spPr/>
    </dgm:pt>
    <dgm:pt modelId="{50DDF5BF-B51A-4C39-B3EE-8BBA2FC441CC}" type="pres">
      <dgm:prSet presAssocID="{CCF6321B-911F-4414-AF69-F377B7982F6A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268EAB8-3AF1-4BD5-92D3-4B813B57262F}" type="pres">
      <dgm:prSet presAssocID="{E8E8E0E4-58E9-4524-A849-9CB395BD8D53}" presName="parTxOnlySpace" presStyleCnt="0"/>
      <dgm:spPr/>
    </dgm:pt>
    <dgm:pt modelId="{C2B29917-70C0-407F-A8AF-15AE1B3446EB}" type="pres">
      <dgm:prSet presAssocID="{4D41875F-A100-4A04-8F5A-0A675C9D040A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7E9E3CA-BA84-4842-93FA-52BC4FFE511B}" type="pres">
      <dgm:prSet presAssocID="{09066B55-75F9-4EE1-B5B7-629FA0C0DBDF}" presName="parTxOnlySpace" presStyleCnt="0"/>
      <dgm:spPr/>
    </dgm:pt>
    <dgm:pt modelId="{FBDDDC75-C058-4B55-B4FF-6FAD9F935FB7}" type="pres">
      <dgm:prSet presAssocID="{197A2EE3-1797-4F33-BEDB-6A4773CA86F9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F4D2280-E1AC-4541-9412-C73BBD743A2C}" type="pres">
      <dgm:prSet presAssocID="{97449403-D74A-4164-B803-83741D0827D2}" presName="parTxOnlySpace" presStyleCnt="0"/>
      <dgm:spPr/>
    </dgm:pt>
    <dgm:pt modelId="{C92865B6-A7B5-4B0C-9A84-EF6989FC8ED5}" type="pres">
      <dgm:prSet presAssocID="{7393FBBA-6145-4A1A-A1B2-65288F6991B9}" presName="parTxOnly" presStyleLbl="node1" presStyleIdx="3" presStyleCnt="5" custScaleX="1328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BB67F18-5093-41AC-ADCA-06B2B75B672D}" type="pres">
      <dgm:prSet presAssocID="{7EA288A3-8FB2-4D4B-9700-88888C087409}" presName="parTxOnlySpace" presStyleCnt="0"/>
      <dgm:spPr/>
    </dgm:pt>
    <dgm:pt modelId="{03C69765-C1BA-4087-9250-B2A980326FBF}" type="pres">
      <dgm:prSet presAssocID="{97E99B68-B257-463B-944A-1AE386784E0D}" presName="parTxOnly" presStyleLbl="node1" presStyleIdx="4" presStyleCnt="5" custScaleX="1184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57C0627-9108-5840-819B-2FB7CDEF043F}" type="presOf" srcId="{7393FBBA-6145-4A1A-A1B2-65288F6991B9}" destId="{C92865B6-A7B5-4B0C-9A84-EF6989FC8ED5}" srcOrd="0" destOrd="0" presId="urn:microsoft.com/office/officeart/2005/8/layout/chevron1"/>
    <dgm:cxn modelId="{2D9635C7-A756-4A0E-A34B-5B08A570B9AF}" srcId="{BC00F029-AC0E-41F1-9694-EF002EF5EE12}" destId="{97E99B68-B257-463B-944A-1AE386784E0D}" srcOrd="4" destOrd="0" parTransId="{13E1589A-4CF8-4715-BA1C-4FAC884B8131}" sibTransId="{1B5293B1-78AD-4105-8F0C-E6C9D693E601}"/>
    <dgm:cxn modelId="{E9E48995-6EC2-467E-80A9-EDD8F01C2F82}" srcId="{BC00F029-AC0E-41F1-9694-EF002EF5EE12}" destId="{CCF6321B-911F-4414-AF69-F377B7982F6A}" srcOrd="0" destOrd="0" parTransId="{F6C240DF-D19D-4E8B-ACD1-975429DE5BD7}" sibTransId="{E8E8E0E4-58E9-4524-A849-9CB395BD8D53}"/>
    <dgm:cxn modelId="{7F53CB1B-74A6-F342-983E-386131252E6D}" type="presOf" srcId="{197A2EE3-1797-4F33-BEDB-6A4773CA86F9}" destId="{FBDDDC75-C058-4B55-B4FF-6FAD9F935FB7}" srcOrd="0" destOrd="0" presId="urn:microsoft.com/office/officeart/2005/8/layout/chevron1"/>
    <dgm:cxn modelId="{695D996D-3893-4772-B1B6-D786A7A66568}" srcId="{BC00F029-AC0E-41F1-9694-EF002EF5EE12}" destId="{4D41875F-A100-4A04-8F5A-0A675C9D040A}" srcOrd="1" destOrd="0" parTransId="{E65B0479-2617-43B0-A536-40EB17848BFD}" sibTransId="{09066B55-75F9-4EE1-B5B7-629FA0C0DBDF}"/>
    <dgm:cxn modelId="{D5663C0E-C353-4708-862F-414439D20F2C}" srcId="{BC00F029-AC0E-41F1-9694-EF002EF5EE12}" destId="{7393FBBA-6145-4A1A-A1B2-65288F6991B9}" srcOrd="3" destOrd="0" parTransId="{D6D3408D-A536-47EB-91A2-C7FA59D109CF}" sibTransId="{7EA288A3-8FB2-4D4B-9700-88888C087409}"/>
    <dgm:cxn modelId="{61349E87-64A8-46C3-9F4A-35D2045C8B4E}" srcId="{BC00F029-AC0E-41F1-9694-EF002EF5EE12}" destId="{197A2EE3-1797-4F33-BEDB-6A4773CA86F9}" srcOrd="2" destOrd="0" parTransId="{82894871-0912-4B06-990D-A4565245ABFE}" sibTransId="{97449403-D74A-4164-B803-83741D0827D2}"/>
    <dgm:cxn modelId="{503FB064-E926-7B48-8DDE-8EB18485BCF7}" type="presOf" srcId="{CCF6321B-911F-4414-AF69-F377B7982F6A}" destId="{50DDF5BF-B51A-4C39-B3EE-8BBA2FC441CC}" srcOrd="0" destOrd="0" presId="urn:microsoft.com/office/officeart/2005/8/layout/chevron1"/>
    <dgm:cxn modelId="{BCDA2D2E-60B3-0E49-BDC2-2011CDFFAD78}" type="presOf" srcId="{97E99B68-B257-463B-944A-1AE386784E0D}" destId="{03C69765-C1BA-4087-9250-B2A980326FBF}" srcOrd="0" destOrd="0" presId="urn:microsoft.com/office/officeart/2005/8/layout/chevron1"/>
    <dgm:cxn modelId="{D5792219-2925-3B47-B228-516774C63D36}" type="presOf" srcId="{BC00F029-AC0E-41F1-9694-EF002EF5EE12}" destId="{0692F4C5-F4BD-4C84-A312-1D5DA0A898ED}" srcOrd="0" destOrd="0" presId="urn:microsoft.com/office/officeart/2005/8/layout/chevron1"/>
    <dgm:cxn modelId="{6B72726F-9434-BF42-98F1-24909BA19C77}" type="presOf" srcId="{4D41875F-A100-4A04-8F5A-0A675C9D040A}" destId="{C2B29917-70C0-407F-A8AF-15AE1B3446EB}" srcOrd="0" destOrd="0" presId="urn:microsoft.com/office/officeart/2005/8/layout/chevron1"/>
    <dgm:cxn modelId="{1B547E81-C433-6246-81A0-29FEBC02B5B4}" type="presParOf" srcId="{0692F4C5-F4BD-4C84-A312-1D5DA0A898ED}" destId="{50DDF5BF-B51A-4C39-B3EE-8BBA2FC441CC}" srcOrd="0" destOrd="0" presId="urn:microsoft.com/office/officeart/2005/8/layout/chevron1"/>
    <dgm:cxn modelId="{CC661B73-7473-2042-8B90-C51F181FCA90}" type="presParOf" srcId="{0692F4C5-F4BD-4C84-A312-1D5DA0A898ED}" destId="{9268EAB8-3AF1-4BD5-92D3-4B813B57262F}" srcOrd="1" destOrd="0" presId="urn:microsoft.com/office/officeart/2005/8/layout/chevron1"/>
    <dgm:cxn modelId="{5AA9B4A3-97EB-3F4F-AEB3-171D69C76C4A}" type="presParOf" srcId="{0692F4C5-F4BD-4C84-A312-1D5DA0A898ED}" destId="{C2B29917-70C0-407F-A8AF-15AE1B3446EB}" srcOrd="2" destOrd="0" presId="urn:microsoft.com/office/officeart/2005/8/layout/chevron1"/>
    <dgm:cxn modelId="{14E3DA0A-118D-6149-8933-0052577EE0DF}" type="presParOf" srcId="{0692F4C5-F4BD-4C84-A312-1D5DA0A898ED}" destId="{B7E9E3CA-BA84-4842-93FA-52BC4FFE511B}" srcOrd="3" destOrd="0" presId="urn:microsoft.com/office/officeart/2005/8/layout/chevron1"/>
    <dgm:cxn modelId="{0A5BF905-6E0F-6E4E-A2DD-87E795B4CB95}" type="presParOf" srcId="{0692F4C5-F4BD-4C84-A312-1D5DA0A898ED}" destId="{FBDDDC75-C058-4B55-B4FF-6FAD9F935FB7}" srcOrd="4" destOrd="0" presId="urn:microsoft.com/office/officeart/2005/8/layout/chevron1"/>
    <dgm:cxn modelId="{DF1A3443-320C-CD4D-AAEA-6CFCC32C41BD}" type="presParOf" srcId="{0692F4C5-F4BD-4C84-A312-1D5DA0A898ED}" destId="{FF4D2280-E1AC-4541-9412-C73BBD743A2C}" srcOrd="5" destOrd="0" presId="urn:microsoft.com/office/officeart/2005/8/layout/chevron1"/>
    <dgm:cxn modelId="{C576604F-DEDA-F14E-A1B4-4CF09821FEEC}" type="presParOf" srcId="{0692F4C5-F4BD-4C84-A312-1D5DA0A898ED}" destId="{C92865B6-A7B5-4B0C-9A84-EF6989FC8ED5}" srcOrd="6" destOrd="0" presId="urn:microsoft.com/office/officeart/2005/8/layout/chevron1"/>
    <dgm:cxn modelId="{EF258450-61F6-4740-849E-2B1867F6283F}" type="presParOf" srcId="{0692F4C5-F4BD-4C84-A312-1D5DA0A898ED}" destId="{6BB67F18-5093-41AC-ADCA-06B2B75B672D}" srcOrd="7" destOrd="0" presId="urn:microsoft.com/office/officeart/2005/8/layout/chevron1"/>
    <dgm:cxn modelId="{03621DF1-6D6E-8642-8769-802FC86FC91B}" type="presParOf" srcId="{0692F4C5-F4BD-4C84-A312-1D5DA0A898ED}" destId="{03C69765-C1BA-4087-9250-B2A980326FBF}" srcOrd="8" destOrd="0" presId="urn:microsoft.com/office/officeart/2005/8/layout/chevron1"/>
  </dgm:cxnLst>
  <dgm:bg>
    <a:effectLst/>
  </dgm:bg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B237B4A-DFBA-499E-90D9-51C692EF3C1C}" type="doc">
      <dgm:prSet loTypeId="urn:microsoft.com/office/officeart/2005/8/layout/chevron1" loCatId="process" qsTypeId="urn:microsoft.com/office/officeart/2005/8/quickstyle/simple1" qsCatId="simple" csTypeId="urn:microsoft.com/office/officeart/2005/8/colors/accent1_1" csCatId="accent1" phldr="1"/>
      <dgm:spPr/>
    </dgm:pt>
    <dgm:pt modelId="{35AC1235-8515-4F01-BCD9-5501E89047DB}">
      <dgm:prSet phldrT="[Text]" custT="1"/>
      <dgm:spPr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fr-FR" sz="1500" dirty="0" smtClean="0"/>
            <a:t>Contexte</a:t>
          </a:r>
          <a:endParaRPr lang="fr-FR" sz="1500" dirty="0"/>
        </a:p>
      </dgm:t>
    </dgm:pt>
    <dgm:pt modelId="{E2DF19EF-3542-4D43-AB1B-6EC90EE904EA}" type="parTrans" cxnId="{3D951011-6530-44FB-8B3C-AAA12F1BA741}">
      <dgm:prSet/>
      <dgm:spPr/>
      <dgm:t>
        <a:bodyPr/>
        <a:lstStyle/>
        <a:p>
          <a:endParaRPr lang="fr-FR"/>
        </a:p>
      </dgm:t>
    </dgm:pt>
    <dgm:pt modelId="{21B905B7-D17A-43E7-82B0-8332766B8716}" type="sibTrans" cxnId="{3D951011-6530-44FB-8B3C-AAA12F1BA741}">
      <dgm:prSet/>
      <dgm:spPr/>
      <dgm:t>
        <a:bodyPr/>
        <a:lstStyle/>
        <a:p>
          <a:endParaRPr lang="fr-FR"/>
        </a:p>
      </dgm:t>
    </dgm:pt>
    <dgm:pt modelId="{590A50E1-4C9E-4271-AED5-E79B56FF3F0B}">
      <dgm:prSet phldrT="[Text]" custT="1"/>
      <dgm:spPr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fr-FR" sz="1500" dirty="0" smtClean="0"/>
            <a:t>Enjeux</a:t>
          </a:r>
          <a:endParaRPr lang="fr-FR" sz="1500" dirty="0"/>
        </a:p>
      </dgm:t>
    </dgm:pt>
    <dgm:pt modelId="{8496C2AF-4CE9-4EE7-958B-1B1751CEC3BC}" type="parTrans" cxnId="{BD67AE29-4B9E-444F-AE76-B9D6ACA5D44F}">
      <dgm:prSet/>
      <dgm:spPr/>
      <dgm:t>
        <a:bodyPr/>
        <a:lstStyle/>
        <a:p>
          <a:endParaRPr lang="fr-FR"/>
        </a:p>
      </dgm:t>
    </dgm:pt>
    <dgm:pt modelId="{7936CDD8-5B50-4B6C-992F-4E8939290AF1}" type="sibTrans" cxnId="{BD67AE29-4B9E-444F-AE76-B9D6ACA5D44F}">
      <dgm:prSet/>
      <dgm:spPr/>
      <dgm:t>
        <a:bodyPr/>
        <a:lstStyle/>
        <a:p>
          <a:endParaRPr lang="fr-FR"/>
        </a:p>
      </dgm:t>
    </dgm:pt>
    <dgm:pt modelId="{C33EDF74-ED44-475D-928F-9A453D1C802B}">
      <dgm:prSet phldrT="[Text]" custT="1"/>
      <dgm:spPr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fr-FR" sz="1500" dirty="0" smtClean="0"/>
            <a:t>Stratégie</a:t>
          </a:r>
          <a:endParaRPr lang="fr-FR" sz="1500" dirty="0"/>
        </a:p>
      </dgm:t>
    </dgm:pt>
    <dgm:pt modelId="{D88D993C-04C3-4DD0-86F2-0569D5C11F0D}" type="parTrans" cxnId="{242AB597-6768-4C19-B722-F65963364F11}">
      <dgm:prSet/>
      <dgm:spPr/>
      <dgm:t>
        <a:bodyPr/>
        <a:lstStyle/>
        <a:p>
          <a:endParaRPr lang="fr-FR"/>
        </a:p>
      </dgm:t>
    </dgm:pt>
    <dgm:pt modelId="{F3EA6E33-2869-4106-911B-1FA86BEDD8A1}" type="sibTrans" cxnId="{242AB597-6768-4C19-B722-F65963364F11}">
      <dgm:prSet/>
      <dgm:spPr/>
      <dgm:t>
        <a:bodyPr/>
        <a:lstStyle/>
        <a:p>
          <a:endParaRPr lang="fr-FR"/>
        </a:p>
      </dgm:t>
    </dgm:pt>
    <dgm:pt modelId="{F7CC0DAD-86C8-4C60-AF53-B97D7978A13A}">
      <dgm:prSet phldrT="[Text]" custT="1"/>
      <dgm:spPr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fr-FR" sz="1500" dirty="0" smtClean="0"/>
            <a:t>Rapport de force</a:t>
          </a:r>
          <a:endParaRPr lang="fr-FR" sz="1500" dirty="0"/>
        </a:p>
      </dgm:t>
    </dgm:pt>
    <dgm:pt modelId="{C4A8202D-BD06-4826-9405-9FDD4BE78ECA}" type="parTrans" cxnId="{ADE55BAA-3E21-441F-8008-D1E2D4CAEE8D}">
      <dgm:prSet/>
      <dgm:spPr/>
      <dgm:t>
        <a:bodyPr/>
        <a:lstStyle/>
        <a:p>
          <a:endParaRPr lang="fr-FR"/>
        </a:p>
      </dgm:t>
    </dgm:pt>
    <dgm:pt modelId="{FA59EECD-53C9-421B-AB1A-567949A7741C}" type="sibTrans" cxnId="{ADE55BAA-3E21-441F-8008-D1E2D4CAEE8D}">
      <dgm:prSet/>
      <dgm:spPr/>
      <dgm:t>
        <a:bodyPr/>
        <a:lstStyle/>
        <a:p>
          <a:endParaRPr lang="fr-FR"/>
        </a:p>
      </dgm:t>
    </dgm:pt>
    <dgm:pt modelId="{6B4BFC87-A083-4B64-A453-1049150D8FD0}">
      <dgm:prSet phldrT="[Text]" custT="1"/>
      <dgm:spPr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fr-FR" sz="1500" dirty="0" smtClean="0"/>
            <a:t>Expertise</a:t>
          </a:r>
          <a:endParaRPr lang="fr-FR" sz="1500" dirty="0"/>
        </a:p>
      </dgm:t>
    </dgm:pt>
    <dgm:pt modelId="{96B89687-DCCF-4828-BBF7-5F72CF0175E7}" type="parTrans" cxnId="{8C29D5C7-1E98-4557-93B6-940AB8B2723D}">
      <dgm:prSet/>
      <dgm:spPr/>
      <dgm:t>
        <a:bodyPr/>
        <a:lstStyle/>
        <a:p>
          <a:endParaRPr lang="fr-FR"/>
        </a:p>
      </dgm:t>
    </dgm:pt>
    <dgm:pt modelId="{1C7285B9-C83B-47D0-B55F-B52207F41CF2}" type="sibTrans" cxnId="{8C29D5C7-1E98-4557-93B6-940AB8B2723D}">
      <dgm:prSet/>
      <dgm:spPr/>
      <dgm:t>
        <a:bodyPr/>
        <a:lstStyle/>
        <a:p>
          <a:endParaRPr lang="fr-FR"/>
        </a:p>
      </dgm:t>
    </dgm:pt>
    <dgm:pt modelId="{9BD7368C-C4F5-4ECD-9329-F45ED4A4382C}" type="pres">
      <dgm:prSet presAssocID="{6B237B4A-DFBA-499E-90D9-51C692EF3C1C}" presName="Name0" presStyleCnt="0">
        <dgm:presLayoutVars>
          <dgm:dir/>
          <dgm:animLvl val="lvl"/>
          <dgm:resizeHandles val="exact"/>
        </dgm:presLayoutVars>
      </dgm:prSet>
      <dgm:spPr/>
    </dgm:pt>
    <dgm:pt modelId="{BC5806F8-4574-44CC-A1EE-F26BFE2C8D5E}" type="pres">
      <dgm:prSet presAssocID="{35AC1235-8515-4F01-BCD9-5501E89047DB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33F38A0-31A1-4F73-AAC6-8478F28250B0}" type="pres">
      <dgm:prSet presAssocID="{21B905B7-D17A-43E7-82B0-8332766B8716}" presName="parTxOnlySpace" presStyleCnt="0"/>
      <dgm:spPr/>
    </dgm:pt>
    <dgm:pt modelId="{B6C06EF3-85A7-4626-8F6F-5FBCCA11FAF0}" type="pres">
      <dgm:prSet presAssocID="{F7CC0DAD-86C8-4C60-AF53-B97D7978A13A}" presName="parTxOnly" presStyleLbl="node1" presStyleIdx="1" presStyleCnt="5" custScaleX="1189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4392E66-2E7F-469D-9DF3-21081BC5184F}" type="pres">
      <dgm:prSet presAssocID="{FA59EECD-53C9-421B-AB1A-567949A7741C}" presName="parTxOnlySpace" presStyleCnt="0"/>
      <dgm:spPr/>
    </dgm:pt>
    <dgm:pt modelId="{26B61F2F-9F2A-445F-AC2E-6EC7B904A381}" type="pres">
      <dgm:prSet presAssocID="{590A50E1-4C9E-4271-AED5-E79B56FF3F0B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69601B-A490-441D-B31D-F089C2BF526C}" type="pres">
      <dgm:prSet presAssocID="{7936CDD8-5B50-4B6C-992F-4E8939290AF1}" presName="parTxOnlySpace" presStyleCnt="0"/>
      <dgm:spPr/>
    </dgm:pt>
    <dgm:pt modelId="{1E94CB53-E454-4B6A-A93F-6CC75669BFAE}" type="pres">
      <dgm:prSet presAssocID="{C33EDF74-ED44-475D-928F-9A453D1C802B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357FCEA-5526-4CCA-A8FE-7A48DF84D4C6}" type="pres">
      <dgm:prSet presAssocID="{F3EA6E33-2869-4106-911B-1FA86BEDD8A1}" presName="parTxOnlySpace" presStyleCnt="0"/>
      <dgm:spPr/>
    </dgm:pt>
    <dgm:pt modelId="{3FA9DB8D-AA7F-4DEB-A804-536DE013A5EF}" type="pres">
      <dgm:prSet presAssocID="{6B4BFC87-A083-4B64-A453-1049150D8FD0}" presName="parTxOnly" presStyleLbl="node1" presStyleIdx="4" presStyleCnt="5" custScaleX="1130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92E2790-3057-8243-A3C9-DA483FEE6CA6}" type="presOf" srcId="{6B4BFC87-A083-4B64-A453-1049150D8FD0}" destId="{3FA9DB8D-AA7F-4DEB-A804-536DE013A5EF}" srcOrd="0" destOrd="0" presId="urn:microsoft.com/office/officeart/2005/8/layout/chevron1"/>
    <dgm:cxn modelId="{ACD1E447-C873-4042-B9E2-0C5E2ECBCC3A}" type="presOf" srcId="{C33EDF74-ED44-475D-928F-9A453D1C802B}" destId="{1E94CB53-E454-4B6A-A93F-6CC75669BFAE}" srcOrd="0" destOrd="0" presId="urn:microsoft.com/office/officeart/2005/8/layout/chevron1"/>
    <dgm:cxn modelId="{BD67AE29-4B9E-444F-AE76-B9D6ACA5D44F}" srcId="{6B237B4A-DFBA-499E-90D9-51C692EF3C1C}" destId="{590A50E1-4C9E-4271-AED5-E79B56FF3F0B}" srcOrd="2" destOrd="0" parTransId="{8496C2AF-4CE9-4EE7-958B-1B1751CEC3BC}" sibTransId="{7936CDD8-5B50-4B6C-992F-4E8939290AF1}"/>
    <dgm:cxn modelId="{A221657D-1A9C-1D48-B0BF-CFC028C32ABB}" type="presOf" srcId="{35AC1235-8515-4F01-BCD9-5501E89047DB}" destId="{BC5806F8-4574-44CC-A1EE-F26BFE2C8D5E}" srcOrd="0" destOrd="0" presId="urn:microsoft.com/office/officeart/2005/8/layout/chevron1"/>
    <dgm:cxn modelId="{3D951011-6530-44FB-8B3C-AAA12F1BA741}" srcId="{6B237B4A-DFBA-499E-90D9-51C692EF3C1C}" destId="{35AC1235-8515-4F01-BCD9-5501E89047DB}" srcOrd="0" destOrd="0" parTransId="{E2DF19EF-3542-4D43-AB1B-6EC90EE904EA}" sibTransId="{21B905B7-D17A-43E7-82B0-8332766B8716}"/>
    <dgm:cxn modelId="{574B2310-BA72-3F4F-8A94-05D8D1D1CC2E}" type="presOf" srcId="{590A50E1-4C9E-4271-AED5-E79B56FF3F0B}" destId="{26B61F2F-9F2A-445F-AC2E-6EC7B904A381}" srcOrd="0" destOrd="0" presId="urn:microsoft.com/office/officeart/2005/8/layout/chevron1"/>
    <dgm:cxn modelId="{F03D7098-62CF-2448-A90E-5CB149E86244}" type="presOf" srcId="{6B237B4A-DFBA-499E-90D9-51C692EF3C1C}" destId="{9BD7368C-C4F5-4ECD-9329-F45ED4A4382C}" srcOrd="0" destOrd="0" presId="urn:microsoft.com/office/officeart/2005/8/layout/chevron1"/>
    <dgm:cxn modelId="{8C29D5C7-1E98-4557-93B6-940AB8B2723D}" srcId="{6B237B4A-DFBA-499E-90D9-51C692EF3C1C}" destId="{6B4BFC87-A083-4B64-A453-1049150D8FD0}" srcOrd="4" destOrd="0" parTransId="{96B89687-DCCF-4828-BBF7-5F72CF0175E7}" sibTransId="{1C7285B9-C83B-47D0-B55F-B52207F41CF2}"/>
    <dgm:cxn modelId="{242AB597-6768-4C19-B722-F65963364F11}" srcId="{6B237B4A-DFBA-499E-90D9-51C692EF3C1C}" destId="{C33EDF74-ED44-475D-928F-9A453D1C802B}" srcOrd="3" destOrd="0" parTransId="{D88D993C-04C3-4DD0-86F2-0569D5C11F0D}" sibTransId="{F3EA6E33-2869-4106-911B-1FA86BEDD8A1}"/>
    <dgm:cxn modelId="{8E90F7DD-8756-F74E-AA5C-F998B0BC9169}" type="presOf" srcId="{F7CC0DAD-86C8-4C60-AF53-B97D7978A13A}" destId="{B6C06EF3-85A7-4626-8F6F-5FBCCA11FAF0}" srcOrd="0" destOrd="0" presId="urn:microsoft.com/office/officeart/2005/8/layout/chevron1"/>
    <dgm:cxn modelId="{ADE55BAA-3E21-441F-8008-D1E2D4CAEE8D}" srcId="{6B237B4A-DFBA-499E-90D9-51C692EF3C1C}" destId="{F7CC0DAD-86C8-4C60-AF53-B97D7978A13A}" srcOrd="1" destOrd="0" parTransId="{C4A8202D-BD06-4826-9405-9FDD4BE78ECA}" sibTransId="{FA59EECD-53C9-421B-AB1A-567949A7741C}"/>
    <dgm:cxn modelId="{088097C9-8FC5-6246-A521-1C460FDB368A}" type="presParOf" srcId="{9BD7368C-C4F5-4ECD-9329-F45ED4A4382C}" destId="{BC5806F8-4574-44CC-A1EE-F26BFE2C8D5E}" srcOrd="0" destOrd="0" presId="urn:microsoft.com/office/officeart/2005/8/layout/chevron1"/>
    <dgm:cxn modelId="{85885E46-205A-974D-9935-3FF3EED8F89E}" type="presParOf" srcId="{9BD7368C-C4F5-4ECD-9329-F45ED4A4382C}" destId="{133F38A0-31A1-4F73-AAC6-8478F28250B0}" srcOrd="1" destOrd="0" presId="urn:microsoft.com/office/officeart/2005/8/layout/chevron1"/>
    <dgm:cxn modelId="{2903449F-D421-A148-A192-A4897DFE5D1A}" type="presParOf" srcId="{9BD7368C-C4F5-4ECD-9329-F45ED4A4382C}" destId="{B6C06EF3-85A7-4626-8F6F-5FBCCA11FAF0}" srcOrd="2" destOrd="0" presId="urn:microsoft.com/office/officeart/2005/8/layout/chevron1"/>
    <dgm:cxn modelId="{77948373-DC8F-9F4C-91AB-0FF34FD6709F}" type="presParOf" srcId="{9BD7368C-C4F5-4ECD-9329-F45ED4A4382C}" destId="{F4392E66-2E7F-469D-9DF3-21081BC5184F}" srcOrd="3" destOrd="0" presId="urn:microsoft.com/office/officeart/2005/8/layout/chevron1"/>
    <dgm:cxn modelId="{E8374F0F-28AE-8A45-A3D2-739E8EB5F39D}" type="presParOf" srcId="{9BD7368C-C4F5-4ECD-9329-F45ED4A4382C}" destId="{26B61F2F-9F2A-445F-AC2E-6EC7B904A381}" srcOrd="4" destOrd="0" presId="urn:microsoft.com/office/officeart/2005/8/layout/chevron1"/>
    <dgm:cxn modelId="{20C22048-5971-B84C-B716-E9AB3B45A7C5}" type="presParOf" srcId="{9BD7368C-C4F5-4ECD-9329-F45ED4A4382C}" destId="{9069601B-A490-441D-B31D-F089C2BF526C}" srcOrd="5" destOrd="0" presId="urn:microsoft.com/office/officeart/2005/8/layout/chevron1"/>
    <dgm:cxn modelId="{6139CCCB-A5D9-554E-A0F9-608145223EBF}" type="presParOf" srcId="{9BD7368C-C4F5-4ECD-9329-F45ED4A4382C}" destId="{1E94CB53-E454-4B6A-A93F-6CC75669BFAE}" srcOrd="6" destOrd="0" presId="urn:microsoft.com/office/officeart/2005/8/layout/chevron1"/>
    <dgm:cxn modelId="{001FA7A3-3FD3-B546-8619-801894A14B4F}" type="presParOf" srcId="{9BD7368C-C4F5-4ECD-9329-F45ED4A4382C}" destId="{3357FCEA-5526-4CCA-A8FE-7A48DF84D4C6}" srcOrd="7" destOrd="0" presId="urn:microsoft.com/office/officeart/2005/8/layout/chevron1"/>
    <dgm:cxn modelId="{795C08C2-4FB0-EC4C-BFF7-984BF498164D}" type="presParOf" srcId="{9BD7368C-C4F5-4ECD-9329-F45ED4A4382C}" destId="{3FA9DB8D-AA7F-4DEB-A804-536DE013A5EF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1D12C76-86E4-493C-B151-8006AFDEA91A}" type="doc">
      <dgm:prSet loTypeId="urn:microsoft.com/office/officeart/2005/8/layout/hChevron3" loCatId="process" qsTypeId="urn:microsoft.com/office/officeart/2005/8/quickstyle/simple3" qsCatId="simple" csTypeId="urn:microsoft.com/office/officeart/2005/8/colors/accent1_2" csCatId="accent1" phldr="1"/>
      <dgm:spPr/>
    </dgm:pt>
    <dgm:pt modelId="{29B9EE5F-935D-41C9-A789-E31AC9EBD4FE}">
      <dgm:prSet phldrT="[Texte]"/>
      <dgm:spPr/>
      <dgm:t>
        <a:bodyPr/>
        <a:lstStyle/>
        <a:p>
          <a:r>
            <a:rPr lang="fr-FR" dirty="0" smtClean="0"/>
            <a:t>Définition</a:t>
          </a:r>
          <a:endParaRPr lang="fr-FR" dirty="0"/>
        </a:p>
      </dgm:t>
    </dgm:pt>
    <dgm:pt modelId="{7458C0F1-B747-4148-A4C5-CFCF1D8F6249}" type="parTrans" cxnId="{897D9E36-AE86-4892-84A7-5CE943C9EBBC}">
      <dgm:prSet/>
      <dgm:spPr/>
      <dgm:t>
        <a:bodyPr/>
        <a:lstStyle/>
        <a:p>
          <a:endParaRPr lang="fr-FR"/>
        </a:p>
      </dgm:t>
    </dgm:pt>
    <dgm:pt modelId="{A0C23CD1-369B-4DCE-81A1-8535F30D3C9E}" type="sibTrans" cxnId="{897D9E36-AE86-4892-84A7-5CE943C9EBBC}">
      <dgm:prSet/>
      <dgm:spPr/>
      <dgm:t>
        <a:bodyPr/>
        <a:lstStyle/>
        <a:p>
          <a:endParaRPr lang="fr-FR"/>
        </a:p>
      </dgm:t>
    </dgm:pt>
    <dgm:pt modelId="{BB46B858-9694-43D2-8223-0F3AD44DF8DA}">
      <dgm:prSet phldrT="[Texte]"/>
      <dgm:spPr/>
      <dgm:t>
        <a:bodyPr/>
        <a:lstStyle/>
        <a:p>
          <a:r>
            <a:rPr lang="fr-FR" dirty="0" smtClean="0"/>
            <a:t>Origines</a:t>
          </a:r>
          <a:endParaRPr lang="fr-FR" dirty="0"/>
        </a:p>
      </dgm:t>
    </dgm:pt>
    <dgm:pt modelId="{A53A3BC2-7EA6-41B8-B073-E7571F7990A5}" type="parTrans" cxnId="{DBBE06A0-8AEA-462C-A5E5-52B6C1E6065E}">
      <dgm:prSet/>
      <dgm:spPr/>
      <dgm:t>
        <a:bodyPr/>
        <a:lstStyle/>
        <a:p>
          <a:endParaRPr lang="fr-FR"/>
        </a:p>
      </dgm:t>
    </dgm:pt>
    <dgm:pt modelId="{A22A89E1-BFF8-4CDE-9076-CDEF5CB973FF}" type="sibTrans" cxnId="{DBBE06A0-8AEA-462C-A5E5-52B6C1E6065E}">
      <dgm:prSet/>
      <dgm:spPr/>
      <dgm:t>
        <a:bodyPr/>
        <a:lstStyle/>
        <a:p>
          <a:endParaRPr lang="fr-FR"/>
        </a:p>
      </dgm:t>
    </dgm:pt>
    <dgm:pt modelId="{55F7EC97-C72C-4237-9917-0FBB5FA7C778}">
      <dgm:prSet phldrT="[Texte]"/>
      <dgm:spPr/>
      <dgm:t>
        <a:bodyPr/>
        <a:lstStyle/>
        <a:p>
          <a:r>
            <a:rPr lang="fr-FR" dirty="0" smtClean="0"/>
            <a:t>Types de conflits</a:t>
          </a:r>
          <a:endParaRPr lang="fr-FR" dirty="0"/>
        </a:p>
      </dgm:t>
    </dgm:pt>
    <dgm:pt modelId="{8001AD93-4DA5-431B-B85D-7327CA8445A4}" type="parTrans" cxnId="{931B4A13-751D-4C1C-8BCA-BC0B58705EE6}">
      <dgm:prSet/>
      <dgm:spPr/>
      <dgm:t>
        <a:bodyPr/>
        <a:lstStyle/>
        <a:p>
          <a:endParaRPr lang="fr-FR"/>
        </a:p>
      </dgm:t>
    </dgm:pt>
    <dgm:pt modelId="{43F0E524-48AE-46A4-B13C-FBE2D008DD3C}" type="sibTrans" cxnId="{931B4A13-751D-4C1C-8BCA-BC0B58705EE6}">
      <dgm:prSet/>
      <dgm:spPr/>
      <dgm:t>
        <a:bodyPr/>
        <a:lstStyle/>
        <a:p>
          <a:endParaRPr lang="fr-FR"/>
        </a:p>
      </dgm:t>
    </dgm:pt>
    <dgm:pt modelId="{EF8C9F64-DD44-417C-93E2-F91EEC38E569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FR" b="1" dirty="0" smtClean="0">
              <a:solidFill>
                <a:schemeClr val="bg1"/>
              </a:solidFill>
            </a:rPr>
            <a:t>Prévenir les conflits</a:t>
          </a:r>
          <a:endParaRPr lang="fr-FR" b="1" dirty="0">
            <a:solidFill>
              <a:schemeClr val="bg1"/>
            </a:solidFill>
          </a:endParaRPr>
        </a:p>
      </dgm:t>
    </dgm:pt>
    <dgm:pt modelId="{5E2CBC03-8D37-49D7-BA0E-7385EDB5B63E}" type="parTrans" cxnId="{2959B742-BACC-43D3-AC8F-302FF457AD14}">
      <dgm:prSet/>
      <dgm:spPr/>
      <dgm:t>
        <a:bodyPr/>
        <a:lstStyle/>
        <a:p>
          <a:endParaRPr lang="fr-FR"/>
        </a:p>
      </dgm:t>
    </dgm:pt>
    <dgm:pt modelId="{81E9701F-AEEF-488C-A122-B7A7B7A33675}" type="sibTrans" cxnId="{2959B742-BACC-43D3-AC8F-302FF457AD14}">
      <dgm:prSet/>
      <dgm:spPr/>
      <dgm:t>
        <a:bodyPr/>
        <a:lstStyle/>
        <a:p>
          <a:endParaRPr lang="fr-FR"/>
        </a:p>
      </dgm:t>
    </dgm:pt>
    <dgm:pt modelId="{1E8C338B-CFB9-4F4A-BFD9-3A522B107214}">
      <dgm:prSet/>
      <dgm:spPr/>
      <dgm:t>
        <a:bodyPr/>
        <a:lstStyle/>
        <a:p>
          <a:r>
            <a:rPr lang="fr-FR" dirty="0" smtClean="0"/>
            <a:t>Gérer les conflits</a:t>
          </a:r>
          <a:endParaRPr lang="fr-FR" dirty="0"/>
        </a:p>
      </dgm:t>
    </dgm:pt>
    <dgm:pt modelId="{B37A2E7D-8EEB-425C-B1BB-B93EA712026C}" type="parTrans" cxnId="{01AE865A-7AE9-4FB6-9189-E877450B44E8}">
      <dgm:prSet/>
      <dgm:spPr/>
      <dgm:t>
        <a:bodyPr/>
        <a:lstStyle/>
        <a:p>
          <a:endParaRPr lang="fr-FR"/>
        </a:p>
      </dgm:t>
    </dgm:pt>
    <dgm:pt modelId="{6BDB4641-3EDC-4FBE-8F2A-656ABCB0693E}" type="sibTrans" cxnId="{01AE865A-7AE9-4FB6-9189-E877450B44E8}">
      <dgm:prSet/>
      <dgm:spPr/>
      <dgm:t>
        <a:bodyPr/>
        <a:lstStyle/>
        <a:p>
          <a:endParaRPr lang="fr-FR"/>
        </a:p>
      </dgm:t>
    </dgm:pt>
    <dgm:pt modelId="{EF6BEFC4-81C1-4017-9A48-87F94DB6418A}">
      <dgm:prSet/>
      <dgm:spPr/>
      <dgm:t>
        <a:bodyPr/>
        <a:lstStyle/>
        <a:p>
          <a:r>
            <a:rPr lang="fr-FR" dirty="0" smtClean="0"/>
            <a:t>Exemple</a:t>
          </a:r>
          <a:endParaRPr lang="fr-FR" dirty="0"/>
        </a:p>
      </dgm:t>
    </dgm:pt>
    <dgm:pt modelId="{6EA6A95A-86B9-4BC6-B715-1F5FD660B788}" type="parTrans" cxnId="{2D728506-0934-4EFB-B26C-52EC02E0E7D7}">
      <dgm:prSet/>
      <dgm:spPr/>
      <dgm:t>
        <a:bodyPr/>
        <a:lstStyle/>
        <a:p>
          <a:endParaRPr lang="fr-FR"/>
        </a:p>
      </dgm:t>
    </dgm:pt>
    <dgm:pt modelId="{D09C204D-3DAF-4AC8-8CC6-4BF73A2C6B1C}" type="sibTrans" cxnId="{2D728506-0934-4EFB-B26C-52EC02E0E7D7}">
      <dgm:prSet/>
      <dgm:spPr/>
      <dgm:t>
        <a:bodyPr/>
        <a:lstStyle/>
        <a:p>
          <a:endParaRPr lang="fr-FR"/>
        </a:p>
      </dgm:t>
    </dgm:pt>
    <dgm:pt modelId="{8D63FC6A-AEFA-45D9-891D-EE3CE042CC1E}" type="pres">
      <dgm:prSet presAssocID="{61D12C76-86E4-493C-B151-8006AFDEA91A}" presName="Name0" presStyleCnt="0">
        <dgm:presLayoutVars>
          <dgm:dir/>
          <dgm:resizeHandles val="exact"/>
        </dgm:presLayoutVars>
      </dgm:prSet>
      <dgm:spPr/>
    </dgm:pt>
    <dgm:pt modelId="{5D8E743A-DA55-4E7A-83E2-37D6B3329324}" type="pres">
      <dgm:prSet presAssocID="{29B9EE5F-935D-41C9-A789-E31AC9EBD4FE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F4FBB8-FC72-4CD2-96C3-A02FA4F80CF9}" type="pres">
      <dgm:prSet presAssocID="{A0C23CD1-369B-4DCE-81A1-8535F30D3C9E}" presName="parSpace" presStyleCnt="0"/>
      <dgm:spPr/>
    </dgm:pt>
    <dgm:pt modelId="{FF8C565D-F394-4670-BB4A-688172A18A3D}" type="pres">
      <dgm:prSet presAssocID="{BB46B858-9694-43D2-8223-0F3AD44DF8DA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C3EEE54-1DBB-446B-BD7D-E1166C418593}" type="pres">
      <dgm:prSet presAssocID="{A22A89E1-BFF8-4CDE-9076-CDEF5CB973FF}" presName="parSpace" presStyleCnt="0"/>
      <dgm:spPr/>
    </dgm:pt>
    <dgm:pt modelId="{467FDD30-24C6-4BD2-B1C9-998BD4C2E7AE}" type="pres">
      <dgm:prSet presAssocID="{55F7EC97-C72C-4237-9917-0FBB5FA7C778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D8D4D5-C838-4D47-A22C-40BEBF27E812}" type="pres">
      <dgm:prSet presAssocID="{43F0E524-48AE-46A4-B13C-FBE2D008DD3C}" presName="parSpace" presStyleCnt="0"/>
      <dgm:spPr/>
    </dgm:pt>
    <dgm:pt modelId="{AB95791B-5D1C-448F-A333-CEC453EA77B4}" type="pres">
      <dgm:prSet presAssocID="{EF8C9F64-DD44-417C-93E2-F91EEC38E569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EDC6095-324A-42D0-B93B-85DD6EAE7DAB}" type="pres">
      <dgm:prSet presAssocID="{81E9701F-AEEF-488C-A122-B7A7B7A33675}" presName="parSpace" presStyleCnt="0"/>
      <dgm:spPr/>
    </dgm:pt>
    <dgm:pt modelId="{2951A1C1-69CD-4BC0-B11B-14ECE012D4D3}" type="pres">
      <dgm:prSet presAssocID="{1E8C338B-CFB9-4F4A-BFD9-3A522B107214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5EEACA1-7829-4F03-A8B5-C1A716B2B3F6}" type="pres">
      <dgm:prSet presAssocID="{6BDB4641-3EDC-4FBE-8F2A-656ABCB0693E}" presName="parSpace" presStyleCnt="0"/>
      <dgm:spPr/>
    </dgm:pt>
    <dgm:pt modelId="{05ABEF53-B4B9-42AF-9712-DE168D928CD3}" type="pres">
      <dgm:prSet presAssocID="{EF6BEFC4-81C1-4017-9A48-87F94DB6418A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D728506-0934-4EFB-B26C-52EC02E0E7D7}" srcId="{61D12C76-86E4-493C-B151-8006AFDEA91A}" destId="{EF6BEFC4-81C1-4017-9A48-87F94DB6418A}" srcOrd="5" destOrd="0" parTransId="{6EA6A95A-86B9-4BC6-B715-1F5FD660B788}" sibTransId="{D09C204D-3DAF-4AC8-8CC6-4BF73A2C6B1C}"/>
    <dgm:cxn modelId="{897D9E36-AE86-4892-84A7-5CE943C9EBBC}" srcId="{61D12C76-86E4-493C-B151-8006AFDEA91A}" destId="{29B9EE5F-935D-41C9-A789-E31AC9EBD4FE}" srcOrd="0" destOrd="0" parTransId="{7458C0F1-B747-4148-A4C5-CFCF1D8F6249}" sibTransId="{A0C23CD1-369B-4DCE-81A1-8535F30D3C9E}"/>
    <dgm:cxn modelId="{DBBE06A0-8AEA-462C-A5E5-52B6C1E6065E}" srcId="{61D12C76-86E4-493C-B151-8006AFDEA91A}" destId="{BB46B858-9694-43D2-8223-0F3AD44DF8DA}" srcOrd="1" destOrd="0" parTransId="{A53A3BC2-7EA6-41B8-B073-E7571F7990A5}" sibTransId="{A22A89E1-BFF8-4CDE-9076-CDEF5CB973FF}"/>
    <dgm:cxn modelId="{D1BCAC84-1103-43C8-AD1F-09D4593B40E0}" type="presOf" srcId="{61D12C76-86E4-493C-B151-8006AFDEA91A}" destId="{8D63FC6A-AEFA-45D9-891D-EE3CE042CC1E}" srcOrd="0" destOrd="0" presId="urn:microsoft.com/office/officeart/2005/8/layout/hChevron3"/>
    <dgm:cxn modelId="{2959B742-BACC-43D3-AC8F-302FF457AD14}" srcId="{61D12C76-86E4-493C-B151-8006AFDEA91A}" destId="{EF8C9F64-DD44-417C-93E2-F91EEC38E569}" srcOrd="3" destOrd="0" parTransId="{5E2CBC03-8D37-49D7-BA0E-7385EDB5B63E}" sibTransId="{81E9701F-AEEF-488C-A122-B7A7B7A33675}"/>
    <dgm:cxn modelId="{F517BA5C-823A-42AE-A1B6-A543EBB3EA5B}" type="presOf" srcId="{29B9EE5F-935D-41C9-A789-E31AC9EBD4FE}" destId="{5D8E743A-DA55-4E7A-83E2-37D6B3329324}" srcOrd="0" destOrd="0" presId="urn:microsoft.com/office/officeart/2005/8/layout/hChevron3"/>
    <dgm:cxn modelId="{BC335715-ED58-46DC-925B-790AFFD9E06E}" type="presOf" srcId="{EF6BEFC4-81C1-4017-9A48-87F94DB6418A}" destId="{05ABEF53-B4B9-42AF-9712-DE168D928CD3}" srcOrd="0" destOrd="0" presId="urn:microsoft.com/office/officeart/2005/8/layout/hChevron3"/>
    <dgm:cxn modelId="{8A429685-D28D-4816-987A-49B5EEB2F273}" type="presOf" srcId="{BB46B858-9694-43D2-8223-0F3AD44DF8DA}" destId="{FF8C565D-F394-4670-BB4A-688172A18A3D}" srcOrd="0" destOrd="0" presId="urn:microsoft.com/office/officeart/2005/8/layout/hChevron3"/>
    <dgm:cxn modelId="{01AE865A-7AE9-4FB6-9189-E877450B44E8}" srcId="{61D12C76-86E4-493C-B151-8006AFDEA91A}" destId="{1E8C338B-CFB9-4F4A-BFD9-3A522B107214}" srcOrd="4" destOrd="0" parTransId="{B37A2E7D-8EEB-425C-B1BB-B93EA712026C}" sibTransId="{6BDB4641-3EDC-4FBE-8F2A-656ABCB0693E}"/>
    <dgm:cxn modelId="{931B4A13-751D-4C1C-8BCA-BC0B58705EE6}" srcId="{61D12C76-86E4-493C-B151-8006AFDEA91A}" destId="{55F7EC97-C72C-4237-9917-0FBB5FA7C778}" srcOrd="2" destOrd="0" parTransId="{8001AD93-4DA5-431B-B85D-7327CA8445A4}" sibTransId="{43F0E524-48AE-46A4-B13C-FBE2D008DD3C}"/>
    <dgm:cxn modelId="{E3EBF371-25DA-487E-BFE8-A77798A729D0}" type="presOf" srcId="{55F7EC97-C72C-4237-9917-0FBB5FA7C778}" destId="{467FDD30-24C6-4BD2-B1C9-998BD4C2E7AE}" srcOrd="0" destOrd="0" presId="urn:microsoft.com/office/officeart/2005/8/layout/hChevron3"/>
    <dgm:cxn modelId="{2F6C9A3D-1438-41D0-935C-DEE9B4E3D8FF}" type="presOf" srcId="{EF8C9F64-DD44-417C-93E2-F91EEC38E569}" destId="{AB95791B-5D1C-448F-A333-CEC453EA77B4}" srcOrd="0" destOrd="0" presId="urn:microsoft.com/office/officeart/2005/8/layout/hChevron3"/>
    <dgm:cxn modelId="{8C1DCF7E-9549-40DB-A425-7E4E2FB5068C}" type="presOf" srcId="{1E8C338B-CFB9-4F4A-BFD9-3A522B107214}" destId="{2951A1C1-69CD-4BC0-B11B-14ECE012D4D3}" srcOrd="0" destOrd="0" presId="urn:microsoft.com/office/officeart/2005/8/layout/hChevron3"/>
    <dgm:cxn modelId="{F322974C-9C8E-4946-839B-FD4A1A22B454}" type="presParOf" srcId="{8D63FC6A-AEFA-45D9-891D-EE3CE042CC1E}" destId="{5D8E743A-DA55-4E7A-83E2-37D6B3329324}" srcOrd="0" destOrd="0" presId="urn:microsoft.com/office/officeart/2005/8/layout/hChevron3"/>
    <dgm:cxn modelId="{E092F907-0381-49EF-B329-CF182FC2E383}" type="presParOf" srcId="{8D63FC6A-AEFA-45D9-891D-EE3CE042CC1E}" destId="{38F4FBB8-FC72-4CD2-96C3-A02FA4F80CF9}" srcOrd="1" destOrd="0" presId="urn:microsoft.com/office/officeart/2005/8/layout/hChevron3"/>
    <dgm:cxn modelId="{A373025B-CA37-4233-B74A-E432BFCD4174}" type="presParOf" srcId="{8D63FC6A-AEFA-45D9-891D-EE3CE042CC1E}" destId="{FF8C565D-F394-4670-BB4A-688172A18A3D}" srcOrd="2" destOrd="0" presId="urn:microsoft.com/office/officeart/2005/8/layout/hChevron3"/>
    <dgm:cxn modelId="{0DEE9F4B-A6B3-4872-9496-8F51B1714EC8}" type="presParOf" srcId="{8D63FC6A-AEFA-45D9-891D-EE3CE042CC1E}" destId="{1C3EEE54-1DBB-446B-BD7D-E1166C418593}" srcOrd="3" destOrd="0" presId="urn:microsoft.com/office/officeart/2005/8/layout/hChevron3"/>
    <dgm:cxn modelId="{AD6C82A5-0EB1-42BE-B4B4-663E19E92D77}" type="presParOf" srcId="{8D63FC6A-AEFA-45D9-891D-EE3CE042CC1E}" destId="{467FDD30-24C6-4BD2-B1C9-998BD4C2E7AE}" srcOrd="4" destOrd="0" presId="urn:microsoft.com/office/officeart/2005/8/layout/hChevron3"/>
    <dgm:cxn modelId="{88BDE389-792A-4DEB-AB01-9DA222E9371B}" type="presParOf" srcId="{8D63FC6A-AEFA-45D9-891D-EE3CE042CC1E}" destId="{03D8D4D5-C838-4D47-A22C-40BEBF27E812}" srcOrd="5" destOrd="0" presId="urn:microsoft.com/office/officeart/2005/8/layout/hChevron3"/>
    <dgm:cxn modelId="{E9DCDFE5-B4DF-4047-AAC7-8CED72E800F9}" type="presParOf" srcId="{8D63FC6A-AEFA-45D9-891D-EE3CE042CC1E}" destId="{AB95791B-5D1C-448F-A333-CEC453EA77B4}" srcOrd="6" destOrd="0" presId="urn:microsoft.com/office/officeart/2005/8/layout/hChevron3"/>
    <dgm:cxn modelId="{46580A3D-E4DF-4716-877A-77712AA745A5}" type="presParOf" srcId="{8D63FC6A-AEFA-45D9-891D-EE3CE042CC1E}" destId="{CEDC6095-324A-42D0-B93B-85DD6EAE7DAB}" srcOrd="7" destOrd="0" presId="urn:microsoft.com/office/officeart/2005/8/layout/hChevron3"/>
    <dgm:cxn modelId="{6A836A47-4BBA-412F-9708-69F18811ABEA}" type="presParOf" srcId="{8D63FC6A-AEFA-45D9-891D-EE3CE042CC1E}" destId="{2951A1C1-69CD-4BC0-B11B-14ECE012D4D3}" srcOrd="8" destOrd="0" presId="urn:microsoft.com/office/officeart/2005/8/layout/hChevron3"/>
    <dgm:cxn modelId="{E9E3A964-CDD7-4168-A6A1-1764581B933D}" type="presParOf" srcId="{8D63FC6A-AEFA-45D9-891D-EE3CE042CC1E}" destId="{25EEACA1-7829-4F03-A8B5-C1A716B2B3F6}" srcOrd="9" destOrd="0" presId="urn:microsoft.com/office/officeart/2005/8/layout/hChevron3"/>
    <dgm:cxn modelId="{FBA90A0B-9F44-4945-A7DC-D0707C2955DB}" type="presParOf" srcId="{8D63FC6A-AEFA-45D9-891D-EE3CE042CC1E}" destId="{05ABEF53-B4B9-42AF-9712-DE168D928CD3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1D12C76-86E4-493C-B151-8006AFDEA91A}" type="doc">
      <dgm:prSet loTypeId="urn:microsoft.com/office/officeart/2005/8/layout/hChevron3" loCatId="process" qsTypeId="urn:microsoft.com/office/officeart/2005/8/quickstyle/simple3" qsCatId="simple" csTypeId="urn:microsoft.com/office/officeart/2005/8/colors/accent1_2" csCatId="accent1" phldr="1"/>
      <dgm:spPr/>
    </dgm:pt>
    <dgm:pt modelId="{29B9EE5F-935D-41C9-A789-E31AC9EBD4FE}">
      <dgm:prSet phldrT="[Texte]"/>
      <dgm:spPr/>
      <dgm:t>
        <a:bodyPr/>
        <a:lstStyle/>
        <a:p>
          <a:r>
            <a:rPr lang="fr-FR" dirty="0" smtClean="0"/>
            <a:t>Définition</a:t>
          </a:r>
          <a:endParaRPr lang="fr-FR" dirty="0"/>
        </a:p>
      </dgm:t>
    </dgm:pt>
    <dgm:pt modelId="{7458C0F1-B747-4148-A4C5-CFCF1D8F6249}" type="parTrans" cxnId="{897D9E36-AE86-4892-84A7-5CE943C9EBBC}">
      <dgm:prSet/>
      <dgm:spPr/>
      <dgm:t>
        <a:bodyPr/>
        <a:lstStyle/>
        <a:p>
          <a:endParaRPr lang="fr-FR"/>
        </a:p>
      </dgm:t>
    </dgm:pt>
    <dgm:pt modelId="{A0C23CD1-369B-4DCE-81A1-8535F30D3C9E}" type="sibTrans" cxnId="{897D9E36-AE86-4892-84A7-5CE943C9EBBC}">
      <dgm:prSet/>
      <dgm:spPr/>
      <dgm:t>
        <a:bodyPr/>
        <a:lstStyle/>
        <a:p>
          <a:endParaRPr lang="fr-FR"/>
        </a:p>
      </dgm:t>
    </dgm:pt>
    <dgm:pt modelId="{BB46B858-9694-43D2-8223-0F3AD44DF8DA}">
      <dgm:prSet phldrT="[Texte]"/>
      <dgm:spPr/>
      <dgm:t>
        <a:bodyPr/>
        <a:lstStyle/>
        <a:p>
          <a:r>
            <a:rPr lang="fr-FR" dirty="0" smtClean="0"/>
            <a:t>Origines</a:t>
          </a:r>
          <a:endParaRPr lang="fr-FR" dirty="0"/>
        </a:p>
      </dgm:t>
    </dgm:pt>
    <dgm:pt modelId="{A53A3BC2-7EA6-41B8-B073-E7571F7990A5}" type="parTrans" cxnId="{DBBE06A0-8AEA-462C-A5E5-52B6C1E6065E}">
      <dgm:prSet/>
      <dgm:spPr/>
      <dgm:t>
        <a:bodyPr/>
        <a:lstStyle/>
        <a:p>
          <a:endParaRPr lang="fr-FR"/>
        </a:p>
      </dgm:t>
    </dgm:pt>
    <dgm:pt modelId="{A22A89E1-BFF8-4CDE-9076-CDEF5CB973FF}" type="sibTrans" cxnId="{DBBE06A0-8AEA-462C-A5E5-52B6C1E6065E}">
      <dgm:prSet/>
      <dgm:spPr/>
      <dgm:t>
        <a:bodyPr/>
        <a:lstStyle/>
        <a:p>
          <a:endParaRPr lang="fr-FR"/>
        </a:p>
      </dgm:t>
    </dgm:pt>
    <dgm:pt modelId="{55F7EC97-C72C-4237-9917-0FBB5FA7C778}">
      <dgm:prSet phldrT="[Texte]"/>
      <dgm:spPr/>
      <dgm:t>
        <a:bodyPr/>
        <a:lstStyle/>
        <a:p>
          <a:r>
            <a:rPr lang="fr-FR" dirty="0" smtClean="0"/>
            <a:t>Types de conflits</a:t>
          </a:r>
          <a:endParaRPr lang="fr-FR" dirty="0"/>
        </a:p>
      </dgm:t>
    </dgm:pt>
    <dgm:pt modelId="{8001AD93-4DA5-431B-B85D-7327CA8445A4}" type="parTrans" cxnId="{931B4A13-751D-4C1C-8BCA-BC0B58705EE6}">
      <dgm:prSet/>
      <dgm:spPr/>
      <dgm:t>
        <a:bodyPr/>
        <a:lstStyle/>
        <a:p>
          <a:endParaRPr lang="fr-FR"/>
        </a:p>
      </dgm:t>
    </dgm:pt>
    <dgm:pt modelId="{43F0E524-48AE-46A4-B13C-FBE2D008DD3C}" type="sibTrans" cxnId="{931B4A13-751D-4C1C-8BCA-BC0B58705EE6}">
      <dgm:prSet/>
      <dgm:spPr/>
      <dgm:t>
        <a:bodyPr/>
        <a:lstStyle/>
        <a:p>
          <a:endParaRPr lang="fr-FR"/>
        </a:p>
      </dgm:t>
    </dgm:pt>
    <dgm:pt modelId="{EF8C9F64-DD44-417C-93E2-F91EEC38E569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FR" b="1" dirty="0" smtClean="0">
              <a:solidFill>
                <a:schemeClr val="bg1"/>
              </a:solidFill>
            </a:rPr>
            <a:t>Prévenir les conflits</a:t>
          </a:r>
          <a:endParaRPr lang="fr-FR" b="1" dirty="0">
            <a:solidFill>
              <a:schemeClr val="bg1"/>
            </a:solidFill>
          </a:endParaRPr>
        </a:p>
      </dgm:t>
    </dgm:pt>
    <dgm:pt modelId="{5E2CBC03-8D37-49D7-BA0E-7385EDB5B63E}" type="parTrans" cxnId="{2959B742-BACC-43D3-AC8F-302FF457AD14}">
      <dgm:prSet/>
      <dgm:spPr/>
      <dgm:t>
        <a:bodyPr/>
        <a:lstStyle/>
        <a:p>
          <a:endParaRPr lang="fr-FR"/>
        </a:p>
      </dgm:t>
    </dgm:pt>
    <dgm:pt modelId="{81E9701F-AEEF-488C-A122-B7A7B7A33675}" type="sibTrans" cxnId="{2959B742-BACC-43D3-AC8F-302FF457AD14}">
      <dgm:prSet/>
      <dgm:spPr/>
      <dgm:t>
        <a:bodyPr/>
        <a:lstStyle/>
        <a:p>
          <a:endParaRPr lang="fr-FR"/>
        </a:p>
      </dgm:t>
    </dgm:pt>
    <dgm:pt modelId="{1E8C338B-CFB9-4F4A-BFD9-3A522B107214}">
      <dgm:prSet/>
      <dgm:spPr/>
      <dgm:t>
        <a:bodyPr/>
        <a:lstStyle/>
        <a:p>
          <a:r>
            <a:rPr lang="fr-FR" dirty="0" smtClean="0"/>
            <a:t>Gérer les conflits</a:t>
          </a:r>
          <a:endParaRPr lang="fr-FR" dirty="0"/>
        </a:p>
      </dgm:t>
    </dgm:pt>
    <dgm:pt modelId="{B37A2E7D-8EEB-425C-B1BB-B93EA712026C}" type="parTrans" cxnId="{01AE865A-7AE9-4FB6-9189-E877450B44E8}">
      <dgm:prSet/>
      <dgm:spPr/>
      <dgm:t>
        <a:bodyPr/>
        <a:lstStyle/>
        <a:p>
          <a:endParaRPr lang="fr-FR"/>
        </a:p>
      </dgm:t>
    </dgm:pt>
    <dgm:pt modelId="{6BDB4641-3EDC-4FBE-8F2A-656ABCB0693E}" type="sibTrans" cxnId="{01AE865A-7AE9-4FB6-9189-E877450B44E8}">
      <dgm:prSet/>
      <dgm:spPr/>
      <dgm:t>
        <a:bodyPr/>
        <a:lstStyle/>
        <a:p>
          <a:endParaRPr lang="fr-FR"/>
        </a:p>
      </dgm:t>
    </dgm:pt>
    <dgm:pt modelId="{EF6BEFC4-81C1-4017-9A48-87F94DB6418A}">
      <dgm:prSet/>
      <dgm:spPr/>
      <dgm:t>
        <a:bodyPr/>
        <a:lstStyle/>
        <a:p>
          <a:r>
            <a:rPr lang="fr-FR" dirty="0" smtClean="0"/>
            <a:t>Exemple</a:t>
          </a:r>
          <a:endParaRPr lang="fr-FR" dirty="0"/>
        </a:p>
      </dgm:t>
    </dgm:pt>
    <dgm:pt modelId="{6EA6A95A-86B9-4BC6-B715-1F5FD660B788}" type="parTrans" cxnId="{2D728506-0934-4EFB-B26C-52EC02E0E7D7}">
      <dgm:prSet/>
      <dgm:spPr/>
      <dgm:t>
        <a:bodyPr/>
        <a:lstStyle/>
        <a:p>
          <a:endParaRPr lang="fr-FR"/>
        </a:p>
      </dgm:t>
    </dgm:pt>
    <dgm:pt modelId="{D09C204D-3DAF-4AC8-8CC6-4BF73A2C6B1C}" type="sibTrans" cxnId="{2D728506-0934-4EFB-B26C-52EC02E0E7D7}">
      <dgm:prSet/>
      <dgm:spPr/>
      <dgm:t>
        <a:bodyPr/>
        <a:lstStyle/>
        <a:p>
          <a:endParaRPr lang="fr-FR"/>
        </a:p>
      </dgm:t>
    </dgm:pt>
    <dgm:pt modelId="{8D63FC6A-AEFA-45D9-891D-EE3CE042CC1E}" type="pres">
      <dgm:prSet presAssocID="{61D12C76-86E4-493C-B151-8006AFDEA91A}" presName="Name0" presStyleCnt="0">
        <dgm:presLayoutVars>
          <dgm:dir/>
          <dgm:resizeHandles val="exact"/>
        </dgm:presLayoutVars>
      </dgm:prSet>
      <dgm:spPr/>
    </dgm:pt>
    <dgm:pt modelId="{5D8E743A-DA55-4E7A-83E2-37D6B3329324}" type="pres">
      <dgm:prSet presAssocID="{29B9EE5F-935D-41C9-A789-E31AC9EBD4FE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F4FBB8-FC72-4CD2-96C3-A02FA4F80CF9}" type="pres">
      <dgm:prSet presAssocID="{A0C23CD1-369B-4DCE-81A1-8535F30D3C9E}" presName="parSpace" presStyleCnt="0"/>
      <dgm:spPr/>
    </dgm:pt>
    <dgm:pt modelId="{FF8C565D-F394-4670-BB4A-688172A18A3D}" type="pres">
      <dgm:prSet presAssocID="{BB46B858-9694-43D2-8223-0F3AD44DF8DA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C3EEE54-1DBB-446B-BD7D-E1166C418593}" type="pres">
      <dgm:prSet presAssocID="{A22A89E1-BFF8-4CDE-9076-CDEF5CB973FF}" presName="parSpace" presStyleCnt="0"/>
      <dgm:spPr/>
    </dgm:pt>
    <dgm:pt modelId="{467FDD30-24C6-4BD2-B1C9-998BD4C2E7AE}" type="pres">
      <dgm:prSet presAssocID="{55F7EC97-C72C-4237-9917-0FBB5FA7C778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D8D4D5-C838-4D47-A22C-40BEBF27E812}" type="pres">
      <dgm:prSet presAssocID="{43F0E524-48AE-46A4-B13C-FBE2D008DD3C}" presName="parSpace" presStyleCnt="0"/>
      <dgm:spPr/>
    </dgm:pt>
    <dgm:pt modelId="{AB95791B-5D1C-448F-A333-CEC453EA77B4}" type="pres">
      <dgm:prSet presAssocID="{EF8C9F64-DD44-417C-93E2-F91EEC38E569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EDC6095-324A-42D0-B93B-85DD6EAE7DAB}" type="pres">
      <dgm:prSet presAssocID="{81E9701F-AEEF-488C-A122-B7A7B7A33675}" presName="parSpace" presStyleCnt="0"/>
      <dgm:spPr/>
    </dgm:pt>
    <dgm:pt modelId="{2951A1C1-69CD-4BC0-B11B-14ECE012D4D3}" type="pres">
      <dgm:prSet presAssocID="{1E8C338B-CFB9-4F4A-BFD9-3A522B107214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5EEACA1-7829-4F03-A8B5-C1A716B2B3F6}" type="pres">
      <dgm:prSet presAssocID="{6BDB4641-3EDC-4FBE-8F2A-656ABCB0693E}" presName="parSpace" presStyleCnt="0"/>
      <dgm:spPr/>
    </dgm:pt>
    <dgm:pt modelId="{05ABEF53-B4B9-42AF-9712-DE168D928CD3}" type="pres">
      <dgm:prSet presAssocID="{EF6BEFC4-81C1-4017-9A48-87F94DB6418A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D728506-0934-4EFB-B26C-52EC02E0E7D7}" srcId="{61D12C76-86E4-493C-B151-8006AFDEA91A}" destId="{EF6BEFC4-81C1-4017-9A48-87F94DB6418A}" srcOrd="5" destOrd="0" parTransId="{6EA6A95A-86B9-4BC6-B715-1F5FD660B788}" sibTransId="{D09C204D-3DAF-4AC8-8CC6-4BF73A2C6B1C}"/>
    <dgm:cxn modelId="{CE34F237-00A0-47CC-9289-09D9A7541DF2}" type="presOf" srcId="{BB46B858-9694-43D2-8223-0F3AD44DF8DA}" destId="{FF8C565D-F394-4670-BB4A-688172A18A3D}" srcOrd="0" destOrd="0" presId="urn:microsoft.com/office/officeart/2005/8/layout/hChevron3"/>
    <dgm:cxn modelId="{DBBE06A0-8AEA-462C-A5E5-52B6C1E6065E}" srcId="{61D12C76-86E4-493C-B151-8006AFDEA91A}" destId="{BB46B858-9694-43D2-8223-0F3AD44DF8DA}" srcOrd="1" destOrd="0" parTransId="{A53A3BC2-7EA6-41B8-B073-E7571F7990A5}" sibTransId="{A22A89E1-BFF8-4CDE-9076-CDEF5CB973FF}"/>
    <dgm:cxn modelId="{F9FCEFEE-C8CC-476A-87DB-E622684F1393}" type="presOf" srcId="{61D12C76-86E4-493C-B151-8006AFDEA91A}" destId="{8D63FC6A-AEFA-45D9-891D-EE3CE042CC1E}" srcOrd="0" destOrd="0" presId="urn:microsoft.com/office/officeart/2005/8/layout/hChevron3"/>
    <dgm:cxn modelId="{0FA9FE0F-AECD-48B8-BC44-E10327467FC3}" type="presOf" srcId="{55F7EC97-C72C-4237-9917-0FBB5FA7C778}" destId="{467FDD30-24C6-4BD2-B1C9-998BD4C2E7AE}" srcOrd="0" destOrd="0" presId="urn:microsoft.com/office/officeart/2005/8/layout/hChevron3"/>
    <dgm:cxn modelId="{572890CE-60B4-409A-983E-133153D90205}" type="presOf" srcId="{29B9EE5F-935D-41C9-A789-E31AC9EBD4FE}" destId="{5D8E743A-DA55-4E7A-83E2-37D6B3329324}" srcOrd="0" destOrd="0" presId="urn:microsoft.com/office/officeart/2005/8/layout/hChevron3"/>
    <dgm:cxn modelId="{828A2F6F-33B7-4E6B-9924-5E062A21740A}" type="presOf" srcId="{EF6BEFC4-81C1-4017-9A48-87F94DB6418A}" destId="{05ABEF53-B4B9-42AF-9712-DE168D928CD3}" srcOrd="0" destOrd="0" presId="urn:microsoft.com/office/officeart/2005/8/layout/hChevron3"/>
    <dgm:cxn modelId="{931B4A13-751D-4C1C-8BCA-BC0B58705EE6}" srcId="{61D12C76-86E4-493C-B151-8006AFDEA91A}" destId="{55F7EC97-C72C-4237-9917-0FBB5FA7C778}" srcOrd="2" destOrd="0" parTransId="{8001AD93-4DA5-431B-B85D-7327CA8445A4}" sibTransId="{43F0E524-48AE-46A4-B13C-FBE2D008DD3C}"/>
    <dgm:cxn modelId="{01AE865A-7AE9-4FB6-9189-E877450B44E8}" srcId="{61D12C76-86E4-493C-B151-8006AFDEA91A}" destId="{1E8C338B-CFB9-4F4A-BFD9-3A522B107214}" srcOrd="4" destOrd="0" parTransId="{B37A2E7D-8EEB-425C-B1BB-B93EA712026C}" sibTransId="{6BDB4641-3EDC-4FBE-8F2A-656ABCB0693E}"/>
    <dgm:cxn modelId="{4B593868-41A3-4191-8ECF-08D826689C96}" type="presOf" srcId="{EF8C9F64-DD44-417C-93E2-F91EEC38E569}" destId="{AB95791B-5D1C-448F-A333-CEC453EA77B4}" srcOrd="0" destOrd="0" presId="urn:microsoft.com/office/officeart/2005/8/layout/hChevron3"/>
    <dgm:cxn modelId="{2959B742-BACC-43D3-AC8F-302FF457AD14}" srcId="{61D12C76-86E4-493C-B151-8006AFDEA91A}" destId="{EF8C9F64-DD44-417C-93E2-F91EEC38E569}" srcOrd="3" destOrd="0" parTransId="{5E2CBC03-8D37-49D7-BA0E-7385EDB5B63E}" sibTransId="{81E9701F-AEEF-488C-A122-B7A7B7A33675}"/>
    <dgm:cxn modelId="{897D9E36-AE86-4892-84A7-5CE943C9EBBC}" srcId="{61D12C76-86E4-493C-B151-8006AFDEA91A}" destId="{29B9EE5F-935D-41C9-A789-E31AC9EBD4FE}" srcOrd="0" destOrd="0" parTransId="{7458C0F1-B747-4148-A4C5-CFCF1D8F6249}" sibTransId="{A0C23CD1-369B-4DCE-81A1-8535F30D3C9E}"/>
    <dgm:cxn modelId="{DD573732-5828-4AB7-AE85-90158A6F3C73}" type="presOf" srcId="{1E8C338B-CFB9-4F4A-BFD9-3A522B107214}" destId="{2951A1C1-69CD-4BC0-B11B-14ECE012D4D3}" srcOrd="0" destOrd="0" presId="urn:microsoft.com/office/officeart/2005/8/layout/hChevron3"/>
    <dgm:cxn modelId="{07C8C9CD-B1F8-4AC2-A83C-27DDA9CE5D8B}" type="presParOf" srcId="{8D63FC6A-AEFA-45D9-891D-EE3CE042CC1E}" destId="{5D8E743A-DA55-4E7A-83E2-37D6B3329324}" srcOrd="0" destOrd="0" presId="urn:microsoft.com/office/officeart/2005/8/layout/hChevron3"/>
    <dgm:cxn modelId="{20A4D621-40E7-4CB7-9319-957A9FEFCB85}" type="presParOf" srcId="{8D63FC6A-AEFA-45D9-891D-EE3CE042CC1E}" destId="{38F4FBB8-FC72-4CD2-96C3-A02FA4F80CF9}" srcOrd="1" destOrd="0" presId="urn:microsoft.com/office/officeart/2005/8/layout/hChevron3"/>
    <dgm:cxn modelId="{59C45A64-B099-44ED-B829-2D0239079359}" type="presParOf" srcId="{8D63FC6A-AEFA-45D9-891D-EE3CE042CC1E}" destId="{FF8C565D-F394-4670-BB4A-688172A18A3D}" srcOrd="2" destOrd="0" presId="urn:microsoft.com/office/officeart/2005/8/layout/hChevron3"/>
    <dgm:cxn modelId="{29E1CA32-27FE-48BB-BC25-331081085CE0}" type="presParOf" srcId="{8D63FC6A-AEFA-45D9-891D-EE3CE042CC1E}" destId="{1C3EEE54-1DBB-446B-BD7D-E1166C418593}" srcOrd="3" destOrd="0" presId="urn:microsoft.com/office/officeart/2005/8/layout/hChevron3"/>
    <dgm:cxn modelId="{35C012D6-E2E1-4CE7-B947-4061556B221E}" type="presParOf" srcId="{8D63FC6A-AEFA-45D9-891D-EE3CE042CC1E}" destId="{467FDD30-24C6-4BD2-B1C9-998BD4C2E7AE}" srcOrd="4" destOrd="0" presId="urn:microsoft.com/office/officeart/2005/8/layout/hChevron3"/>
    <dgm:cxn modelId="{D5759546-41C9-483D-BE86-43B7AAFD5A9A}" type="presParOf" srcId="{8D63FC6A-AEFA-45D9-891D-EE3CE042CC1E}" destId="{03D8D4D5-C838-4D47-A22C-40BEBF27E812}" srcOrd="5" destOrd="0" presId="urn:microsoft.com/office/officeart/2005/8/layout/hChevron3"/>
    <dgm:cxn modelId="{B0BE0532-0141-4315-8B89-9AAB38E6C9D5}" type="presParOf" srcId="{8D63FC6A-AEFA-45D9-891D-EE3CE042CC1E}" destId="{AB95791B-5D1C-448F-A333-CEC453EA77B4}" srcOrd="6" destOrd="0" presId="urn:microsoft.com/office/officeart/2005/8/layout/hChevron3"/>
    <dgm:cxn modelId="{2119CCCE-92CA-496D-AFDE-497ABE088582}" type="presParOf" srcId="{8D63FC6A-AEFA-45D9-891D-EE3CE042CC1E}" destId="{CEDC6095-324A-42D0-B93B-85DD6EAE7DAB}" srcOrd="7" destOrd="0" presId="urn:microsoft.com/office/officeart/2005/8/layout/hChevron3"/>
    <dgm:cxn modelId="{C5D2249D-F5BA-404A-9F1C-0D779F9D1176}" type="presParOf" srcId="{8D63FC6A-AEFA-45D9-891D-EE3CE042CC1E}" destId="{2951A1C1-69CD-4BC0-B11B-14ECE012D4D3}" srcOrd="8" destOrd="0" presId="urn:microsoft.com/office/officeart/2005/8/layout/hChevron3"/>
    <dgm:cxn modelId="{75F715F2-BF0D-4BB4-9B1D-B46CBDB27D63}" type="presParOf" srcId="{8D63FC6A-AEFA-45D9-891D-EE3CE042CC1E}" destId="{25EEACA1-7829-4F03-A8B5-C1A716B2B3F6}" srcOrd="9" destOrd="0" presId="urn:microsoft.com/office/officeart/2005/8/layout/hChevron3"/>
    <dgm:cxn modelId="{AD8C0C8B-7216-448E-B7B1-16C074CD5146}" type="presParOf" srcId="{8D63FC6A-AEFA-45D9-891D-EE3CE042CC1E}" destId="{05ABEF53-B4B9-42AF-9712-DE168D928CD3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3AE549F-FABA-48A9-80E5-9095339E8777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6998066-807B-4FE0-B45B-A920A95A9A9C}">
      <dgm:prSet phldrT="[Text]"/>
      <dgm:spPr/>
      <dgm:t>
        <a:bodyPr/>
        <a:lstStyle/>
        <a:p>
          <a:pPr algn="l"/>
          <a:endParaRPr lang="fr-FR" dirty="0" smtClean="0"/>
        </a:p>
        <a:p>
          <a:pPr algn="ctr"/>
          <a:r>
            <a:rPr lang="fr-FR" dirty="0" smtClean="0"/>
            <a:t>Anticiper</a:t>
          </a:r>
          <a:endParaRPr lang="fr-FR" dirty="0"/>
        </a:p>
      </dgm:t>
    </dgm:pt>
    <dgm:pt modelId="{F117A024-C688-4C03-AC4A-C3ADA7AB2380}" type="parTrans" cxnId="{D03FA234-9515-48DE-8A11-3AE56C3A5AD6}">
      <dgm:prSet/>
      <dgm:spPr/>
      <dgm:t>
        <a:bodyPr/>
        <a:lstStyle/>
        <a:p>
          <a:endParaRPr lang="fr-FR"/>
        </a:p>
      </dgm:t>
    </dgm:pt>
    <dgm:pt modelId="{BC4F39D7-819A-4E71-91AE-52338BE149F8}" type="sibTrans" cxnId="{D03FA234-9515-48DE-8A11-3AE56C3A5AD6}">
      <dgm:prSet/>
      <dgm:spPr/>
      <dgm:t>
        <a:bodyPr/>
        <a:lstStyle/>
        <a:p>
          <a:endParaRPr lang="fr-FR"/>
        </a:p>
      </dgm:t>
    </dgm:pt>
    <dgm:pt modelId="{15A0ADB4-00C4-485F-A64F-BD308789B992}">
      <dgm:prSet phldrT="[Text]" custT="1"/>
      <dgm:spPr/>
      <dgm:t>
        <a:bodyPr/>
        <a:lstStyle/>
        <a:p>
          <a:r>
            <a:rPr lang="fr-FR" sz="1600" dirty="0" smtClean="0"/>
            <a:t>Définir un objectif</a:t>
          </a:r>
          <a:endParaRPr lang="fr-FR" sz="1600" dirty="0"/>
        </a:p>
      </dgm:t>
    </dgm:pt>
    <dgm:pt modelId="{16E7F3F1-19E1-4E4E-8FCB-FAB4C9CA512E}" type="parTrans" cxnId="{27CBFD27-CC77-4D2D-831F-B1C782670DBD}">
      <dgm:prSet/>
      <dgm:spPr/>
      <dgm:t>
        <a:bodyPr/>
        <a:lstStyle/>
        <a:p>
          <a:endParaRPr lang="fr-FR"/>
        </a:p>
      </dgm:t>
    </dgm:pt>
    <dgm:pt modelId="{B0F2EB6E-44FA-4C04-A0C4-C0723D731D2C}" type="sibTrans" cxnId="{27CBFD27-CC77-4D2D-831F-B1C782670DBD}">
      <dgm:prSet/>
      <dgm:spPr/>
      <dgm:t>
        <a:bodyPr/>
        <a:lstStyle/>
        <a:p>
          <a:endParaRPr lang="fr-FR"/>
        </a:p>
      </dgm:t>
    </dgm:pt>
    <dgm:pt modelId="{1655E065-B76D-49F7-A75A-97AD0D3B9D4B}">
      <dgm:prSet phldrT="[Text]"/>
      <dgm:spPr/>
      <dgm:t>
        <a:bodyPr/>
        <a:lstStyle/>
        <a:p>
          <a:pPr algn="l"/>
          <a:endParaRPr lang="fr-FR" dirty="0" smtClean="0"/>
        </a:p>
        <a:p>
          <a:pPr algn="ctr"/>
          <a:r>
            <a:rPr lang="fr-FR" dirty="0" smtClean="0"/>
            <a:t>Penser</a:t>
          </a:r>
          <a:endParaRPr lang="fr-FR" dirty="0"/>
        </a:p>
      </dgm:t>
    </dgm:pt>
    <dgm:pt modelId="{48943AA3-4CF0-4CED-A937-2B245CBEBA8A}" type="parTrans" cxnId="{5E0FAB0C-E6DB-421E-BEBA-8A70E620B66E}">
      <dgm:prSet/>
      <dgm:spPr/>
      <dgm:t>
        <a:bodyPr/>
        <a:lstStyle/>
        <a:p>
          <a:endParaRPr lang="fr-FR"/>
        </a:p>
      </dgm:t>
    </dgm:pt>
    <dgm:pt modelId="{007E1D69-1DFD-4CD8-BF67-7562CE7ED753}" type="sibTrans" cxnId="{5E0FAB0C-E6DB-421E-BEBA-8A70E620B66E}">
      <dgm:prSet/>
      <dgm:spPr/>
      <dgm:t>
        <a:bodyPr/>
        <a:lstStyle/>
        <a:p>
          <a:endParaRPr lang="fr-FR"/>
        </a:p>
      </dgm:t>
    </dgm:pt>
    <dgm:pt modelId="{2A3329F4-8E5F-41C5-8968-BA6641E9BAD6}">
      <dgm:prSet phldrT="[Text]" custT="1"/>
      <dgm:spPr/>
      <dgm:t>
        <a:bodyPr/>
        <a:lstStyle/>
        <a:p>
          <a:r>
            <a:rPr lang="fr-FR" sz="1600" dirty="0" smtClean="0"/>
            <a:t>Esprit nouveau</a:t>
          </a:r>
          <a:endParaRPr lang="fr-FR" sz="1600" dirty="0"/>
        </a:p>
      </dgm:t>
    </dgm:pt>
    <dgm:pt modelId="{2316149A-2996-4611-8CC6-96474AA796A3}" type="parTrans" cxnId="{82314148-412A-48BF-9CDF-D7D4D3CD45FD}">
      <dgm:prSet/>
      <dgm:spPr/>
      <dgm:t>
        <a:bodyPr/>
        <a:lstStyle/>
        <a:p>
          <a:endParaRPr lang="fr-FR"/>
        </a:p>
      </dgm:t>
    </dgm:pt>
    <dgm:pt modelId="{D8DE143D-203E-41CF-A04C-C1F5E0FED9E5}" type="sibTrans" cxnId="{82314148-412A-48BF-9CDF-D7D4D3CD45FD}">
      <dgm:prSet/>
      <dgm:spPr/>
      <dgm:t>
        <a:bodyPr/>
        <a:lstStyle/>
        <a:p>
          <a:endParaRPr lang="fr-FR"/>
        </a:p>
      </dgm:t>
    </dgm:pt>
    <dgm:pt modelId="{E282AEB8-80ED-4381-9DA1-EE592E93AA99}">
      <dgm:prSet phldrT="[Text]"/>
      <dgm:spPr/>
      <dgm:t>
        <a:bodyPr/>
        <a:lstStyle/>
        <a:p>
          <a:endParaRPr lang="fr-FR" dirty="0" smtClean="0"/>
        </a:p>
        <a:p>
          <a:r>
            <a:rPr lang="fr-FR" dirty="0" smtClean="0"/>
            <a:t>Confiance en soi</a:t>
          </a:r>
          <a:endParaRPr lang="fr-FR" dirty="0"/>
        </a:p>
      </dgm:t>
    </dgm:pt>
    <dgm:pt modelId="{8AA73986-8EAE-46E7-80A1-1494A915C277}" type="parTrans" cxnId="{2A3B212C-D1A1-42CA-8EB7-3B15FB2BC5C8}">
      <dgm:prSet/>
      <dgm:spPr/>
      <dgm:t>
        <a:bodyPr/>
        <a:lstStyle/>
        <a:p>
          <a:endParaRPr lang="fr-FR"/>
        </a:p>
      </dgm:t>
    </dgm:pt>
    <dgm:pt modelId="{2898A65B-CF8B-4AAF-B1DF-FB0EB0ABA521}" type="sibTrans" cxnId="{2A3B212C-D1A1-42CA-8EB7-3B15FB2BC5C8}">
      <dgm:prSet/>
      <dgm:spPr/>
      <dgm:t>
        <a:bodyPr/>
        <a:lstStyle/>
        <a:p>
          <a:endParaRPr lang="fr-FR"/>
        </a:p>
      </dgm:t>
    </dgm:pt>
    <dgm:pt modelId="{9A18353F-274A-452E-9092-5BF8C55916DD}">
      <dgm:prSet phldrT="[Text]"/>
      <dgm:spPr/>
      <dgm:t>
        <a:bodyPr/>
        <a:lstStyle/>
        <a:p>
          <a:r>
            <a:rPr lang="fr-FR" dirty="0" smtClean="0"/>
            <a:t>Affirmation de soi</a:t>
          </a:r>
          <a:endParaRPr lang="fr-FR" dirty="0"/>
        </a:p>
      </dgm:t>
    </dgm:pt>
    <dgm:pt modelId="{A8C04B4D-2F92-41D9-B70D-62F64872BC7F}" type="parTrans" cxnId="{650092A2-DA2A-430A-B39D-B158A5B9AF1F}">
      <dgm:prSet/>
      <dgm:spPr/>
      <dgm:t>
        <a:bodyPr/>
        <a:lstStyle/>
        <a:p>
          <a:endParaRPr lang="fr-FR"/>
        </a:p>
      </dgm:t>
    </dgm:pt>
    <dgm:pt modelId="{231A3C4C-F0B8-4EC4-8807-E505C5B8850B}" type="sibTrans" cxnId="{650092A2-DA2A-430A-B39D-B158A5B9AF1F}">
      <dgm:prSet/>
      <dgm:spPr/>
      <dgm:t>
        <a:bodyPr/>
        <a:lstStyle/>
        <a:p>
          <a:endParaRPr lang="fr-FR"/>
        </a:p>
      </dgm:t>
    </dgm:pt>
    <dgm:pt modelId="{F03F0741-4119-4E67-82C4-FD0EBF6379D6}">
      <dgm:prSet phldrT="[Text]" custT="1"/>
      <dgm:spPr/>
      <dgm:t>
        <a:bodyPr/>
        <a:lstStyle/>
        <a:p>
          <a:r>
            <a:rPr lang="fr-FR" sz="1600" dirty="0" smtClean="0"/>
            <a:t>Clarifier la situation</a:t>
          </a:r>
          <a:endParaRPr lang="fr-FR" sz="1600" dirty="0"/>
        </a:p>
      </dgm:t>
    </dgm:pt>
    <dgm:pt modelId="{827C1561-9254-4C67-A6E6-4EF6ECEFFC81}" type="parTrans" cxnId="{81A37866-9B0B-4D5F-97BD-EB95088660D0}">
      <dgm:prSet/>
      <dgm:spPr/>
      <dgm:t>
        <a:bodyPr/>
        <a:lstStyle/>
        <a:p>
          <a:endParaRPr lang="fr-FR"/>
        </a:p>
      </dgm:t>
    </dgm:pt>
    <dgm:pt modelId="{9CC21803-CF12-43FE-AF28-9F36110CE49E}" type="sibTrans" cxnId="{81A37866-9B0B-4D5F-97BD-EB95088660D0}">
      <dgm:prSet/>
      <dgm:spPr/>
      <dgm:t>
        <a:bodyPr/>
        <a:lstStyle/>
        <a:p>
          <a:endParaRPr lang="fr-FR"/>
        </a:p>
      </dgm:t>
    </dgm:pt>
    <dgm:pt modelId="{A59718BB-0208-44D1-BB92-61AF959E2875}">
      <dgm:prSet phldrT="[Text]" custT="1"/>
      <dgm:spPr/>
      <dgm:t>
        <a:bodyPr/>
        <a:lstStyle/>
        <a:p>
          <a:r>
            <a:rPr lang="fr-FR" sz="1600" dirty="0" smtClean="0"/>
            <a:t>Ne pas provoquer les conflits</a:t>
          </a:r>
          <a:endParaRPr lang="fr-FR" sz="1600" dirty="0"/>
        </a:p>
      </dgm:t>
    </dgm:pt>
    <dgm:pt modelId="{075E1AB1-9214-4CC5-ADEE-2CC39EB1920C}" type="parTrans" cxnId="{6A09B4D4-F173-4AC4-9F61-DC4C288D5785}">
      <dgm:prSet/>
      <dgm:spPr/>
      <dgm:t>
        <a:bodyPr/>
        <a:lstStyle/>
        <a:p>
          <a:endParaRPr lang="fr-FR"/>
        </a:p>
      </dgm:t>
    </dgm:pt>
    <dgm:pt modelId="{EB68A62F-CCA6-41B1-9E10-B6DC29C33D1E}" type="sibTrans" cxnId="{6A09B4D4-F173-4AC4-9F61-DC4C288D5785}">
      <dgm:prSet/>
      <dgm:spPr/>
      <dgm:t>
        <a:bodyPr/>
        <a:lstStyle/>
        <a:p>
          <a:endParaRPr lang="fr-FR"/>
        </a:p>
      </dgm:t>
    </dgm:pt>
    <dgm:pt modelId="{66B3BF66-6A2F-430B-83BF-DD02FBC49F1D}">
      <dgm:prSet phldrT="[Text]" custT="1"/>
      <dgm:spPr/>
      <dgm:t>
        <a:bodyPr/>
        <a:lstStyle/>
        <a:p>
          <a:endParaRPr lang="fr-FR" sz="1600" dirty="0"/>
        </a:p>
      </dgm:t>
    </dgm:pt>
    <dgm:pt modelId="{546DF862-C55B-4246-AC0C-E830E37FF1DF}" type="parTrans" cxnId="{3AFB355C-C89C-4363-8C1F-69E081BAE02E}">
      <dgm:prSet/>
      <dgm:spPr/>
      <dgm:t>
        <a:bodyPr/>
        <a:lstStyle/>
        <a:p>
          <a:endParaRPr lang="fr-FR"/>
        </a:p>
      </dgm:t>
    </dgm:pt>
    <dgm:pt modelId="{AE45722D-5574-45E7-A225-172931278556}" type="sibTrans" cxnId="{3AFB355C-C89C-4363-8C1F-69E081BAE02E}">
      <dgm:prSet/>
      <dgm:spPr/>
      <dgm:t>
        <a:bodyPr/>
        <a:lstStyle/>
        <a:p>
          <a:endParaRPr lang="fr-FR"/>
        </a:p>
      </dgm:t>
    </dgm:pt>
    <dgm:pt modelId="{3E0C4767-08BD-440B-A18F-0BE7C2353447}">
      <dgm:prSet phldrT="[Text]" custT="1"/>
      <dgm:spPr/>
      <dgm:t>
        <a:bodyPr/>
        <a:lstStyle/>
        <a:p>
          <a:endParaRPr lang="fr-FR" sz="1600" dirty="0"/>
        </a:p>
      </dgm:t>
    </dgm:pt>
    <dgm:pt modelId="{3F1B2FD7-C88F-415D-A8A8-CF6C07CDC2CC}" type="parTrans" cxnId="{F94EE758-0BBC-4685-A870-47BDACF60A87}">
      <dgm:prSet/>
      <dgm:spPr/>
      <dgm:t>
        <a:bodyPr/>
        <a:lstStyle/>
        <a:p>
          <a:endParaRPr lang="fr-FR"/>
        </a:p>
      </dgm:t>
    </dgm:pt>
    <dgm:pt modelId="{E3F6860D-6252-4497-A5A0-29E783C04CB0}" type="sibTrans" cxnId="{F94EE758-0BBC-4685-A870-47BDACF60A87}">
      <dgm:prSet/>
      <dgm:spPr/>
      <dgm:t>
        <a:bodyPr/>
        <a:lstStyle/>
        <a:p>
          <a:endParaRPr lang="fr-FR"/>
        </a:p>
      </dgm:t>
    </dgm:pt>
    <dgm:pt modelId="{B386573A-58E6-45E9-9555-FC53680A7FA2}">
      <dgm:prSet phldrT="[Text]" custT="1"/>
      <dgm:spPr/>
      <dgm:t>
        <a:bodyPr/>
        <a:lstStyle/>
        <a:p>
          <a:r>
            <a:rPr lang="fr-FR" sz="1600" dirty="0" smtClean="0"/>
            <a:t>Favoriser la réflexion</a:t>
          </a:r>
          <a:endParaRPr lang="fr-FR" sz="1600" dirty="0"/>
        </a:p>
      </dgm:t>
    </dgm:pt>
    <dgm:pt modelId="{21871CC3-9041-4711-8257-23E8B68C1659}" type="parTrans" cxnId="{52DA5E15-9A12-4E86-A359-021DF370AA52}">
      <dgm:prSet/>
      <dgm:spPr/>
      <dgm:t>
        <a:bodyPr/>
        <a:lstStyle/>
        <a:p>
          <a:endParaRPr lang="fr-FR"/>
        </a:p>
      </dgm:t>
    </dgm:pt>
    <dgm:pt modelId="{F8700AE2-89B0-4D0B-91F7-00DB2AF63DA6}" type="sibTrans" cxnId="{52DA5E15-9A12-4E86-A359-021DF370AA52}">
      <dgm:prSet/>
      <dgm:spPr/>
      <dgm:t>
        <a:bodyPr/>
        <a:lstStyle/>
        <a:p>
          <a:endParaRPr lang="fr-FR"/>
        </a:p>
      </dgm:t>
    </dgm:pt>
    <dgm:pt modelId="{696483E8-1FBC-48F4-86AF-538870DAE20F}">
      <dgm:prSet phldrT="[Text]" custT="1"/>
      <dgm:spPr/>
      <dgm:t>
        <a:bodyPr/>
        <a:lstStyle/>
        <a:p>
          <a:endParaRPr lang="fr-FR" sz="1600" dirty="0"/>
        </a:p>
      </dgm:t>
    </dgm:pt>
    <dgm:pt modelId="{ED67E1B8-8EFD-477E-9656-CD0854278B57}" type="parTrans" cxnId="{8324A77F-23ED-4A93-9788-5B3A3FDCA2C3}">
      <dgm:prSet/>
      <dgm:spPr/>
      <dgm:t>
        <a:bodyPr/>
        <a:lstStyle/>
        <a:p>
          <a:endParaRPr lang="fr-FR"/>
        </a:p>
      </dgm:t>
    </dgm:pt>
    <dgm:pt modelId="{3EAB161D-889C-4105-84DE-E77057B53A56}" type="sibTrans" cxnId="{8324A77F-23ED-4A93-9788-5B3A3FDCA2C3}">
      <dgm:prSet/>
      <dgm:spPr/>
      <dgm:t>
        <a:bodyPr/>
        <a:lstStyle/>
        <a:p>
          <a:endParaRPr lang="fr-FR"/>
        </a:p>
      </dgm:t>
    </dgm:pt>
    <dgm:pt modelId="{02686ADD-CE74-4577-BD15-DF3E2A209778}">
      <dgm:prSet phldrT="[Text]" custT="1"/>
      <dgm:spPr/>
      <dgm:t>
        <a:bodyPr/>
        <a:lstStyle/>
        <a:p>
          <a:r>
            <a:rPr lang="fr-FR" sz="1600" dirty="0" smtClean="0"/>
            <a:t>Se mettre à la place de l’autre</a:t>
          </a:r>
          <a:endParaRPr lang="fr-FR" sz="1600" dirty="0"/>
        </a:p>
      </dgm:t>
    </dgm:pt>
    <dgm:pt modelId="{880CF4EC-100A-46BA-A1D6-7C7C9E77F15C}" type="parTrans" cxnId="{769EAB2B-C20A-47CD-997A-7BFE74F3A78F}">
      <dgm:prSet/>
      <dgm:spPr/>
      <dgm:t>
        <a:bodyPr/>
        <a:lstStyle/>
        <a:p>
          <a:endParaRPr lang="fr-FR"/>
        </a:p>
      </dgm:t>
    </dgm:pt>
    <dgm:pt modelId="{DA549B78-2E88-4EA6-815F-203A02E2A537}" type="sibTrans" cxnId="{769EAB2B-C20A-47CD-997A-7BFE74F3A78F}">
      <dgm:prSet/>
      <dgm:spPr/>
      <dgm:t>
        <a:bodyPr/>
        <a:lstStyle/>
        <a:p>
          <a:endParaRPr lang="fr-FR"/>
        </a:p>
      </dgm:t>
    </dgm:pt>
    <dgm:pt modelId="{F3D86EA1-7A51-4506-A1DD-60834EDA7782}">
      <dgm:prSet phldrT="[Text]" custT="1"/>
      <dgm:spPr/>
      <dgm:t>
        <a:bodyPr/>
        <a:lstStyle/>
        <a:p>
          <a:endParaRPr lang="fr-FR" sz="1600" dirty="0"/>
        </a:p>
      </dgm:t>
    </dgm:pt>
    <dgm:pt modelId="{E71B6214-D31D-4BE0-B651-35E5D9AB3011}" type="parTrans" cxnId="{88F91757-B854-432D-8004-BC011A015AA6}">
      <dgm:prSet/>
      <dgm:spPr/>
      <dgm:t>
        <a:bodyPr/>
        <a:lstStyle/>
        <a:p>
          <a:endParaRPr lang="fr-FR"/>
        </a:p>
      </dgm:t>
    </dgm:pt>
    <dgm:pt modelId="{18132ED4-BE42-4869-8545-9444D9ACCF03}" type="sibTrans" cxnId="{88F91757-B854-432D-8004-BC011A015AA6}">
      <dgm:prSet/>
      <dgm:spPr/>
      <dgm:t>
        <a:bodyPr/>
        <a:lstStyle/>
        <a:p>
          <a:endParaRPr lang="fr-FR"/>
        </a:p>
      </dgm:t>
    </dgm:pt>
    <dgm:pt modelId="{9FCF4F1A-B72B-4A55-BCD9-94B692DFDFEF}">
      <dgm:prSet phldrT="[Text]" custT="1"/>
      <dgm:spPr/>
      <dgm:t>
        <a:bodyPr/>
        <a:lstStyle/>
        <a:p>
          <a:endParaRPr lang="fr-FR" sz="1600" dirty="0"/>
        </a:p>
      </dgm:t>
    </dgm:pt>
    <dgm:pt modelId="{BD249F36-120E-480C-BF18-70AB2763FBA0}" type="parTrans" cxnId="{4BC3DDEE-402E-40E5-A9C5-7DE2BAB77854}">
      <dgm:prSet/>
      <dgm:spPr/>
      <dgm:t>
        <a:bodyPr/>
        <a:lstStyle/>
        <a:p>
          <a:endParaRPr lang="fr-FR"/>
        </a:p>
      </dgm:t>
    </dgm:pt>
    <dgm:pt modelId="{8019AFA3-2B57-4188-8E32-21485C9D0D0A}" type="sibTrans" cxnId="{4BC3DDEE-402E-40E5-A9C5-7DE2BAB77854}">
      <dgm:prSet/>
      <dgm:spPr/>
      <dgm:t>
        <a:bodyPr/>
        <a:lstStyle/>
        <a:p>
          <a:endParaRPr lang="fr-FR"/>
        </a:p>
      </dgm:t>
    </dgm:pt>
    <dgm:pt modelId="{97DBDEA2-9678-4539-AC99-2B4B4987139A}">
      <dgm:prSet phldrT="[Text]"/>
      <dgm:spPr/>
      <dgm:t>
        <a:bodyPr/>
        <a:lstStyle/>
        <a:p>
          <a:endParaRPr lang="fr-FR" dirty="0"/>
        </a:p>
      </dgm:t>
    </dgm:pt>
    <dgm:pt modelId="{82DE09A5-8097-47AF-BDE5-2530572B25D5}" type="parTrans" cxnId="{BBB1B6E1-ACBD-44A7-9E33-D9C3EAC2CC2A}">
      <dgm:prSet/>
      <dgm:spPr/>
      <dgm:t>
        <a:bodyPr/>
        <a:lstStyle/>
        <a:p>
          <a:endParaRPr lang="fr-FR"/>
        </a:p>
      </dgm:t>
    </dgm:pt>
    <dgm:pt modelId="{258A7DC0-076D-4313-99AD-FD6A8ED61BEF}" type="sibTrans" cxnId="{BBB1B6E1-ACBD-44A7-9E33-D9C3EAC2CC2A}">
      <dgm:prSet/>
      <dgm:spPr/>
      <dgm:t>
        <a:bodyPr/>
        <a:lstStyle/>
        <a:p>
          <a:endParaRPr lang="fr-FR"/>
        </a:p>
      </dgm:t>
    </dgm:pt>
    <dgm:pt modelId="{D27378BB-A482-49B8-B289-9DE73EAD9A23}">
      <dgm:prSet phldrT="[Text]"/>
      <dgm:spPr/>
      <dgm:t>
        <a:bodyPr/>
        <a:lstStyle/>
        <a:p>
          <a:r>
            <a:rPr lang="fr-FR" dirty="0" smtClean="0"/>
            <a:t>Acceptation de soi</a:t>
          </a:r>
          <a:endParaRPr lang="fr-FR" dirty="0"/>
        </a:p>
      </dgm:t>
    </dgm:pt>
    <dgm:pt modelId="{FFA7FD04-D759-4986-B3A0-03692DBE098B}" type="parTrans" cxnId="{49703634-8A73-4DB3-BD52-B457EDCE5B7A}">
      <dgm:prSet/>
      <dgm:spPr/>
      <dgm:t>
        <a:bodyPr/>
        <a:lstStyle/>
        <a:p>
          <a:endParaRPr lang="fr-FR"/>
        </a:p>
      </dgm:t>
    </dgm:pt>
    <dgm:pt modelId="{078A2CA0-895B-4D77-BA50-39F0F8C4C771}" type="sibTrans" cxnId="{49703634-8A73-4DB3-BD52-B457EDCE5B7A}">
      <dgm:prSet/>
      <dgm:spPr/>
      <dgm:t>
        <a:bodyPr/>
        <a:lstStyle/>
        <a:p>
          <a:endParaRPr lang="fr-FR"/>
        </a:p>
      </dgm:t>
    </dgm:pt>
    <dgm:pt modelId="{2A20639D-5421-4342-88F6-087B60475D76}">
      <dgm:prSet phldrT="[Text]"/>
      <dgm:spPr/>
      <dgm:t>
        <a:bodyPr/>
        <a:lstStyle/>
        <a:p>
          <a:r>
            <a:rPr lang="fr-FR" dirty="0" smtClean="0"/>
            <a:t>Ne pas porter de jugement</a:t>
          </a:r>
          <a:endParaRPr lang="fr-FR" dirty="0"/>
        </a:p>
      </dgm:t>
    </dgm:pt>
    <dgm:pt modelId="{DF5D037D-B643-499D-AB24-E858AA0718EF}" type="parTrans" cxnId="{E106E30B-B82F-42F7-BF76-19D209880373}">
      <dgm:prSet/>
      <dgm:spPr/>
      <dgm:t>
        <a:bodyPr/>
        <a:lstStyle/>
        <a:p>
          <a:endParaRPr lang="fr-FR"/>
        </a:p>
      </dgm:t>
    </dgm:pt>
    <dgm:pt modelId="{907F0531-5BE9-449F-A12B-81ADDBF4F121}" type="sibTrans" cxnId="{E106E30B-B82F-42F7-BF76-19D209880373}">
      <dgm:prSet/>
      <dgm:spPr/>
      <dgm:t>
        <a:bodyPr/>
        <a:lstStyle/>
        <a:p>
          <a:endParaRPr lang="fr-FR"/>
        </a:p>
      </dgm:t>
    </dgm:pt>
    <dgm:pt modelId="{ADB3CA48-A4EF-4326-96A8-8CA3129F9CBD}">
      <dgm:prSet phldrT="[Text]"/>
      <dgm:spPr/>
      <dgm:t>
        <a:bodyPr/>
        <a:lstStyle/>
        <a:p>
          <a:endParaRPr lang="fr-FR" dirty="0"/>
        </a:p>
      </dgm:t>
    </dgm:pt>
    <dgm:pt modelId="{85D60F7D-FB32-4C9B-B47A-1632268AE7F6}" type="parTrans" cxnId="{112946EB-4E0D-45B7-BCB7-296E3736AB86}">
      <dgm:prSet/>
      <dgm:spPr/>
      <dgm:t>
        <a:bodyPr/>
        <a:lstStyle/>
        <a:p>
          <a:endParaRPr lang="fr-FR"/>
        </a:p>
      </dgm:t>
    </dgm:pt>
    <dgm:pt modelId="{ECCFF809-7DE8-4547-821A-FC96D214DDFB}" type="sibTrans" cxnId="{112946EB-4E0D-45B7-BCB7-296E3736AB86}">
      <dgm:prSet/>
      <dgm:spPr/>
      <dgm:t>
        <a:bodyPr/>
        <a:lstStyle/>
        <a:p>
          <a:endParaRPr lang="fr-FR"/>
        </a:p>
      </dgm:t>
    </dgm:pt>
    <dgm:pt modelId="{D077AE05-4874-4113-9A0C-DD683F8EC502}">
      <dgm:prSet phldrT="[Text]"/>
      <dgm:spPr/>
      <dgm:t>
        <a:bodyPr/>
        <a:lstStyle/>
        <a:p>
          <a:endParaRPr lang="fr-FR" dirty="0"/>
        </a:p>
      </dgm:t>
    </dgm:pt>
    <dgm:pt modelId="{6015B4AB-968C-40E5-A600-91AB867D4092}" type="parTrans" cxnId="{B4661C27-5573-4D12-9AAB-1EE6B4DD7E4A}">
      <dgm:prSet/>
      <dgm:spPr/>
      <dgm:t>
        <a:bodyPr/>
        <a:lstStyle/>
        <a:p>
          <a:endParaRPr lang="fr-FR"/>
        </a:p>
      </dgm:t>
    </dgm:pt>
    <dgm:pt modelId="{C769F9F4-0BD5-408A-BBAC-F6D714C8A416}" type="sibTrans" cxnId="{B4661C27-5573-4D12-9AAB-1EE6B4DD7E4A}">
      <dgm:prSet/>
      <dgm:spPr/>
      <dgm:t>
        <a:bodyPr/>
        <a:lstStyle/>
        <a:p>
          <a:endParaRPr lang="fr-FR"/>
        </a:p>
      </dgm:t>
    </dgm:pt>
    <dgm:pt modelId="{70EFEF52-ECC8-413E-ACB0-7B35267BB4B5}">
      <dgm:prSet phldrT="[Text]"/>
      <dgm:spPr/>
      <dgm:t>
        <a:bodyPr/>
        <a:lstStyle/>
        <a:p>
          <a:endParaRPr lang="fr-FR" dirty="0"/>
        </a:p>
      </dgm:t>
    </dgm:pt>
    <dgm:pt modelId="{7E4EC66C-8AA1-4B6D-83B5-0EFA3A077927}" type="parTrans" cxnId="{3775BD68-982A-4C2D-AB2D-1DD530FF8128}">
      <dgm:prSet/>
      <dgm:spPr/>
      <dgm:t>
        <a:bodyPr/>
        <a:lstStyle/>
        <a:p>
          <a:endParaRPr lang="fr-FR"/>
        </a:p>
      </dgm:t>
    </dgm:pt>
    <dgm:pt modelId="{1FE62574-92AA-4DBF-82D8-F2D5D8BD8CC2}" type="sibTrans" cxnId="{3775BD68-982A-4C2D-AB2D-1DD530FF8128}">
      <dgm:prSet/>
      <dgm:spPr/>
      <dgm:t>
        <a:bodyPr/>
        <a:lstStyle/>
        <a:p>
          <a:endParaRPr lang="fr-FR"/>
        </a:p>
      </dgm:t>
    </dgm:pt>
    <dgm:pt modelId="{AAEEAA1B-363C-4253-BDA1-D182626BD81E}" type="pres">
      <dgm:prSet presAssocID="{33AE549F-FABA-48A9-80E5-9095339E877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CEDBB13-BACA-4D50-A2D6-91E70DA47729}" type="pres">
      <dgm:prSet presAssocID="{F6998066-807B-4FE0-B45B-A920A95A9A9C}" presName="composite" presStyleCnt="0"/>
      <dgm:spPr/>
    </dgm:pt>
    <dgm:pt modelId="{EEDED44C-F91E-4C3E-B26E-530667E82F9B}" type="pres">
      <dgm:prSet presAssocID="{F6998066-807B-4FE0-B45B-A920A95A9A9C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06DF612-7ECB-41FC-A522-1173999E9F32}" type="pres">
      <dgm:prSet presAssocID="{F6998066-807B-4FE0-B45B-A920A95A9A9C}" presName="parSh" presStyleLbl="node1" presStyleIdx="0" presStyleCnt="3" custLinFactNeighborX="2279" custLinFactNeighborY="-45764"/>
      <dgm:spPr/>
      <dgm:t>
        <a:bodyPr/>
        <a:lstStyle/>
        <a:p>
          <a:endParaRPr lang="fr-FR"/>
        </a:p>
      </dgm:t>
    </dgm:pt>
    <dgm:pt modelId="{7C907522-A9E5-4F5F-8D18-F8AD6B52930F}" type="pres">
      <dgm:prSet presAssocID="{F6998066-807B-4FE0-B45B-A920A95A9A9C}" presName="desTx" presStyleLbl="fgAcc1" presStyleIdx="0" presStyleCnt="3" custScaleX="100563" custScaleY="116442" custLinFactNeighborX="-7577" custLinFactNeighborY="-525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80FF10A-EB3C-4B91-AB0D-037E488E53AB}" type="pres">
      <dgm:prSet presAssocID="{BC4F39D7-819A-4E71-91AE-52338BE149F8}" presName="sibTrans" presStyleLbl="sibTrans2D1" presStyleIdx="0" presStyleCnt="2"/>
      <dgm:spPr/>
      <dgm:t>
        <a:bodyPr/>
        <a:lstStyle/>
        <a:p>
          <a:endParaRPr lang="fr-FR"/>
        </a:p>
      </dgm:t>
    </dgm:pt>
    <dgm:pt modelId="{F4FDB1BC-A339-4ADB-A15A-9C50B5D242D0}" type="pres">
      <dgm:prSet presAssocID="{BC4F39D7-819A-4E71-91AE-52338BE149F8}" presName="connTx" presStyleLbl="sibTrans2D1" presStyleIdx="0" presStyleCnt="2"/>
      <dgm:spPr/>
      <dgm:t>
        <a:bodyPr/>
        <a:lstStyle/>
        <a:p>
          <a:endParaRPr lang="fr-FR"/>
        </a:p>
      </dgm:t>
    </dgm:pt>
    <dgm:pt modelId="{35BE7589-337C-453F-B815-9E1E15F67F80}" type="pres">
      <dgm:prSet presAssocID="{1655E065-B76D-49F7-A75A-97AD0D3B9D4B}" presName="composite" presStyleCnt="0"/>
      <dgm:spPr/>
    </dgm:pt>
    <dgm:pt modelId="{90C0FCB6-F55A-43FE-B832-2EF94F309847}" type="pres">
      <dgm:prSet presAssocID="{1655E065-B76D-49F7-A75A-97AD0D3B9D4B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1FBE091-DFE1-41A7-B5BA-5F5A97BDC7BF}" type="pres">
      <dgm:prSet presAssocID="{1655E065-B76D-49F7-A75A-97AD0D3B9D4B}" presName="parSh" presStyleLbl="node1" presStyleIdx="1" presStyleCnt="3" custLinFactNeighborX="-23380" custLinFactNeighborY="-50902"/>
      <dgm:spPr/>
      <dgm:t>
        <a:bodyPr/>
        <a:lstStyle/>
        <a:p>
          <a:endParaRPr lang="fr-FR"/>
        </a:p>
      </dgm:t>
    </dgm:pt>
    <dgm:pt modelId="{60DF3BE0-DB88-4924-BF8F-E880DAA6A7A0}" type="pres">
      <dgm:prSet presAssocID="{1655E065-B76D-49F7-A75A-97AD0D3B9D4B}" presName="desTx" presStyleLbl="fgAcc1" presStyleIdx="1" presStyleCnt="3" custScaleX="106296" custScaleY="117165" custLinFactNeighborX="-32099" custLinFactNeighborY="-47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E3FB8ED-1F0A-413B-B1DC-9EF752472B78}" type="pres">
      <dgm:prSet presAssocID="{007E1D69-1DFD-4CD8-BF67-7562CE7ED753}" presName="sibTrans" presStyleLbl="sibTrans2D1" presStyleIdx="1" presStyleCnt="2" custLinFactNeighborX="1544" custLinFactNeighborY="2714"/>
      <dgm:spPr/>
      <dgm:t>
        <a:bodyPr/>
        <a:lstStyle/>
        <a:p>
          <a:endParaRPr lang="fr-FR"/>
        </a:p>
      </dgm:t>
    </dgm:pt>
    <dgm:pt modelId="{0B3F4614-79CF-4C0C-A9F0-DF27BE071689}" type="pres">
      <dgm:prSet presAssocID="{007E1D69-1DFD-4CD8-BF67-7562CE7ED753}" presName="connTx" presStyleLbl="sibTrans2D1" presStyleIdx="1" presStyleCnt="2"/>
      <dgm:spPr/>
      <dgm:t>
        <a:bodyPr/>
        <a:lstStyle/>
        <a:p>
          <a:endParaRPr lang="fr-FR"/>
        </a:p>
      </dgm:t>
    </dgm:pt>
    <dgm:pt modelId="{73C66938-A139-484F-AE26-1A76EB9C9E46}" type="pres">
      <dgm:prSet presAssocID="{E282AEB8-80ED-4381-9DA1-EE592E93AA99}" presName="composite" presStyleCnt="0"/>
      <dgm:spPr/>
    </dgm:pt>
    <dgm:pt modelId="{356735AF-3812-40B8-B9F9-45C431383518}" type="pres">
      <dgm:prSet presAssocID="{E282AEB8-80ED-4381-9DA1-EE592E93AA99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AC4BD86-DE16-422F-93C1-F5164A6605AB}" type="pres">
      <dgm:prSet presAssocID="{E282AEB8-80ED-4381-9DA1-EE592E93AA99}" presName="parSh" presStyleLbl="node1" presStyleIdx="2" presStyleCnt="3" custLinFactNeighborX="-45021" custLinFactNeighborY="-49086"/>
      <dgm:spPr/>
      <dgm:t>
        <a:bodyPr/>
        <a:lstStyle/>
        <a:p>
          <a:endParaRPr lang="fr-FR"/>
        </a:p>
      </dgm:t>
    </dgm:pt>
    <dgm:pt modelId="{C2DCFE42-4D46-4868-A8D3-8F24ECFC74FE}" type="pres">
      <dgm:prSet presAssocID="{E282AEB8-80ED-4381-9DA1-EE592E93AA99}" presName="desTx" presStyleLbl="fgAcc1" presStyleIdx="2" presStyleCnt="3" custScaleX="108965" custScaleY="118300" custLinFactNeighborX="-52406" custLinFactNeighborY="-386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AA4239D-686C-4080-A34E-0AD7ED85FE05}" type="presOf" srcId="{D27378BB-A482-49B8-B289-9DE73EAD9A23}" destId="{C2DCFE42-4D46-4868-A8D3-8F24ECFC74FE}" srcOrd="0" destOrd="2" presId="urn:microsoft.com/office/officeart/2005/8/layout/process3"/>
    <dgm:cxn modelId="{8324A77F-23ED-4A93-9788-5B3A3FDCA2C3}" srcId="{1655E065-B76D-49F7-A75A-97AD0D3B9D4B}" destId="{696483E8-1FBC-48F4-86AF-538870DAE20F}" srcOrd="5" destOrd="0" parTransId="{ED67E1B8-8EFD-477E-9656-CD0854278B57}" sibTransId="{3EAB161D-889C-4105-84DE-E77057B53A56}"/>
    <dgm:cxn modelId="{27CBFD27-CC77-4D2D-831F-B1C782670DBD}" srcId="{F6998066-807B-4FE0-B45B-A920A95A9A9C}" destId="{15A0ADB4-00C4-485F-A64F-BD308789B992}" srcOrd="0" destOrd="0" parTransId="{16E7F3F1-19E1-4E4E-8FCB-FAB4C9CA512E}" sibTransId="{B0F2EB6E-44FA-4C04-A0C4-C0723D731D2C}"/>
    <dgm:cxn modelId="{81A37866-9B0B-4D5F-97BD-EB95088660D0}" srcId="{F6998066-807B-4FE0-B45B-A920A95A9A9C}" destId="{F03F0741-4119-4E67-82C4-FD0EBF6379D6}" srcOrd="2" destOrd="0" parTransId="{827C1561-9254-4C67-A6E6-4EF6ECEFFC81}" sibTransId="{9CC21803-CF12-43FE-AF28-9F36110CE49E}"/>
    <dgm:cxn modelId="{08F578F8-6373-40D9-B530-C274F0828D34}" type="presOf" srcId="{2A3329F4-8E5F-41C5-8968-BA6641E9BAD6}" destId="{60DF3BE0-DB88-4924-BF8F-E880DAA6A7A0}" srcOrd="0" destOrd="0" presId="urn:microsoft.com/office/officeart/2005/8/layout/process3"/>
    <dgm:cxn modelId="{0BB3040E-8577-4F2B-A56A-16D827CACD6A}" type="presOf" srcId="{F6998066-807B-4FE0-B45B-A920A95A9A9C}" destId="{EEDED44C-F91E-4C3E-B26E-530667E82F9B}" srcOrd="0" destOrd="0" presId="urn:microsoft.com/office/officeart/2005/8/layout/process3"/>
    <dgm:cxn modelId="{112946EB-4E0D-45B7-BCB7-296E3736AB86}" srcId="{E282AEB8-80ED-4381-9DA1-EE592E93AA99}" destId="{ADB3CA48-A4EF-4326-96A8-8CA3129F9CBD}" srcOrd="1" destOrd="0" parTransId="{85D60F7D-FB32-4C9B-B47A-1632268AE7F6}" sibTransId="{ECCFF809-7DE8-4547-821A-FC96D214DDFB}"/>
    <dgm:cxn modelId="{5E0FAB0C-E6DB-421E-BEBA-8A70E620B66E}" srcId="{33AE549F-FABA-48A9-80E5-9095339E8777}" destId="{1655E065-B76D-49F7-A75A-97AD0D3B9D4B}" srcOrd="1" destOrd="0" parTransId="{48943AA3-4CF0-4CED-A937-2B245CBEBA8A}" sibTransId="{007E1D69-1DFD-4CD8-BF67-7562CE7ED753}"/>
    <dgm:cxn modelId="{671678A0-2381-4E04-BB8D-5DDEFDB9854E}" type="presOf" srcId="{007E1D69-1DFD-4CD8-BF67-7562CE7ED753}" destId="{3E3FB8ED-1F0A-413B-B1DC-9EF752472B78}" srcOrd="0" destOrd="0" presId="urn:microsoft.com/office/officeart/2005/8/layout/process3"/>
    <dgm:cxn modelId="{DAE2E376-1A71-45AC-9AC7-F61627BC7C39}" type="presOf" srcId="{3E0C4767-08BD-440B-A18F-0BE7C2353447}" destId="{7C907522-A9E5-4F5F-8D18-F8AD6B52930F}" srcOrd="0" destOrd="3" presId="urn:microsoft.com/office/officeart/2005/8/layout/process3"/>
    <dgm:cxn modelId="{99420EBD-375D-45DF-8995-67B6BFFE3045}" type="presOf" srcId="{007E1D69-1DFD-4CD8-BF67-7562CE7ED753}" destId="{0B3F4614-79CF-4C0C-A9F0-DF27BE071689}" srcOrd="1" destOrd="0" presId="urn:microsoft.com/office/officeart/2005/8/layout/process3"/>
    <dgm:cxn modelId="{675EFD08-8843-4F02-A8A8-7BEB27855C3D}" type="presOf" srcId="{33AE549F-FABA-48A9-80E5-9095339E8777}" destId="{AAEEAA1B-363C-4253-BDA1-D182626BD81E}" srcOrd="0" destOrd="0" presId="urn:microsoft.com/office/officeart/2005/8/layout/process3"/>
    <dgm:cxn modelId="{650092A2-DA2A-430A-B39D-B158A5B9AF1F}" srcId="{E282AEB8-80ED-4381-9DA1-EE592E93AA99}" destId="{9A18353F-274A-452E-9092-5BF8C55916DD}" srcOrd="0" destOrd="0" parTransId="{A8C04B4D-2F92-41D9-B70D-62F64872BC7F}" sibTransId="{231A3C4C-F0B8-4EC4-8807-E505C5B8850B}"/>
    <dgm:cxn modelId="{E106E30B-B82F-42F7-BF76-19D209880373}" srcId="{E282AEB8-80ED-4381-9DA1-EE592E93AA99}" destId="{2A20639D-5421-4342-88F6-087B60475D76}" srcOrd="4" destOrd="0" parTransId="{DF5D037D-B643-499D-AB24-E858AA0718EF}" sibTransId="{907F0531-5BE9-449F-A12B-81ADDBF4F121}"/>
    <dgm:cxn modelId="{FC7BE09F-B284-41E0-983A-583B4CA40917}" type="presOf" srcId="{97DBDEA2-9678-4539-AC99-2B4B4987139A}" destId="{C2DCFE42-4D46-4868-A8D3-8F24ECFC74FE}" srcOrd="0" destOrd="6" presId="urn:microsoft.com/office/officeart/2005/8/layout/process3"/>
    <dgm:cxn modelId="{BBB1B6E1-ACBD-44A7-9E33-D9C3EAC2CC2A}" srcId="{E282AEB8-80ED-4381-9DA1-EE592E93AA99}" destId="{97DBDEA2-9678-4539-AC99-2B4B4987139A}" srcOrd="6" destOrd="0" parTransId="{82DE09A5-8097-47AF-BDE5-2530572B25D5}" sibTransId="{258A7DC0-076D-4313-99AD-FD6A8ED61BEF}"/>
    <dgm:cxn modelId="{E031172C-CB5D-45E2-AB65-3DFA92D35F51}" type="presOf" srcId="{2A20639D-5421-4342-88F6-087B60475D76}" destId="{C2DCFE42-4D46-4868-A8D3-8F24ECFC74FE}" srcOrd="0" destOrd="4" presId="urn:microsoft.com/office/officeart/2005/8/layout/process3"/>
    <dgm:cxn modelId="{6A09B4D4-F173-4AC4-9F61-DC4C288D5785}" srcId="{F6998066-807B-4FE0-B45B-A920A95A9A9C}" destId="{A59718BB-0208-44D1-BB92-61AF959E2875}" srcOrd="4" destOrd="0" parTransId="{075E1AB1-9214-4CC5-ADEE-2CC39EB1920C}" sibTransId="{EB68A62F-CCA6-41B1-9E10-B6DC29C33D1E}"/>
    <dgm:cxn modelId="{8F2AE132-1B8F-457F-8321-ED01B758620F}" type="presOf" srcId="{1655E065-B76D-49F7-A75A-97AD0D3B9D4B}" destId="{90C0FCB6-F55A-43FE-B832-2EF94F309847}" srcOrd="0" destOrd="0" presId="urn:microsoft.com/office/officeart/2005/8/layout/process3"/>
    <dgm:cxn modelId="{4C2A8F77-BA17-4C5E-B7A5-F09D2ED75AB7}" type="presOf" srcId="{02686ADD-CE74-4577-BD15-DF3E2A209778}" destId="{60DF3BE0-DB88-4924-BF8F-E880DAA6A7A0}" srcOrd="0" destOrd="4" presId="urn:microsoft.com/office/officeart/2005/8/layout/process3"/>
    <dgm:cxn modelId="{88F91757-B854-432D-8004-BC011A015AA6}" srcId="{1655E065-B76D-49F7-A75A-97AD0D3B9D4B}" destId="{F3D86EA1-7A51-4506-A1DD-60834EDA7782}" srcOrd="1" destOrd="0" parTransId="{E71B6214-D31D-4BE0-B651-35E5D9AB3011}" sibTransId="{18132ED4-BE42-4869-8545-9444D9ACCF03}"/>
    <dgm:cxn modelId="{CC421948-79D9-498F-BDDC-D86BFEFA274B}" type="presOf" srcId="{70EFEF52-ECC8-413E-ACB0-7B35267BB4B5}" destId="{C2DCFE42-4D46-4868-A8D3-8F24ECFC74FE}" srcOrd="0" destOrd="5" presId="urn:microsoft.com/office/officeart/2005/8/layout/process3"/>
    <dgm:cxn modelId="{614AB8FB-EA4E-4919-9AF9-4C3266811946}" type="presOf" srcId="{E282AEB8-80ED-4381-9DA1-EE592E93AA99}" destId="{356735AF-3812-40B8-B9F9-45C431383518}" srcOrd="0" destOrd="0" presId="urn:microsoft.com/office/officeart/2005/8/layout/process3"/>
    <dgm:cxn modelId="{1185C477-1CF6-4F9D-9F79-735BF0B05004}" type="presOf" srcId="{9A18353F-274A-452E-9092-5BF8C55916DD}" destId="{C2DCFE42-4D46-4868-A8D3-8F24ECFC74FE}" srcOrd="0" destOrd="0" presId="urn:microsoft.com/office/officeart/2005/8/layout/process3"/>
    <dgm:cxn modelId="{82314148-412A-48BF-9CDF-D7D4D3CD45FD}" srcId="{1655E065-B76D-49F7-A75A-97AD0D3B9D4B}" destId="{2A3329F4-8E5F-41C5-8968-BA6641E9BAD6}" srcOrd="0" destOrd="0" parTransId="{2316149A-2996-4611-8CC6-96474AA796A3}" sibTransId="{D8DE143D-203E-41CF-A04C-C1F5E0FED9E5}"/>
    <dgm:cxn modelId="{B4661C27-5573-4D12-9AAB-1EE6B4DD7E4A}" srcId="{E282AEB8-80ED-4381-9DA1-EE592E93AA99}" destId="{D077AE05-4874-4113-9A0C-DD683F8EC502}" srcOrd="3" destOrd="0" parTransId="{6015B4AB-968C-40E5-A600-91AB867D4092}" sibTransId="{C769F9F4-0BD5-408A-BBAC-F6D714C8A416}"/>
    <dgm:cxn modelId="{E934E9A3-5654-4DF0-AE39-0A55A1C88B1B}" type="presOf" srcId="{15A0ADB4-00C4-485F-A64F-BD308789B992}" destId="{7C907522-A9E5-4F5F-8D18-F8AD6B52930F}" srcOrd="0" destOrd="0" presId="urn:microsoft.com/office/officeart/2005/8/layout/process3"/>
    <dgm:cxn modelId="{49703634-8A73-4DB3-BD52-B457EDCE5B7A}" srcId="{E282AEB8-80ED-4381-9DA1-EE592E93AA99}" destId="{D27378BB-A482-49B8-B289-9DE73EAD9A23}" srcOrd="2" destOrd="0" parTransId="{FFA7FD04-D759-4986-B3A0-03692DBE098B}" sibTransId="{078A2CA0-895B-4D77-BA50-39F0F8C4C771}"/>
    <dgm:cxn modelId="{52DA5E15-9A12-4E86-A359-021DF370AA52}" srcId="{1655E065-B76D-49F7-A75A-97AD0D3B9D4B}" destId="{B386573A-58E6-45E9-9555-FC53680A7FA2}" srcOrd="2" destOrd="0" parTransId="{21871CC3-9041-4711-8257-23E8B68C1659}" sibTransId="{F8700AE2-89B0-4D0B-91F7-00DB2AF63DA6}"/>
    <dgm:cxn modelId="{C7199185-D6D6-4804-BCA9-A70953787DFB}" type="presOf" srcId="{F3D86EA1-7A51-4506-A1DD-60834EDA7782}" destId="{60DF3BE0-DB88-4924-BF8F-E880DAA6A7A0}" srcOrd="0" destOrd="1" presId="urn:microsoft.com/office/officeart/2005/8/layout/process3"/>
    <dgm:cxn modelId="{7265C457-4B89-410A-B2F5-131D2D91DF88}" type="presOf" srcId="{F6998066-807B-4FE0-B45B-A920A95A9A9C}" destId="{506DF612-7ECB-41FC-A522-1173999E9F32}" srcOrd="1" destOrd="0" presId="urn:microsoft.com/office/officeart/2005/8/layout/process3"/>
    <dgm:cxn modelId="{4FA9C323-AB99-4ECD-BC88-5CAB931418AE}" type="presOf" srcId="{66B3BF66-6A2F-430B-83BF-DD02FBC49F1D}" destId="{7C907522-A9E5-4F5F-8D18-F8AD6B52930F}" srcOrd="0" destOrd="1" presId="urn:microsoft.com/office/officeart/2005/8/layout/process3"/>
    <dgm:cxn modelId="{31DE96DA-2DAD-4B5D-B11B-C78A811652B5}" type="presOf" srcId="{F03F0741-4119-4E67-82C4-FD0EBF6379D6}" destId="{7C907522-A9E5-4F5F-8D18-F8AD6B52930F}" srcOrd="0" destOrd="2" presId="urn:microsoft.com/office/officeart/2005/8/layout/process3"/>
    <dgm:cxn modelId="{3AFB355C-C89C-4363-8C1F-69E081BAE02E}" srcId="{F6998066-807B-4FE0-B45B-A920A95A9A9C}" destId="{66B3BF66-6A2F-430B-83BF-DD02FBC49F1D}" srcOrd="1" destOrd="0" parTransId="{546DF862-C55B-4246-AC0C-E830E37FF1DF}" sibTransId="{AE45722D-5574-45E7-A225-172931278556}"/>
    <dgm:cxn modelId="{0A06DA2C-5E1F-4557-8047-89E167425708}" type="presOf" srcId="{9FCF4F1A-B72B-4A55-BCD9-94B692DFDFEF}" destId="{60DF3BE0-DB88-4924-BF8F-E880DAA6A7A0}" srcOrd="0" destOrd="3" presId="urn:microsoft.com/office/officeart/2005/8/layout/process3"/>
    <dgm:cxn modelId="{682F88CC-5BBD-458E-8BD4-ACA8901CF9B3}" type="presOf" srcId="{E282AEB8-80ED-4381-9DA1-EE592E93AA99}" destId="{4AC4BD86-DE16-422F-93C1-F5164A6605AB}" srcOrd="1" destOrd="0" presId="urn:microsoft.com/office/officeart/2005/8/layout/process3"/>
    <dgm:cxn modelId="{D03FA234-9515-48DE-8A11-3AE56C3A5AD6}" srcId="{33AE549F-FABA-48A9-80E5-9095339E8777}" destId="{F6998066-807B-4FE0-B45B-A920A95A9A9C}" srcOrd="0" destOrd="0" parTransId="{F117A024-C688-4C03-AC4A-C3ADA7AB2380}" sibTransId="{BC4F39D7-819A-4E71-91AE-52338BE149F8}"/>
    <dgm:cxn modelId="{2A3B212C-D1A1-42CA-8EB7-3B15FB2BC5C8}" srcId="{33AE549F-FABA-48A9-80E5-9095339E8777}" destId="{E282AEB8-80ED-4381-9DA1-EE592E93AA99}" srcOrd="2" destOrd="0" parTransId="{8AA73986-8EAE-46E7-80A1-1494A915C277}" sibTransId="{2898A65B-CF8B-4AAF-B1DF-FB0EB0ABA521}"/>
    <dgm:cxn modelId="{3775BD68-982A-4C2D-AB2D-1DD530FF8128}" srcId="{E282AEB8-80ED-4381-9DA1-EE592E93AA99}" destId="{70EFEF52-ECC8-413E-ACB0-7B35267BB4B5}" srcOrd="5" destOrd="0" parTransId="{7E4EC66C-8AA1-4B6D-83B5-0EFA3A077927}" sibTransId="{1FE62574-92AA-4DBF-82D8-F2D5D8BD8CC2}"/>
    <dgm:cxn modelId="{1C570009-DD47-48B5-8949-ABC3EF4BBDF9}" type="presOf" srcId="{ADB3CA48-A4EF-4326-96A8-8CA3129F9CBD}" destId="{C2DCFE42-4D46-4868-A8D3-8F24ECFC74FE}" srcOrd="0" destOrd="1" presId="urn:microsoft.com/office/officeart/2005/8/layout/process3"/>
    <dgm:cxn modelId="{769EAB2B-C20A-47CD-997A-7BFE74F3A78F}" srcId="{1655E065-B76D-49F7-A75A-97AD0D3B9D4B}" destId="{02686ADD-CE74-4577-BD15-DF3E2A209778}" srcOrd="4" destOrd="0" parTransId="{880CF4EC-100A-46BA-A1D6-7C7C9E77F15C}" sibTransId="{DA549B78-2E88-4EA6-815F-203A02E2A537}"/>
    <dgm:cxn modelId="{8BF03775-6F9C-4E78-A704-00635EBD6599}" type="presOf" srcId="{B386573A-58E6-45E9-9555-FC53680A7FA2}" destId="{60DF3BE0-DB88-4924-BF8F-E880DAA6A7A0}" srcOrd="0" destOrd="2" presId="urn:microsoft.com/office/officeart/2005/8/layout/process3"/>
    <dgm:cxn modelId="{81EF0DBF-E249-457A-B5CE-2D12E0C2890C}" type="presOf" srcId="{BC4F39D7-819A-4E71-91AE-52338BE149F8}" destId="{F4FDB1BC-A339-4ADB-A15A-9C50B5D242D0}" srcOrd="1" destOrd="0" presId="urn:microsoft.com/office/officeart/2005/8/layout/process3"/>
    <dgm:cxn modelId="{694594C9-5CFA-49E5-A5FF-2E03AEC34551}" type="presOf" srcId="{1655E065-B76D-49F7-A75A-97AD0D3B9D4B}" destId="{A1FBE091-DFE1-41A7-B5BA-5F5A97BDC7BF}" srcOrd="1" destOrd="0" presId="urn:microsoft.com/office/officeart/2005/8/layout/process3"/>
    <dgm:cxn modelId="{9C1B19FC-9FF4-4C25-B1AC-AC2ED86D8AA0}" type="presOf" srcId="{696483E8-1FBC-48F4-86AF-538870DAE20F}" destId="{60DF3BE0-DB88-4924-BF8F-E880DAA6A7A0}" srcOrd="0" destOrd="5" presId="urn:microsoft.com/office/officeart/2005/8/layout/process3"/>
    <dgm:cxn modelId="{29DFE8BD-3AE5-4793-A5F8-E5B6A30BB85F}" type="presOf" srcId="{BC4F39D7-819A-4E71-91AE-52338BE149F8}" destId="{780FF10A-EB3C-4B91-AB0D-037E488E53AB}" srcOrd="0" destOrd="0" presId="urn:microsoft.com/office/officeart/2005/8/layout/process3"/>
    <dgm:cxn modelId="{4BC3DDEE-402E-40E5-A9C5-7DE2BAB77854}" srcId="{1655E065-B76D-49F7-A75A-97AD0D3B9D4B}" destId="{9FCF4F1A-B72B-4A55-BCD9-94B692DFDFEF}" srcOrd="3" destOrd="0" parTransId="{BD249F36-120E-480C-BF18-70AB2763FBA0}" sibTransId="{8019AFA3-2B57-4188-8E32-21485C9D0D0A}"/>
    <dgm:cxn modelId="{F94EE758-0BBC-4685-A870-47BDACF60A87}" srcId="{F6998066-807B-4FE0-B45B-A920A95A9A9C}" destId="{3E0C4767-08BD-440B-A18F-0BE7C2353447}" srcOrd="3" destOrd="0" parTransId="{3F1B2FD7-C88F-415D-A8A8-CF6C07CDC2CC}" sibTransId="{E3F6860D-6252-4497-A5A0-29E783C04CB0}"/>
    <dgm:cxn modelId="{9D8E80A9-9261-4CF3-9494-8FD53CFF34A7}" type="presOf" srcId="{D077AE05-4874-4113-9A0C-DD683F8EC502}" destId="{C2DCFE42-4D46-4868-A8D3-8F24ECFC74FE}" srcOrd="0" destOrd="3" presId="urn:microsoft.com/office/officeart/2005/8/layout/process3"/>
    <dgm:cxn modelId="{117CADDA-B22A-4D86-9E91-2DA96AD461C4}" type="presOf" srcId="{A59718BB-0208-44D1-BB92-61AF959E2875}" destId="{7C907522-A9E5-4F5F-8D18-F8AD6B52930F}" srcOrd="0" destOrd="4" presId="urn:microsoft.com/office/officeart/2005/8/layout/process3"/>
    <dgm:cxn modelId="{C1AA4B0A-5BE6-41EC-BA40-7A4568D5C02A}" type="presParOf" srcId="{AAEEAA1B-363C-4253-BDA1-D182626BD81E}" destId="{8CEDBB13-BACA-4D50-A2D6-91E70DA47729}" srcOrd="0" destOrd="0" presId="urn:microsoft.com/office/officeart/2005/8/layout/process3"/>
    <dgm:cxn modelId="{6DBCE92E-0F82-4055-8359-0A37C1289919}" type="presParOf" srcId="{8CEDBB13-BACA-4D50-A2D6-91E70DA47729}" destId="{EEDED44C-F91E-4C3E-B26E-530667E82F9B}" srcOrd="0" destOrd="0" presId="urn:microsoft.com/office/officeart/2005/8/layout/process3"/>
    <dgm:cxn modelId="{9F478B03-0D35-432A-94D3-EEEEC539E918}" type="presParOf" srcId="{8CEDBB13-BACA-4D50-A2D6-91E70DA47729}" destId="{506DF612-7ECB-41FC-A522-1173999E9F32}" srcOrd="1" destOrd="0" presId="urn:microsoft.com/office/officeart/2005/8/layout/process3"/>
    <dgm:cxn modelId="{A340B1B7-A6D9-4E2A-92DF-7111A64B7112}" type="presParOf" srcId="{8CEDBB13-BACA-4D50-A2D6-91E70DA47729}" destId="{7C907522-A9E5-4F5F-8D18-F8AD6B52930F}" srcOrd="2" destOrd="0" presId="urn:microsoft.com/office/officeart/2005/8/layout/process3"/>
    <dgm:cxn modelId="{D9ADB4B2-3EC3-44EB-A935-E5BCA39B3FBB}" type="presParOf" srcId="{AAEEAA1B-363C-4253-BDA1-D182626BD81E}" destId="{780FF10A-EB3C-4B91-AB0D-037E488E53AB}" srcOrd="1" destOrd="0" presId="urn:microsoft.com/office/officeart/2005/8/layout/process3"/>
    <dgm:cxn modelId="{D2681D52-D746-4A8E-981D-C4895EF16F02}" type="presParOf" srcId="{780FF10A-EB3C-4B91-AB0D-037E488E53AB}" destId="{F4FDB1BC-A339-4ADB-A15A-9C50B5D242D0}" srcOrd="0" destOrd="0" presId="urn:microsoft.com/office/officeart/2005/8/layout/process3"/>
    <dgm:cxn modelId="{552123E6-C8B2-494F-B605-C55D11B5D633}" type="presParOf" srcId="{AAEEAA1B-363C-4253-BDA1-D182626BD81E}" destId="{35BE7589-337C-453F-B815-9E1E15F67F80}" srcOrd="2" destOrd="0" presId="urn:microsoft.com/office/officeart/2005/8/layout/process3"/>
    <dgm:cxn modelId="{34276079-E84E-4FB9-A652-9A73E9904882}" type="presParOf" srcId="{35BE7589-337C-453F-B815-9E1E15F67F80}" destId="{90C0FCB6-F55A-43FE-B832-2EF94F309847}" srcOrd="0" destOrd="0" presId="urn:microsoft.com/office/officeart/2005/8/layout/process3"/>
    <dgm:cxn modelId="{79224A65-914F-45C2-81D0-46F15EEC026B}" type="presParOf" srcId="{35BE7589-337C-453F-B815-9E1E15F67F80}" destId="{A1FBE091-DFE1-41A7-B5BA-5F5A97BDC7BF}" srcOrd="1" destOrd="0" presId="urn:microsoft.com/office/officeart/2005/8/layout/process3"/>
    <dgm:cxn modelId="{C4FA1695-7CB4-408C-8B57-483453772DCD}" type="presParOf" srcId="{35BE7589-337C-453F-B815-9E1E15F67F80}" destId="{60DF3BE0-DB88-4924-BF8F-E880DAA6A7A0}" srcOrd="2" destOrd="0" presId="urn:microsoft.com/office/officeart/2005/8/layout/process3"/>
    <dgm:cxn modelId="{02584090-9F73-4E96-96BD-A4135BCA3950}" type="presParOf" srcId="{AAEEAA1B-363C-4253-BDA1-D182626BD81E}" destId="{3E3FB8ED-1F0A-413B-B1DC-9EF752472B78}" srcOrd="3" destOrd="0" presId="urn:microsoft.com/office/officeart/2005/8/layout/process3"/>
    <dgm:cxn modelId="{DDDB5972-48C8-4BF9-A1DA-05E98FAC7177}" type="presParOf" srcId="{3E3FB8ED-1F0A-413B-B1DC-9EF752472B78}" destId="{0B3F4614-79CF-4C0C-A9F0-DF27BE071689}" srcOrd="0" destOrd="0" presId="urn:microsoft.com/office/officeart/2005/8/layout/process3"/>
    <dgm:cxn modelId="{41CA842C-A5C4-4533-87E0-C975B67CBEF5}" type="presParOf" srcId="{AAEEAA1B-363C-4253-BDA1-D182626BD81E}" destId="{73C66938-A139-484F-AE26-1A76EB9C9E46}" srcOrd="4" destOrd="0" presId="urn:microsoft.com/office/officeart/2005/8/layout/process3"/>
    <dgm:cxn modelId="{34D75EA4-B180-4F1E-B239-C1E68F4C1D21}" type="presParOf" srcId="{73C66938-A139-484F-AE26-1A76EB9C9E46}" destId="{356735AF-3812-40B8-B9F9-45C431383518}" srcOrd="0" destOrd="0" presId="urn:microsoft.com/office/officeart/2005/8/layout/process3"/>
    <dgm:cxn modelId="{3A59DEAF-5B00-4519-8E05-41BCE177FC70}" type="presParOf" srcId="{73C66938-A139-484F-AE26-1A76EB9C9E46}" destId="{4AC4BD86-DE16-422F-93C1-F5164A6605AB}" srcOrd="1" destOrd="0" presId="urn:microsoft.com/office/officeart/2005/8/layout/process3"/>
    <dgm:cxn modelId="{BD6BC287-5A7A-4BC8-8643-F5855B8347FA}" type="presParOf" srcId="{73C66938-A139-484F-AE26-1A76EB9C9E46}" destId="{C2DCFE42-4D46-4868-A8D3-8F24ECFC74F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D12C76-86E4-493C-B151-8006AFDEA91A}" type="doc">
      <dgm:prSet loTypeId="urn:microsoft.com/office/officeart/2005/8/layout/hChevron3" loCatId="process" qsTypeId="urn:microsoft.com/office/officeart/2005/8/quickstyle/simple3" qsCatId="simple" csTypeId="urn:microsoft.com/office/officeart/2005/8/colors/accent1_2" csCatId="accent1" phldr="1"/>
      <dgm:spPr/>
    </dgm:pt>
    <dgm:pt modelId="{29B9EE5F-935D-41C9-A789-E31AC9EBD4FE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FR" b="1" dirty="0" smtClean="0">
              <a:solidFill>
                <a:schemeClr val="bg1"/>
              </a:solidFill>
            </a:rPr>
            <a:t>Définition</a:t>
          </a:r>
          <a:endParaRPr lang="fr-FR" b="1" dirty="0">
            <a:solidFill>
              <a:schemeClr val="bg1"/>
            </a:solidFill>
          </a:endParaRPr>
        </a:p>
      </dgm:t>
    </dgm:pt>
    <dgm:pt modelId="{7458C0F1-B747-4148-A4C5-CFCF1D8F6249}" type="parTrans" cxnId="{897D9E36-AE86-4892-84A7-5CE943C9EBBC}">
      <dgm:prSet/>
      <dgm:spPr/>
      <dgm:t>
        <a:bodyPr/>
        <a:lstStyle/>
        <a:p>
          <a:endParaRPr lang="fr-FR"/>
        </a:p>
      </dgm:t>
    </dgm:pt>
    <dgm:pt modelId="{A0C23CD1-369B-4DCE-81A1-8535F30D3C9E}" type="sibTrans" cxnId="{897D9E36-AE86-4892-84A7-5CE943C9EBBC}">
      <dgm:prSet/>
      <dgm:spPr/>
      <dgm:t>
        <a:bodyPr/>
        <a:lstStyle/>
        <a:p>
          <a:endParaRPr lang="fr-FR"/>
        </a:p>
      </dgm:t>
    </dgm:pt>
    <dgm:pt modelId="{BB46B858-9694-43D2-8223-0F3AD44DF8DA}">
      <dgm:prSet phldrT="[Texte]"/>
      <dgm:spPr/>
      <dgm:t>
        <a:bodyPr/>
        <a:lstStyle/>
        <a:p>
          <a:r>
            <a:rPr lang="fr-FR" dirty="0" smtClean="0"/>
            <a:t>Origines</a:t>
          </a:r>
          <a:endParaRPr lang="fr-FR" dirty="0"/>
        </a:p>
      </dgm:t>
    </dgm:pt>
    <dgm:pt modelId="{A53A3BC2-7EA6-41B8-B073-E7571F7990A5}" type="parTrans" cxnId="{DBBE06A0-8AEA-462C-A5E5-52B6C1E6065E}">
      <dgm:prSet/>
      <dgm:spPr/>
      <dgm:t>
        <a:bodyPr/>
        <a:lstStyle/>
        <a:p>
          <a:endParaRPr lang="fr-FR"/>
        </a:p>
      </dgm:t>
    </dgm:pt>
    <dgm:pt modelId="{A22A89E1-BFF8-4CDE-9076-CDEF5CB973FF}" type="sibTrans" cxnId="{DBBE06A0-8AEA-462C-A5E5-52B6C1E6065E}">
      <dgm:prSet/>
      <dgm:spPr/>
      <dgm:t>
        <a:bodyPr/>
        <a:lstStyle/>
        <a:p>
          <a:endParaRPr lang="fr-FR"/>
        </a:p>
      </dgm:t>
    </dgm:pt>
    <dgm:pt modelId="{55F7EC97-C72C-4237-9917-0FBB5FA7C778}">
      <dgm:prSet phldrT="[Texte]"/>
      <dgm:spPr/>
      <dgm:t>
        <a:bodyPr/>
        <a:lstStyle/>
        <a:p>
          <a:r>
            <a:rPr lang="fr-FR" dirty="0" smtClean="0"/>
            <a:t>Types de conflits</a:t>
          </a:r>
          <a:endParaRPr lang="fr-FR" dirty="0"/>
        </a:p>
      </dgm:t>
    </dgm:pt>
    <dgm:pt modelId="{8001AD93-4DA5-431B-B85D-7327CA8445A4}" type="parTrans" cxnId="{931B4A13-751D-4C1C-8BCA-BC0B58705EE6}">
      <dgm:prSet/>
      <dgm:spPr/>
      <dgm:t>
        <a:bodyPr/>
        <a:lstStyle/>
        <a:p>
          <a:endParaRPr lang="fr-FR"/>
        </a:p>
      </dgm:t>
    </dgm:pt>
    <dgm:pt modelId="{43F0E524-48AE-46A4-B13C-FBE2D008DD3C}" type="sibTrans" cxnId="{931B4A13-751D-4C1C-8BCA-BC0B58705EE6}">
      <dgm:prSet/>
      <dgm:spPr/>
      <dgm:t>
        <a:bodyPr/>
        <a:lstStyle/>
        <a:p>
          <a:endParaRPr lang="fr-FR"/>
        </a:p>
      </dgm:t>
    </dgm:pt>
    <dgm:pt modelId="{EF8C9F64-DD44-417C-93E2-F91EEC38E569}">
      <dgm:prSet/>
      <dgm:spPr/>
      <dgm:t>
        <a:bodyPr/>
        <a:lstStyle/>
        <a:p>
          <a:r>
            <a:rPr lang="fr-FR" dirty="0" smtClean="0"/>
            <a:t>Prévenir les conflits</a:t>
          </a:r>
          <a:endParaRPr lang="fr-FR" dirty="0"/>
        </a:p>
      </dgm:t>
    </dgm:pt>
    <dgm:pt modelId="{5E2CBC03-8D37-49D7-BA0E-7385EDB5B63E}" type="parTrans" cxnId="{2959B742-BACC-43D3-AC8F-302FF457AD14}">
      <dgm:prSet/>
      <dgm:spPr/>
      <dgm:t>
        <a:bodyPr/>
        <a:lstStyle/>
        <a:p>
          <a:endParaRPr lang="fr-FR"/>
        </a:p>
      </dgm:t>
    </dgm:pt>
    <dgm:pt modelId="{81E9701F-AEEF-488C-A122-B7A7B7A33675}" type="sibTrans" cxnId="{2959B742-BACC-43D3-AC8F-302FF457AD14}">
      <dgm:prSet/>
      <dgm:spPr/>
      <dgm:t>
        <a:bodyPr/>
        <a:lstStyle/>
        <a:p>
          <a:endParaRPr lang="fr-FR"/>
        </a:p>
      </dgm:t>
    </dgm:pt>
    <dgm:pt modelId="{1E8C338B-CFB9-4F4A-BFD9-3A522B107214}">
      <dgm:prSet/>
      <dgm:spPr/>
      <dgm:t>
        <a:bodyPr/>
        <a:lstStyle/>
        <a:p>
          <a:r>
            <a:rPr lang="fr-FR" dirty="0" smtClean="0"/>
            <a:t>Gérer les conflits</a:t>
          </a:r>
        </a:p>
      </dgm:t>
    </dgm:pt>
    <dgm:pt modelId="{B37A2E7D-8EEB-425C-B1BB-B93EA712026C}" type="parTrans" cxnId="{01AE865A-7AE9-4FB6-9189-E877450B44E8}">
      <dgm:prSet/>
      <dgm:spPr/>
      <dgm:t>
        <a:bodyPr/>
        <a:lstStyle/>
        <a:p>
          <a:endParaRPr lang="fr-FR"/>
        </a:p>
      </dgm:t>
    </dgm:pt>
    <dgm:pt modelId="{6BDB4641-3EDC-4FBE-8F2A-656ABCB0693E}" type="sibTrans" cxnId="{01AE865A-7AE9-4FB6-9189-E877450B44E8}">
      <dgm:prSet/>
      <dgm:spPr/>
      <dgm:t>
        <a:bodyPr/>
        <a:lstStyle/>
        <a:p>
          <a:endParaRPr lang="fr-FR"/>
        </a:p>
      </dgm:t>
    </dgm:pt>
    <dgm:pt modelId="{EF6BEFC4-81C1-4017-9A48-87F94DB6418A}">
      <dgm:prSet/>
      <dgm:spPr/>
      <dgm:t>
        <a:bodyPr/>
        <a:lstStyle/>
        <a:p>
          <a:r>
            <a:rPr lang="fr-FR" dirty="0" smtClean="0"/>
            <a:t>Exemple</a:t>
          </a:r>
          <a:endParaRPr lang="fr-FR" dirty="0"/>
        </a:p>
      </dgm:t>
    </dgm:pt>
    <dgm:pt modelId="{6EA6A95A-86B9-4BC6-B715-1F5FD660B788}" type="parTrans" cxnId="{2D728506-0934-4EFB-B26C-52EC02E0E7D7}">
      <dgm:prSet/>
      <dgm:spPr/>
      <dgm:t>
        <a:bodyPr/>
        <a:lstStyle/>
        <a:p>
          <a:endParaRPr lang="fr-FR"/>
        </a:p>
      </dgm:t>
    </dgm:pt>
    <dgm:pt modelId="{D09C204D-3DAF-4AC8-8CC6-4BF73A2C6B1C}" type="sibTrans" cxnId="{2D728506-0934-4EFB-B26C-52EC02E0E7D7}">
      <dgm:prSet/>
      <dgm:spPr/>
      <dgm:t>
        <a:bodyPr/>
        <a:lstStyle/>
        <a:p>
          <a:endParaRPr lang="fr-FR"/>
        </a:p>
      </dgm:t>
    </dgm:pt>
    <dgm:pt modelId="{8D63FC6A-AEFA-45D9-891D-EE3CE042CC1E}" type="pres">
      <dgm:prSet presAssocID="{61D12C76-86E4-493C-B151-8006AFDEA91A}" presName="Name0" presStyleCnt="0">
        <dgm:presLayoutVars>
          <dgm:dir/>
          <dgm:resizeHandles val="exact"/>
        </dgm:presLayoutVars>
      </dgm:prSet>
      <dgm:spPr/>
    </dgm:pt>
    <dgm:pt modelId="{5D8E743A-DA55-4E7A-83E2-37D6B3329324}" type="pres">
      <dgm:prSet presAssocID="{29B9EE5F-935D-41C9-A789-E31AC9EBD4FE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F4FBB8-FC72-4CD2-96C3-A02FA4F80CF9}" type="pres">
      <dgm:prSet presAssocID="{A0C23CD1-369B-4DCE-81A1-8535F30D3C9E}" presName="parSpace" presStyleCnt="0"/>
      <dgm:spPr/>
    </dgm:pt>
    <dgm:pt modelId="{FF8C565D-F394-4670-BB4A-688172A18A3D}" type="pres">
      <dgm:prSet presAssocID="{BB46B858-9694-43D2-8223-0F3AD44DF8DA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C3EEE54-1DBB-446B-BD7D-E1166C418593}" type="pres">
      <dgm:prSet presAssocID="{A22A89E1-BFF8-4CDE-9076-CDEF5CB973FF}" presName="parSpace" presStyleCnt="0"/>
      <dgm:spPr/>
    </dgm:pt>
    <dgm:pt modelId="{467FDD30-24C6-4BD2-B1C9-998BD4C2E7AE}" type="pres">
      <dgm:prSet presAssocID="{55F7EC97-C72C-4237-9917-0FBB5FA7C778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D8D4D5-C838-4D47-A22C-40BEBF27E812}" type="pres">
      <dgm:prSet presAssocID="{43F0E524-48AE-46A4-B13C-FBE2D008DD3C}" presName="parSpace" presStyleCnt="0"/>
      <dgm:spPr/>
    </dgm:pt>
    <dgm:pt modelId="{AB95791B-5D1C-448F-A333-CEC453EA77B4}" type="pres">
      <dgm:prSet presAssocID="{EF8C9F64-DD44-417C-93E2-F91EEC38E569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EDC6095-324A-42D0-B93B-85DD6EAE7DAB}" type="pres">
      <dgm:prSet presAssocID="{81E9701F-AEEF-488C-A122-B7A7B7A33675}" presName="parSpace" presStyleCnt="0"/>
      <dgm:spPr/>
    </dgm:pt>
    <dgm:pt modelId="{2951A1C1-69CD-4BC0-B11B-14ECE012D4D3}" type="pres">
      <dgm:prSet presAssocID="{1E8C338B-CFB9-4F4A-BFD9-3A522B107214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5EEACA1-7829-4F03-A8B5-C1A716B2B3F6}" type="pres">
      <dgm:prSet presAssocID="{6BDB4641-3EDC-4FBE-8F2A-656ABCB0693E}" presName="parSpace" presStyleCnt="0"/>
      <dgm:spPr/>
    </dgm:pt>
    <dgm:pt modelId="{05ABEF53-B4B9-42AF-9712-DE168D928CD3}" type="pres">
      <dgm:prSet presAssocID="{EF6BEFC4-81C1-4017-9A48-87F94DB6418A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6EFD70B-3754-BA4E-8C05-C82A7DCA14DF}" type="presOf" srcId="{29B9EE5F-935D-41C9-A789-E31AC9EBD4FE}" destId="{5D8E743A-DA55-4E7A-83E2-37D6B3329324}" srcOrd="0" destOrd="0" presId="urn:microsoft.com/office/officeart/2005/8/layout/hChevron3"/>
    <dgm:cxn modelId="{2D728506-0934-4EFB-B26C-52EC02E0E7D7}" srcId="{61D12C76-86E4-493C-B151-8006AFDEA91A}" destId="{EF6BEFC4-81C1-4017-9A48-87F94DB6418A}" srcOrd="5" destOrd="0" parTransId="{6EA6A95A-86B9-4BC6-B715-1F5FD660B788}" sibTransId="{D09C204D-3DAF-4AC8-8CC6-4BF73A2C6B1C}"/>
    <dgm:cxn modelId="{DBBE06A0-8AEA-462C-A5E5-52B6C1E6065E}" srcId="{61D12C76-86E4-493C-B151-8006AFDEA91A}" destId="{BB46B858-9694-43D2-8223-0F3AD44DF8DA}" srcOrd="1" destOrd="0" parTransId="{A53A3BC2-7EA6-41B8-B073-E7571F7990A5}" sibTransId="{A22A89E1-BFF8-4CDE-9076-CDEF5CB973FF}"/>
    <dgm:cxn modelId="{F19AFCD6-D7FA-734E-9D29-40975D380B5E}" type="presOf" srcId="{55F7EC97-C72C-4237-9917-0FBB5FA7C778}" destId="{467FDD30-24C6-4BD2-B1C9-998BD4C2E7AE}" srcOrd="0" destOrd="0" presId="urn:microsoft.com/office/officeart/2005/8/layout/hChevron3"/>
    <dgm:cxn modelId="{DC780F4A-B6B9-1743-B20B-88887B5726F5}" type="presOf" srcId="{1E8C338B-CFB9-4F4A-BFD9-3A522B107214}" destId="{2951A1C1-69CD-4BC0-B11B-14ECE012D4D3}" srcOrd="0" destOrd="0" presId="urn:microsoft.com/office/officeart/2005/8/layout/hChevron3"/>
    <dgm:cxn modelId="{272F20FF-2A25-F841-AD9C-849636B15807}" type="presOf" srcId="{61D12C76-86E4-493C-B151-8006AFDEA91A}" destId="{8D63FC6A-AEFA-45D9-891D-EE3CE042CC1E}" srcOrd="0" destOrd="0" presId="urn:microsoft.com/office/officeart/2005/8/layout/hChevron3"/>
    <dgm:cxn modelId="{96AB4B6C-57E2-6848-8893-42BC5EB51732}" type="presOf" srcId="{EF8C9F64-DD44-417C-93E2-F91EEC38E569}" destId="{AB95791B-5D1C-448F-A333-CEC453EA77B4}" srcOrd="0" destOrd="0" presId="urn:microsoft.com/office/officeart/2005/8/layout/hChevron3"/>
    <dgm:cxn modelId="{931B4A13-751D-4C1C-8BCA-BC0B58705EE6}" srcId="{61D12C76-86E4-493C-B151-8006AFDEA91A}" destId="{55F7EC97-C72C-4237-9917-0FBB5FA7C778}" srcOrd="2" destOrd="0" parTransId="{8001AD93-4DA5-431B-B85D-7327CA8445A4}" sibTransId="{43F0E524-48AE-46A4-B13C-FBE2D008DD3C}"/>
    <dgm:cxn modelId="{9764D88C-3988-6D48-91E9-ED1752C373F9}" type="presOf" srcId="{BB46B858-9694-43D2-8223-0F3AD44DF8DA}" destId="{FF8C565D-F394-4670-BB4A-688172A18A3D}" srcOrd="0" destOrd="0" presId="urn:microsoft.com/office/officeart/2005/8/layout/hChevron3"/>
    <dgm:cxn modelId="{01AE865A-7AE9-4FB6-9189-E877450B44E8}" srcId="{61D12C76-86E4-493C-B151-8006AFDEA91A}" destId="{1E8C338B-CFB9-4F4A-BFD9-3A522B107214}" srcOrd="4" destOrd="0" parTransId="{B37A2E7D-8EEB-425C-B1BB-B93EA712026C}" sibTransId="{6BDB4641-3EDC-4FBE-8F2A-656ABCB0693E}"/>
    <dgm:cxn modelId="{897D9E36-AE86-4892-84A7-5CE943C9EBBC}" srcId="{61D12C76-86E4-493C-B151-8006AFDEA91A}" destId="{29B9EE5F-935D-41C9-A789-E31AC9EBD4FE}" srcOrd="0" destOrd="0" parTransId="{7458C0F1-B747-4148-A4C5-CFCF1D8F6249}" sibTransId="{A0C23CD1-369B-4DCE-81A1-8535F30D3C9E}"/>
    <dgm:cxn modelId="{2959B742-BACC-43D3-AC8F-302FF457AD14}" srcId="{61D12C76-86E4-493C-B151-8006AFDEA91A}" destId="{EF8C9F64-DD44-417C-93E2-F91EEC38E569}" srcOrd="3" destOrd="0" parTransId="{5E2CBC03-8D37-49D7-BA0E-7385EDB5B63E}" sibTransId="{81E9701F-AEEF-488C-A122-B7A7B7A33675}"/>
    <dgm:cxn modelId="{91CC0ECD-F157-B84C-B422-4B0EE55F14AE}" type="presOf" srcId="{EF6BEFC4-81C1-4017-9A48-87F94DB6418A}" destId="{05ABEF53-B4B9-42AF-9712-DE168D928CD3}" srcOrd="0" destOrd="0" presId="urn:microsoft.com/office/officeart/2005/8/layout/hChevron3"/>
    <dgm:cxn modelId="{9EB4F9F5-6265-7F43-B815-119509C8D3B3}" type="presParOf" srcId="{8D63FC6A-AEFA-45D9-891D-EE3CE042CC1E}" destId="{5D8E743A-DA55-4E7A-83E2-37D6B3329324}" srcOrd="0" destOrd="0" presId="urn:microsoft.com/office/officeart/2005/8/layout/hChevron3"/>
    <dgm:cxn modelId="{F4AB8D45-816A-FF4B-B69E-C3B5885CF629}" type="presParOf" srcId="{8D63FC6A-AEFA-45D9-891D-EE3CE042CC1E}" destId="{38F4FBB8-FC72-4CD2-96C3-A02FA4F80CF9}" srcOrd="1" destOrd="0" presId="urn:microsoft.com/office/officeart/2005/8/layout/hChevron3"/>
    <dgm:cxn modelId="{7F4A16A8-C67A-7A48-8634-14D2CF8FBF78}" type="presParOf" srcId="{8D63FC6A-AEFA-45D9-891D-EE3CE042CC1E}" destId="{FF8C565D-F394-4670-BB4A-688172A18A3D}" srcOrd="2" destOrd="0" presId="urn:microsoft.com/office/officeart/2005/8/layout/hChevron3"/>
    <dgm:cxn modelId="{89EA376A-355B-524C-BBC7-F9083ACCDABA}" type="presParOf" srcId="{8D63FC6A-AEFA-45D9-891D-EE3CE042CC1E}" destId="{1C3EEE54-1DBB-446B-BD7D-E1166C418593}" srcOrd="3" destOrd="0" presId="urn:microsoft.com/office/officeart/2005/8/layout/hChevron3"/>
    <dgm:cxn modelId="{2B7FA688-6D07-DF4D-A625-4D460E166BEC}" type="presParOf" srcId="{8D63FC6A-AEFA-45D9-891D-EE3CE042CC1E}" destId="{467FDD30-24C6-4BD2-B1C9-998BD4C2E7AE}" srcOrd="4" destOrd="0" presId="urn:microsoft.com/office/officeart/2005/8/layout/hChevron3"/>
    <dgm:cxn modelId="{FFC6ACD9-2623-344D-AA24-DF9A87E20C90}" type="presParOf" srcId="{8D63FC6A-AEFA-45D9-891D-EE3CE042CC1E}" destId="{03D8D4D5-C838-4D47-A22C-40BEBF27E812}" srcOrd="5" destOrd="0" presId="urn:microsoft.com/office/officeart/2005/8/layout/hChevron3"/>
    <dgm:cxn modelId="{59A5D9D3-5FFE-804E-B3B2-663FCFE2E6A7}" type="presParOf" srcId="{8D63FC6A-AEFA-45D9-891D-EE3CE042CC1E}" destId="{AB95791B-5D1C-448F-A333-CEC453EA77B4}" srcOrd="6" destOrd="0" presId="urn:microsoft.com/office/officeart/2005/8/layout/hChevron3"/>
    <dgm:cxn modelId="{94EECC68-065E-E94B-9564-ED409E74459D}" type="presParOf" srcId="{8D63FC6A-AEFA-45D9-891D-EE3CE042CC1E}" destId="{CEDC6095-324A-42D0-B93B-85DD6EAE7DAB}" srcOrd="7" destOrd="0" presId="urn:microsoft.com/office/officeart/2005/8/layout/hChevron3"/>
    <dgm:cxn modelId="{DA1A09F2-DEEB-1C48-A775-B79E0A38032E}" type="presParOf" srcId="{8D63FC6A-AEFA-45D9-891D-EE3CE042CC1E}" destId="{2951A1C1-69CD-4BC0-B11B-14ECE012D4D3}" srcOrd="8" destOrd="0" presId="urn:microsoft.com/office/officeart/2005/8/layout/hChevron3"/>
    <dgm:cxn modelId="{D1BD6C71-0214-014A-8AD5-F6AC4D13A14E}" type="presParOf" srcId="{8D63FC6A-AEFA-45D9-891D-EE3CE042CC1E}" destId="{25EEACA1-7829-4F03-A8B5-C1A716B2B3F6}" srcOrd="9" destOrd="0" presId="urn:microsoft.com/office/officeart/2005/8/layout/hChevron3"/>
    <dgm:cxn modelId="{CBDCCA3C-8913-7C49-ADE6-2E0993E44F86}" type="presParOf" srcId="{8D63FC6A-AEFA-45D9-891D-EE3CE042CC1E}" destId="{05ABEF53-B4B9-42AF-9712-DE168D928CD3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1D12C76-86E4-493C-B151-8006AFDEA91A}" type="doc">
      <dgm:prSet loTypeId="urn:microsoft.com/office/officeart/2005/8/layout/hChevron3" loCatId="process" qsTypeId="urn:microsoft.com/office/officeart/2005/8/quickstyle/simple3" qsCatId="simple" csTypeId="urn:microsoft.com/office/officeart/2005/8/colors/accent1_2" csCatId="accent1" phldr="1"/>
      <dgm:spPr/>
    </dgm:pt>
    <dgm:pt modelId="{29B9EE5F-935D-41C9-A789-E31AC9EBD4FE}">
      <dgm:prSet phldrT="[Texte]"/>
      <dgm:spPr/>
      <dgm:t>
        <a:bodyPr/>
        <a:lstStyle/>
        <a:p>
          <a:r>
            <a:rPr lang="fr-FR" dirty="0" smtClean="0"/>
            <a:t>Définition</a:t>
          </a:r>
          <a:endParaRPr lang="fr-FR" dirty="0"/>
        </a:p>
      </dgm:t>
    </dgm:pt>
    <dgm:pt modelId="{7458C0F1-B747-4148-A4C5-CFCF1D8F6249}" type="parTrans" cxnId="{897D9E36-AE86-4892-84A7-5CE943C9EBBC}">
      <dgm:prSet/>
      <dgm:spPr/>
      <dgm:t>
        <a:bodyPr/>
        <a:lstStyle/>
        <a:p>
          <a:endParaRPr lang="fr-FR"/>
        </a:p>
      </dgm:t>
    </dgm:pt>
    <dgm:pt modelId="{A0C23CD1-369B-4DCE-81A1-8535F30D3C9E}" type="sibTrans" cxnId="{897D9E36-AE86-4892-84A7-5CE943C9EBBC}">
      <dgm:prSet/>
      <dgm:spPr/>
      <dgm:t>
        <a:bodyPr/>
        <a:lstStyle/>
        <a:p>
          <a:endParaRPr lang="fr-FR"/>
        </a:p>
      </dgm:t>
    </dgm:pt>
    <dgm:pt modelId="{BB46B858-9694-43D2-8223-0F3AD44DF8DA}">
      <dgm:prSet phldrT="[Texte]"/>
      <dgm:spPr/>
      <dgm:t>
        <a:bodyPr/>
        <a:lstStyle/>
        <a:p>
          <a:r>
            <a:rPr lang="fr-FR" dirty="0" smtClean="0"/>
            <a:t>Origines</a:t>
          </a:r>
          <a:endParaRPr lang="fr-FR" dirty="0"/>
        </a:p>
      </dgm:t>
    </dgm:pt>
    <dgm:pt modelId="{A53A3BC2-7EA6-41B8-B073-E7571F7990A5}" type="parTrans" cxnId="{DBBE06A0-8AEA-462C-A5E5-52B6C1E6065E}">
      <dgm:prSet/>
      <dgm:spPr/>
      <dgm:t>
        <a:bodyPr/>
        <a:lstStyle/>
        <a:p>
          <a:endParaRPr lang="fr-FR"/>
        </a:p>
      </dgm:t>
    </dgm:pt>
    <dgm:pt modelId="{A22A89E1-BFF8-4CDE-9076-CDEF5CB973FF}" type="sibTrans" cxnId="{DBBE06A0-8AEA-462C-A5E5-52B6C1E6065E}">
      <dgm:prSet/>
      <dgm:spPr/>
      <dgm:t>
        <a:bodyPr/>
        <a:lstStyle/>
        <a:p>
          <a:endParaRPr lang="fr-FR"/>
        </a:p>
      </dgm:t>
    </dgm:pt>
    <dgm:pt modelId="{55F7EC97-C72C-4237-9917-0FBB5FA7C778}">
      <dgm:prSet phldrT="[Texte]"/>
      <dgm:spPr/>
      <dgm:t>
        <a:bodyPr/>
        <a:lstStyle/>
        <a:p>
          <a:r>
            <a:rPr lang="fr-FR" dirty="0" smtClean="0"/>
            <a:t>Types de conflits</a:t>
          </a:r>
          <a:endParaRPr lang="fr-FR" dirty="0"/>
        </a:p>
      </dgm:t>
    </dgm:pt>
    <dgm:pt modelId="{8001AD93-4DA5-431B-B85D-7327CA8445A4}" type="parTrans" cxnId="{931B4A13-751D-4C1C-8BCA-BC0B58705EE6}">
      <dgm:prSet/>
      <dgm:spPr/>
      <dgm:t>
        <a:bodyPr/>
        <a:lstStyle/>
        <a:p>
          <a:endParaRPr lang="fr-FR"/>
        </a:p>
      </dgm:t>
    </dgm:pt>
    <dgm:pt modelId="{43F0E524-48AE-46A4-B13C-FBE2D008DD3C}" type="sibTrans" cxnId="{931B4A13-751D-4C1C-8BCA-BC0B58705EE6}">
      <dgm:prSet/>
      <dgm:spPr/>
      <dgm:t>
        <a:bodyPr/>
        <a:lstStyle/>
        <a:p>
          <a:endParaRPr lang="fr-FR"/>
        </a:p>
      </dgm:t>
    </dgm:pt>
    <dgm:pt modelId="{EF8C9F64-DD44-417C-93E2-F91EEC38E569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FR" b="1" dirty="0" smtClean="0">
              <a:solidFill>
                <a:schemeClr val="bg1"/>
              </a:solidFill>
            </a:rPr>
            <a:t>Prévenir les conflits</a:t>
          </a:r>
          <a:endParaRPr lang="fr-FR" b="1" dirty="0">
            <a:solidFill>
              <a:schemeClr val="bg1"/>
            </a:solidFill>
          </a:endParaRPr>
        </a:p>
      </dgm:t>
    </dgm:pt>
    <dgm:pt modelId="{5E2CBC03-8D37-49D7-BA0E-7385EDB5B63E}" type="parTrans" cxnId="{2959B742-BACC-43D3-AC8F-302FF457AD14}">
      <dgm:prSet/>
      <dgm:spPr/>
      <dgm:t>
        <a:bodyPr/>
        <a:lstStyle/>
        <a:p>
          <a:endParaRPr lang="fr-FR"/>
        </a:p>
      </dgm:t>
    </dgm:pt>
    <dgm:pt modelId="{81E9701F-AEEF-488C-A122-B7A7B7A33675}" type="sibTrans" cxnId="{2959B742-BACC-43D3-AC8F-302FF457AD14}">
      <dgm:prSet/>
      <dgm:spPr/>
      <dgm:t>
        <a:bodyPr/>
        <a:lstStyle/>
        <a:p>
          <a:endParaRPr lang="fr-FR"/>
        </a:p>
      </dgm:t>
    </dgm:pt>
    <dgm:pt modelId="{1E8C338B-CFB9-4F4A-BFD9-3A522B107214}">
      <dgm:prSet/>
      <dgm:spPr/>
      <dgm:t>
        <a:bodyPr/>
        <a:lstStyle/>
        <a:p>
          <a:r>
            <a:rPr lang="fr-FR" dirty="0" smtClean="0"/>
            <a:t>Gérer les conflits</a:t>
          </a:r>
          <a:endParaRPr lang="fr-FR" dirty="0"/>
        </a:p>
      </dgm:t>
    </dgm:pt>
    <dgm:pt modelId="{B37A2E7D-8EEB-425C-B1BB-B93EA712026C}" type="parTrans" cxnId="{01AE865A-7AE9-4FB6-9189-E877450B44E8}">
      <dgm:prSet/>
      <dgm:spPr/>
      <dgm:t>
        <a:bodyPr/>
        <a:lstStyle/>
        <a:p>
          <a:endParaRPr lang="fr-FR"/>
        </a:p>
      </dgm:t>
    </dgm:pt>
    <dgm:pt modelId="{6BDB4641-3EDC-4FBE-8F2A-656ABCB0693E}" type="sibTrans" cxnId="{01AE865A-7AE9-4FB6-9189-E877450B44E8}">
      <dgm:prSet/>
      <dgm:spPr/>
      <dgm:t>
        <a:bodyPr/>
        <a:lstStyle/>
        <a:p>
          <a:endParaRPr lang="fr-FR"/>
        </a:p>
      </dgm:t>
    </dgm:pt>
    <dgm:pt modelId="{EF6BEFC4-81C1-4017-9A48-87F94DB6418A}">
      <dgm:prSet/>
      <dgm:spPr/>
      <dgm:t>
        <a:bodyPr/>
        <a:lstStyle/>
        <a:p>
          <a:r>
            <a:rPr lang="fr-FR" dirty="0" smtClean="0"/>
            <a:t>Exemple</a:t>
          </a:r>
          <a:endParaRPr lang="fr-FR" dirty="0"/>
        </a:p>
      </dgm:t>
    </dgm:pt>
    <dgm:pt modelId="{6EA6A95A-86B9-4BC6-B715-1F5FD660B788}" type="parTrans" cxnId="{2D728506-0934-4EFB-B26C-52EC02E0E7D7}">
      <dgm:prSet/>
      <dgm:spPr/>
      <dgm:t>
        <a:bodyPr/>
        <a:lstStyle/>
        <a:p>
          <a:endParaRPr lang="fr-FR"/>
        </a:p>
      </dgm:t>
    </dgm:pt>
    <dgm:pt modelId="{D09C204D-3DAF-4AC8-8CC6-4BF73A2C6B1C}" type="sibTrans" cxnId="{2D728506-0934-4EFB-B26C-52EC02E0E7D7}">
      <dgm:prSet/>
      <dgm:spPr/>
      <dgm:t>
        <a:bodyPr/>
        <a:lstStyle/>
        <a:p>
          <a:endParaRPr lang="fr-FR"/>
        </a:p>
      </dgm:t>
    </dgm:pt>
    <dgm:pt modelId="{8D63FC6A-AEFA-45D9-891D-EE3CE042CC1E}" type="pres">
      <dgm:prSet presAssocID="{61D12C76-86E4-493C-B151-8006AFDEA91A}" presName="Name0" presStyleCnt="0">
        <dgm:presLayoutVars>
          <dgm:dir/>
          <dgm:resizeHandles val="exact"/>
        </dgm:presLayoutVars>
      </dgm:prSet>
      <dgm:spPr/>
    </dgm:pt>
    <dgm:pt modelId="{5D8E743A-DA55-4E7A-83E2-37D6B3329324}" type="pres">
      <dgm:prSet presAssocID="{29B9EE5F-935D-41C9-A789-E31AC9EBD4FE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F4FBB8-FC72-4CD2-96C3-A02FA4F80CF9}" type="pres">
      <dgm:prSet presAssocID="{A0C23CD1-369B-4DCE-81A1-8535F30D3C9E}" presName="parSpace" presStyleCnt="0"/>
      <dgm:spPr/>
    </dgm:pt>
    <dgm:pt modelId="{FF8C565D-F394-4670-BB4A-688172A18A3D}" type="pres">
      <dgm:prSet presAssocID="{BB46B858-9694-43D2-8223-0F3AD44DF8DA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C3EEE54-1DBB-446B-BD7D-E1166C418593}" type="pres">
      <dgm:prSet presAssocID="{A22A89E1-BFF8-4CDE-9076-CDEF5CB973FF}" presName="parSpace" presStyleCnt="0"/>
      <dgm:spPr/>
    </dgm:pt>
    <dgm:pt modelId="{467FDD30-24C6-4BD2-B1C9-998BD4C2E7AE}" type="pres">
      <dgm:prSet presAssocID="{55F7EC97-C72C-4237-9917-0FBB5FA7C778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D8D4D5-C838-4D47-A22C-40BEBF27E812}" type="pres">
      <dgm:prSet presAssocID="{43F0E524-48AE-46A4-B13C-FBE2D008DD3C}" presName="parSpace" presStyleCnt="0"/>
      <dgm:spPr/>
    </dgm:pt>
    <dgm:pt modelId="{AB95791B-5D1C-448F-A333-CEC453EA77B4}" type="pres">
      <dgm:prSet presAssocID="{EF8C9F64-DD44-417C-93E2-F91EEC38E569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EDC6095-324A-42D0-B93B-85DD6EAE7DAB}" type="pres">
      <dgm:prSet presAssocID="{81E9701F-AEEF-488C-A122-B7A7B7A33675}" presName="parSpace" presStyleCnt="0"/>
      <dgm:spPr/>
    </dgm:pt>
    <dgm:pt modelId="{2951A1C1-69CD-4BC0-B11B-14ECE012D4D3}" type="pres">
      <dgm:prSet presAssocID="{1E8C338B-CFB9-4F4A-BFD9-3A522B107214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5EEACA1-7829-4F03-A8B5-C1A716B2B3F6}" type="pres">
      <dgm:prSet presAssocID="{6BDB4641-3EDC-4FBE-8F2A-656ABCB0693E}" presName="parSpace" presStyleCnt="0"/>
      <dgm:spPr/>
    </dgm:pt>
    <dgm:pt modelId="{05ABEF53-B4B9-42AF-9712-DE168D928CD3}" type="pres">
      <dgm:prSet presAssocID="{EF6BEFC4-81C1-4017-9A48-87F94DB6418A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D728506-0934-4EFB-B26C-52EC02E0E7D7}" srcId="{61D12C76-86E4-493C-B151-8006AFDEA91A}" destId="{EF6BEFC4-81C1-4017-9A48-87F94DB6418A}" srcOrd="5" destOrd="0" parTransId="{6EA6A95A-86B9-4BC6-B715-1F5FD660B788}" sibTransId="{D09C204D-3DAF-4AC8-8CC6-4BF73A2C6B1C}"/>
    <dgm:cxn modelId="{F0151E33-EC07-4BD8-BEF1-048E9538457E}" type="presOf" srcId="{29B9EE5F-935D-41C9-A789-E31AC9EBD4FE}" destId="{5D8E743A-DA55-4E7A-83E2-37D6B3329324}" srcOrd="0" destOrd="0" presId="urn:microsoft.com/office/officeart/2005/8/layout/hChevron3"/>
    <dgm:cxn modelId="{DBBE06A0-8AEA-462C-A5E5-52B6C1E6065E}" srcId="{61D12C76-86E4-493C-B151-8006AFDEA91A}" destId="{BB46B858-9694-43D2-8223-0F3AD44DF8DA}" srcOrd="1" destOrd="0" parTransId="{A53A3BC2-7EA6-41B8-B073-E7571F7990A5}" sibTransId="{A22A89E1-BFF8-4CDE-9076-CDEF5CB973FF}"/>
    <dgm:cxn modelId="{D07AC81F-3FB4-4AEE-9899-5E88E76FCB08}" type="presOf" srcId="{61D12C76-86E4-493C-B151-8006AFDEA91A}" destId="{8D63FC6A-AEFA-45D9-891D-EE3CE042CC1E}" srcOrd="0" destOrd="0" presId="urn:microsoft.com/office/officeart/2005/8/layout/hChevron3"/>
    <dgm:cxn modelId="{B9BB8165-3595-44AB-A3DC-0AA8A531D9D8}" type="presOf" srcId="{BB46B858-9694-43D2-8223-0F3AD44DF8DA}" destId="{FF8C565D-F394-4670-BB4A-688172A18A3D}" srcOrd="0" destOrd="0" presId="urn:microsoft.com/office/officeart/2005/8/layout/hChevron3"/>
    <dgm:cxn modelId="{931B4A13-751D-4C1C-8BCA-BC0B58705EE6}" srcId="{61D12C76-86E4-493C-B151-8006AFDEA91A}" destId="{55F7EC97-C72C-4237-9917-0FBB5FA7C778}" srcOrd="2" destOrd="0" parTransId="{8001AD93-4DA5-431B-B85D-7327CA8445A4}" sibTransId="{43F0E524-48AE-46A4-B13C-FBE2D008DD3C}"/>
    <dgm:cxn modelId="{D4B0F572-CCA3-456C-9950-254917199517}" type="presOf" srcId="{EF6BEFC4-81C1-4017-9A48-87F94DB6418A}" destId="{05ABEF53-B4B9-42AF-9712-DE168D928CD3}" srcOrd="0" destOrd="0" presId="urn:microsoft.com/office/officeart/2005/8/layout/hChevron3"/>
    <dgm:cxn modelId="{01AE865A-7AE9-4FB6-9189-E877450B44E8}" srcId="{61D12C76-86E4-493C-B151-8006AFDEA91A}" destId="{1E8C338B-CFB9-4F4A-BFD9-3A522B107214}" srcOrd="4" destOrd="0" parTransId="{B37A2E7D-8EEB-425C-B1BB-B93EA712026C}" sibTransId="{6BDB4641-3EDC-4FBE-8F2A-656ABCB0693E}"/>
    <dgm:cxn modelId="{7C48791A-045C-451A-8D96-253B761A2ED0}" type="presOf" srcId="{55F7EC97-C72C-4237-9917-0FBB5FA7C778}" destId="{467FDD30-24C6-4BD2-B1C9-998BD4C2E7AE}" srcOrd="0" destOrd="0" presId="urn:microsoft.com/office/officeart/2005/8/layout/hChevron3"/>
    <dgm:cxn modelId="{370A14F3-3F39-4AD7-8974-5BAE129634D2}" type="presOf" srcId="{1E8C338B-CFB9-4F4A-BFD9-3A522B107214}" destId="{2951A1C1-69CD-4BC0-B11B-14ECE012D4D3}" srcOrd="0" destOrd="0" presId="urn:microsoft.com/office/officeart/2005/8/layout/hChevron3"/>
    <dgm:cxn modelId="{897D9E36-AE86-4892-84A7-5CE943C9EBBC}" srcId="{61D12C76-86E4-493C-B151-8006AFDEA91A}" destId="{29B9EE5F-935D-41C9-A789-E31AC9EBD4FE}" srcOrd="0" destOrd="0" parTransId="{7458C0F1-B747-4148-A4C5-CFCF1D8F6249}" sibTransId="{A0C23CD1-369B-4DCE-81A1-8535F30D3C9E}"/>
    <dgm:cxn modelId="{2959B742-BACC-43D3-AC8F-302FF457AD14}" srcId="{61D12C76-86E4-493C-B151-8006AFDEA91A}" destId="{EF8C9F64-DD44-417C-93E2-F91EEC38E569}" srcOrd="3" destOrd="0" parTransId="{5E2CBC03-8D37-49D7-BA0E-7385EDB5B63E}" sibTransId="{81E9701F-AEEF-488C-A122-B7A7B7A33675}"/>
    <dgm:cxn modelId="{FCA5F1B8-7722-4779-A080-C2B060A9C279}" type="presOf" srcId="{EF8C9F64-DD44-417C-93E2-F91EEC38E569}" destId="{AB95791B-5D1C-448F-A333-CEC453EA77B4}" srcOrd="0" destOrd="0" presId="urn:microsoft.com/office/officeart/2005/8/layout/hChevron3"/>
    <dgm:cxn modelId="{55B9A89D-391D-4374-BF4B-571B5543A5C3}" type="presParOf" srcId="{8D63FC6A-AEFA-45D9-891D-EE3CE042CC1E}" destId="{5D8E743A-DA55-4E7A-83E2-37D6B3329324}" srcOrd="0" destOrd="0" presId="urn:microsoft.com/office/officeart/2005/8/layout/hChevron3"/>
    <dgm:cxn modelId="{15CB1062-BF33-4C1A-92D3-5F8FEF162CD0}" type="presParOf" srcId="{8D63FC6A-AEFA-45D9-891D-EE3CE042CC1E}" destId="{38F4FBB8-FC72-4CD2-96C3-A02FA4F80CF9}" srcOrd="1" destOrd="0" presId="urn:microsoft.com/office/officeart/2005/8/layout/hChevron3"/>
    <dgm:cxn modelId="{A193A0BD-DCDB-4BE8-B5C0-0EA8C714CB08}" type="presParOf" srcId="{8D63FC6A-AEFA-45D9-891D-EE3CE042CC1E}" destId="{FF8C565D-F394-4670-BB4A-688172A18A3D}" srcOrd="2" destOrd="0" presId="urn:microsoft.com/office/officeart/2005/8/layout/hChevron3"/>
    <dgm:cxn modelId="{1343AED0-D389-4F97-A298-87AE45ADF8D0}" type="presParOf" srcId="{8D63FC6A-AEFA-45D9-891D-EE3CE042CC1E}" destId="{1C3EEE54-1DBB-446B-BD7D-E1166C418593}" srcOrd="3" destOrd="0" presId="urn:microsoft.com/office/officeart/2005/8/layout/hChevron3"/>
    <dgm:cxn modelId="{1742F8ED-987E-4BB1-A79B-863B406E3629}" type="presParOf" srcId="{8D63FC6A-AEFA-45D9-891D-EE3CE042CC1E}" destId="{467FDD30-24C6-4BD2-B1C9-998BD4C2E7AE}" srcOrd="4" destOrd="0" presId="urn:microsoft.com/office/officeart/2005/8/layout/hChevron3"/>
    <dgm:cxn modelId="{C0EA5F9E-E4B5-479A-AA1A-4247B44AEC04}" type="presParOf" srcId="{8D63FC6A-AEFA-45D9-891D-EE3CE042CC1E}" destId="{03D8D4D5-C838-4D47-A22C-40BEBF27E812}" srcOrd="5" destOrd="0" presId="urn:microsoft.com/office/officeart/2005/8/layout/hChevron3"/>
    <dgm:cxn modelId="{402F4008-BC8E-4BC0-992B-0C1EE1A1C2C6}" type="presParOf" srcId="{8D63FC6A-AEFA-45D9-891D-EE3CE042CC1E}" destId="{AB95791B-5D1C-448F-A333-CEC453EA77B4}" srcOrd="6" destOrd="0" presId="urn:microsoft.com/office/officeart/2005/8/layout/hChevron3"/>
    <dgm:cxn modelId="{931A7189-274E-4CCD-AC1A-A504FE61260B}" type="presParOf" srcId="{8D63FC6A-AEFA-45D9-891D-EE3CE042CC1E}" destId="{CEDC6095-324A-42D0-B93B-85DD6EAE7DAB}" srcOrd="7" destOrd="0" presId="urn:microsoft.com/office/officeart/2005/8/layout/hChevron3"/>
    <dgm:cxn modelId="{16FE57CB-4B35-4C7C-95E1-88201E7C7F11}" type="presParOf" srcId="{8D63FC6A-AEFA-45D9-891D-EE3CE042CC1E}" destId="{2951A1C1-69CD-4BC0-B11B-14ECE012D4D3}" srcOrd="8" destOrd="0" presId="urn:microsoft.com/office/officeart/2005/8/layout/hChevron3"/>
    <dgm:cxn modelId="{6C30AD7A-41D3-4DD8-BD9E-C9FDEDCDCC7D}" type="presParOf" srcId="{8D63FC6A-AEFA-45D9-891D-EE3CE042CC1E}" destId="{25EEACA1-7829-4F03-A8B5-C1A716B2B3F6}" srcOrd="9" destOrd="0" presId="urn:microsoft.com/office/officeart/2005/8/layout/hChevron3"/>
    <dgm:cxn modelId="{B96ABEFA-72F9-490D-81BB-1A49E1AF954D}" type="presParOf" srcId="{8D63FC6A-AEFA-45D9-891D-EE3CE042CC1E}" destId="{05ABEF53-B4B9-42AF-9712-DE168D928CD3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1D12C76-86E4-493C-B151-8006AFDEA91A}" type="doc">
      <dgm:prSet loTypeId="urn:microsoft.com/office/officeart/2005/8/layout/hChevron3" loCatId="process" qsTypeId="urn:microsoft.com/office/officeart/2005/8/quickstyle/simple3" qsCatId="simple" csTypeId="urn:microsoft.com/office/officeart/2005/8/colors/accent1_2" csCatId="accent1" phldr="1"/>
      <dgm:spPr/>
    </dgm:pt>
    <dgm:pt modelId="{29B9EE5F-935D-41C9-A789-E31AC9EBD4FE}">
      <dgm:prSet phldrT="[Texte]"/>
      <dgm:spPr/>
      <dgm:t>
        <a:bodyPr/>
        <a:lstStyle/>
        <a:p>
          <a:r>
            <a:rPr lang="fr-FR" dirty="0" smtClean="0"/>
            <a:t>Définition</a:t>
          </a:r>
          <a:endParaRPr lang="fr-FR" dirty="0"/>
        </a:p>
      </dgm:t>
    </dgm:pt>
    <dgm:pt modelId="{7458C0F1-B747-4148-A4C5-CFCF1D8F6249}" type="parTrans" cxnId="{897D9E36-AE86-4892-84A7-5CE943C9EBBC}">
      <dgm:prSet/>
      <dgm:spPr/>
      <dgm:t>
        <a:bodyPr/>
        <a:lstStyle/>
        <a:p>
          <a:endParaRPr lang="fr-FR"/>
        </a:p>
      </dgm:t>
    </dgm:pt>
    <dgm:pt modelId="{A0C23CD1-369B-4DCE-81A1-8535F30D3C9E}" type="sibTrans" cxnId="{897D9E36-AE86-4892-84A7-5CE943C9EBBC}">
      <dgm:prSet/>
      <dgm:spPr/>
      <dgm:t>
        <a:bodyPr/>
        <a:lstStyle/>
        <a:p>
          <a:endParaRPr lang="fr-FR"/>
        </a:p>
      </dgm:t>
    </dgm:pt>
    <dgm:pt modelId="{BB46B858-9694-43D2-8223-0F3AD44DF8DA}">
      <dgm:prSet phldrT="[Texte]"/>
      <dgm:spPr/>
      <dgm:t>
        <a:bodyPr/>
        <a:lstStyle/>
        <a:p>
          <a:r>
            <a:rPr lang="fr-FR" dirty="0" smtClean="0"/>
            <a:t>Origines</a:t>
          </a:r>
          <a:endParaRPr lang="fr-FR" dirty="0"/>
        </a:p>
      </dgm:t>
    </dgm:pt>
    <dgm:pt modelId="{A53A3BC2-7EA6-41B8-B073-E7571F7990A5}" type="parTrans" cxnId="{DBBE06A0-8AEA-462C-A5E5-52B6C1E6065E}">
      <dgm:prSet/>
      <dgm:spPr/>
      <dgm:t>
        <a:bodyPr/>
        <a:lstStyle/>
        <a:p>
          <a:endParaRPr lang="fr-FR"/>
        </a:p>
      </dgm:t>
    </dgm:pt>
    <dgm:pt modelId="{A22A89E1-BFF8-4CDE-9076-CDEF5CB973FF}" type="sibTrans" cxnId="{DBBE06A0-8AEA-462C-A5E5-52B6C1E6065E}">
      <dgm:prSet/>
      <dgm:spPr/>
      <dgm:t>
        <a:bodyPr/>
        <a:lstStyle/>
        <a:p>
          <a:endParaRPr lang="fr-FR"/>
        </a:p>
      </dgm:t>
    </dgm:pt>
    <dgm:pt modelId="{55F7EC97-C72C-4237-9917-0FBB5FA7C778}">
      <dgm:prSet phldrT="[Texte]"/>
      <dgm:spPr/>
      <dgm:t>
        <a:bodyPr/>
        <a:lstStyle/>
        <a:p>
          <a:r>
            <a:rPr lang="fr-FR" dirty="0" smtClean="0"/>
            <a:t>Types de conflits</a:t>
          </a:r>
          <a:endParaRPr lang="fr-FR" dirty="0"/>
        </a:p>
      </dgm:t>
    </dgm:pt>
    <dgm:pt modelId="{8001AD93-4DA5-431B-B85D-7327CA8445A4}" type="parTrans" cxnId="{931B4A13-751D-4C1C-8BCA-BC0B58705EE6}">
      <dgm:prSet/>
      <dgm:spPr/>
      <dgm:t>
        <a:bodyPr/>
        <a:lstStyle/>
        <a:p>
          <a:endParaRPr lang="fr-FR"/>
        </a:p>
      </dgm:t>
    </dgm:pt>
    <dgm:pt modelId="{43F0E524-48AE-46A4-B13C-FBE2D008DD3C}" type="sibTrans" cxnId="{931B4A13-751D-4C1C-8BCA-BC0B58705EE6}">
      <dgm:prSet/>
      <dgm:spPr/>
      <dgm:t>
        <a:bodyPr/>
        <a:lstStyle/>
        <a:p>
          <a:endParaRPr lang="fr-FR"/>
        </a:p>
      </dgm:t>
    </dgm:pt>
    <dgm:pt modelId="{EF8C9F64-DD44-417C-93E2-F91EEC38E569}">
      <dgm:prSet/>
      <dgm:spPr/>
      <dgm:t>
        <a:bodyPr/>
        <a:lstStyle/>
        <a:p>
          <a:r>
            <a:rPr lang="fr-FR" b="0" dirty="0" smtClean="0"/>
            <a:t>Prévenir les conflits</a:t>
          </a:r>
          <a:endParaRPr lang="fr-FR" b="0" dirty="0"/>
        </a:p>
      </dgm:t>
    </dgm:pt>
    <dgm:pt modelId="{5E2CBC03-8D37-49D7-BA0E-7385EDB5B63E}" type="parTrans" cxnId="{2959B742-BACC-43D3-AC8F-302FF457AD14}">
      <dgm:prSet/>
      <dgm:spPr/>
      <dgm:t>
        <a:bodyPr/>
        <a:lstStyle/>
        <a:p>
          <a:endParaRPr lang="fr-FR"/>
        </a:p>
      </dgm:t>
    </dgm:pt>
    <dgm:pt modelId="{81E9701F-AEEF-488C-A122-B7A7B7A33675}" type="sibTrans" cxnId="{2959B742-BACC-43D3-AC8F-302FF457AD14}">
      <dgm:prSet/>
      <dgm:spPr/>
      <dgm:t>
        <a:bodyPr/>
        <a:lstStyle/>
        <a:p>
          <a:endParaRPr lang="fr-FR"/>
        </a:p>
      </dgm:t>
    </dgm:pt>
    <dgm:pt modelId="{1E8C338B-CFB9-4F4A-BFD9-3A522B107214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FR" b="1" dirty="0" smtClean="0">
              <a:solidFill>
                <a:schemeClr val="bg1"/>
              </a:solidFill>
            </a:rPr>
            <a:t>Gérer les conflits</a:t>
          </a:r>
          <a:endParaRPr lang="fr-FR" b="1" dirty="0">
            <a:solidFill>
              <a:schemeClr val="bg1"/>
            </a:solidFill>
          </a:endParaRPr>
        </a:p>
      </dgm:t>
    </dgm:pt>
    <dgm:pt modelId="{B37A2E7D-8EEB-425C-B1BB-B93EA712026C}" type="parTrans" cxnId="{01AE865A-7AE9-4FB6-9189-E877450B44E8}">
      <dgm:prSet/>
      <dgm:spPr/>
      <dgm:t>
        <a:bodyPr/>
        <a:lstStyle/>
        <a:p>
          <a:endParaRPr lang="fr-FR"/>
        </a:p>
      </dgm:t>
    </dgm:pt>
    <dgm:pt modelId="{6BDB4641-3EDC-4FBE-8F2A-656ABCB0693E}" type="sibTrans" cxnId="{01AE865A-7AE9-4FB6-9189-E877450B44E8}">
      <dgm:prSet/>
      <dgm:spPr/>
      <dgm:t>
        <a:bodyPr/>
        <a:lstStyle/>
        <a:p>
          <a:endParaRPr lang="fr-FR"/>
        </a:p>
      </dgm:t>
    </dgm:pt>
    <dgm:pt modelId="{EF6BEFC4-81C1-4017-9A48-87F94DB6418A}">
      <dgm:prSet/>
      <dgm:spPr/>
      <dgm:t>
        <a:bodyPr/>
        <a:lstStyle/>
        <a:p>
          <a:r>
            <a:rPr lang="fr-FR" dirty="0" smtClean="0"/>
            <a:t>Exemple</a:t>
          </a:r>
          <a:endParaRPr lang="fr-FR" dirty="0"/>
        </a:p>
      </dgm:t>
    </dgm:pt>
    <dgm:pt modelId="{6EA6A95A-86B9-4BC6-B715-1F5FD660B788}" type="parTrans" cxnId="{2D728506-0934-4EFB-B26C-52EC02E0E7D7}">
      <dgm:prSet/>
      <dgm:spPr/>
      <dgm:t>
        <a:bodyPr/>
        <a:lstStyle/>
        <a:p>
          <a:endParaRPr lang="fr-FR"/>
        </a:p>
      </dgm:t>
    </dgm:pt>
    <dgm:pt modelId="{D09C204D-3DAF-4AC8-8CC6-4BF73A2C6B1C}" type="sibTrans" cxnId="{2D728506-0934-4EFB-B26C-52EC02E0E7D7}">
      <dgm:prSet/>
      <dgm:spPr/>
      <dgm:t>
        <a:bodyPr/>
        <a:lstStyle/>
        <a:p>
          <a:endParaRPr lang="fr-FR"/>
        </a:p>
      </dgm:t>
    </dgm:pt>
    <dgm:pt modelId="{8D63FC6A-AEFA-45D9-891D-EE3CE042CC1E}" type="pres">
      <dgm:prSet presAssocID="{61D12C76-86E4-493C-B151-8006AFDEA91A}" presName="Name0" presStyleCnt="0">
        <dgm:presLayoutVars>
          <dgm:dir/>
          <dgm:resizeHandles val="exact"/>
        </dgm:presLayoutVars>
      </dgm:prSet>
      <dgm:spPr/>
    </dgm:pt>
    <dgm:pt modelId="{5D8E743A-DA55-4E7A-83E2-37D6B3329324}" type="pres">
      <dgm:prSet presAssocID="{29B9EE5F-935D-41C9-A789-E31AC9EBD4FE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F4FBB8-FC72-4CD2-96C3-A02FA4F80CF9}" type="pres">
      <dgm:prSet presAssocID="{A0C23CD1-369B-4DCE-81A1-8535F30D3C9E}" presName="parSpace" presStyleCnt="0"/>
      <dgm:spPr/>
    </dgm:pt>
    <dgm:pt modelId="{FF8C565D-F394-4670-BB4A-688172A18A3D}" type="pres">
      <dgm:prSet presAssocID="{BB46B858-9694-43D2-8223-0F3AD44DF8DA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C3EEE54-1DBB-446B-BD7D-E1166C418593}" type="pres">
      <dgm:prSet presAssocID="{A22A89E1-BFF8-4CDE-9076-CDEF5CB973FF}" presName="parSpace" presStyleCnt="0"/>
      <dgm:spPr/>
    </dgm:pt>
    <dgm:pt modelId="{467FDD30-24C6-4BD2-B1C9-998BD4C2E7AE}" type="pres">
      <dgm:prSet presAssocID="{55F7EC97-C72C-4237-9917-0FBB5FA7C778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D8D4D5-C838-4D47-A22C-40BEBF27E812}" type="pres">
      <dgm:prSet presAssocID="{43F0E524-48AE-46A4-B13C-FBE2D008DD3C}" presName="parSpace" presStyleCnt="0"/>
      <dgm:spPr/>
    </dgm:pt>
    <dgm:pt modelId="{AB95791B-5D1C-448F-A333-CEC453EA77B4}" type="pres">
      <dgm:prSet presAssocID="{EF8C9F64-DD44-417C-93E2-F91EEC38E569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EDC6095-324A-42D0-B93B-85DD6EAE7DAB}" type="pres">
      <dgm:prSet presAssocID="{81E9701F-AEEF-488C-A122-B7A7B7A33675}" presName="parSpace" presStyleCnt="0"/>
      <dgm:spPr/>
    </dgm:pt>
    <dgm:pt modelId="{2951A1C1-69CD-4BC0-B11B-14ECE012D4D3}" type="pres">
      <dgm:prSet presAssocID="{1E8C338B-CFB9-4F4A-BFD9-3A522B107214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5EEACA1-7829-4F03-A8B5-C1A716B2B3F6}" type="pres">
      <dgm:prSet presAssocID="{6BDB4641-3EDC-4FBE-8F2A-656ABCB0693E}" presName="parSpace" presStyleCnt="0"/>
      <dgm:spPr/>
    </dgm:pt>
    <dgm:pt modelId="{05ABEF53-B4B9-42AF-9712-DE168D928CD3}" type="pres">
      <dgm:prSet presAssocID="{EF6BEFC4-81C1-4017-9A48-87F94DB6418A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D728506-0934-4EFB-B26C-52EC02E0E7D7}" srcId="{61D12C76-86E4-493C-B151-8006AFDEA91A}" destId="{EF6BEFC4-81C1-4017-9A48-87F94DB6418A}" srcOrd="5" destOrd="0" parTransId="{6EA6A95A-86B9-4BC6-B715-1F5FD660B788}" sibTransId="{D09C204D-3DAF-4AC8-8CC6-4BF73A2C6B1C}"/>
    <dgm:cxn modelId="{6F3D12AE-A526-416F-A9F1-A6A5840BB13B}" type="presOf" srcId="{EF8C9F64-DD44-417C-93E2-F91EEC38E569}" destId="{AB95791B-5D1C-448F-A333-CEC453EA77B4}" srcOrd="0" destOrd="0" presId="urn:microsoft.com/office/officeart/2005/8/layout/hChevron3"/>
    <dgm:cxn modelId="{DBBE06A0-8AEA-462C-A5E5-52B6C1E6065E}" srcId="{61D12C76-86E4-493C-B151-8006AFDEA91A}" destId="{BB46B858-9694-43D2-8223-0F3AD44DF8DA}" srcOrd="1" destOrd="0" parTransId="{A53A3BC2-7EA6-41B8-B073-E7571F7990A5}" sibTransId="{A22A89E1-BFF8-4CDE-9076-CDEF5CB973FF}"/>
    <dgm:cxn modelId="{D2F17BAA-A196-491F-92C0-1053C7F7ED2F}" type="presOf" srcId="{BB46B858-9694-43D2-8223-0F3AD44DF8DA}" destId="{FF8C565D-F394-4670-BB4A-688172A18A3D}" srcOrd="0" destOrd="0" presId="urn:microsoft.com/office/officeart/2005/8/layout/hChevron3"/>
    <dgm:cxn modelId="{231CA11F-845E-4D08-BE21-F0EFDE20DCFA}" type="presOf" srcId="{EF6BEFC4-81C1-4017-9A48-87F94DB6418A}" destId="{05ABEF53-B4B9-42AF-9712-DE168D928CD3}" srcOrd="0" destOrd="0" presId="urn:microsoft.com/office/officeart/2005/8/layout/hChevron3"/>
    <dgm:cxn modelId="{931B4A13-751D-4C1C-8BCA-BC0B58705EE6}" srcId="{61D12C76-86E4-493C-B151-8006AFDEA91A}" destId="{55F7EC97-C72C-4237-9917-0FBB5FA7C778}" srcOrd="2" destOrd="0" parTransId="{8001AD93-4DA5-431B-B85D-7327CA8445A4}" sibTransId="{43F0E524-48AE-46A4-B13C-FBE2D008DD3C}"/>
    <dgm:cxn modelId="{0DEC76F5-2C2A-4D04-8D7C-B28C6B0CDD6C}" type="presOf" srcId="{29B9EE5F-935D-41C9-A789-E31AC9EBD4FE}" destId="{5D8E743A-DA55-4E7A-83E2-37D6B3329324}" srcOrd="0" destOrd="0" presId="urn:microsoft.com/office/officeart/2005/8/layout/hChevron3"/>
    <dgm:cxn modelId="{01AE865A-7AE9-4FB6-9189-E877450B44E8}" srcId="{61D12C76-86E4-493C-B151-8006AFDEA91A}" destId="{1E8C338B-CFB9-4F4A-BFD9-3A522B107214}" srcOrd="4" destOrd="0" parTransId="{B37A2E7D-8EEB-425C-B1BB-B93EA712026C}" sibTransId="{6BDB4641-3EDC-4FBE-8F2A-656ABCB0693E}"/>
    <dgm:cxn modelId="{897D9E36-AE86-4892-84A7-5CE943C9EBBC}" srcId="{61D12C76-86E4-493C-B151-8006AFDEA91A}" destId="{29B9EE5F-935D-41C9-A789-E31AC9EBD4FE}" srcOrd="0" destOrd="0" parTransId="{7458C0F1-B747-4148-A4C5-CFCF1D8F6249}" sibTransId="{A0C23CD1-369B-4DCE-81A1-8535F30D3C9E}"/>
    <dgm:cxn modelId="{2959B742-BACC-43D3-AC8F-302FF457AD14}" srcId="{61D12C76-86E4-493C-B151-8006AFDEA91A}" destId="{EF8C9F64-DD44-417C-93E2-F91EEC38E569}" srcOrd="3" destOrd="0" parTransId="{5E2CBC03-8D37-49D7-BA0E-7385EDB5B63E}" sibTransId="{81E9701F-AEEF-488C-A122-B7A7B7A33675}"/>
    <dgm:cxn modelId="{FB551B4C-8D4E-4A84-AE0C-1910B8678148}" type="presOf" srcId="{55F7EC97-C72C-4237-9917-0FBB5FA7C778}" destId="{467FDD30-24C6-4BD2-B1C9-998BD4C2E7AE}" srcOrd="0" destOrd="0" presId="urn:microsoft.com/office/officeart/2005/8/layout/hChevron3"/>
    <dgm:cxn modelId="{D5671A02-7004-4411-9DFA-FB2E7464D0F6}" type="presOf" srcId="{1E8C338B-CFB9-4F4A-BFD9-3A522B107214}" destId="{2951A1C1-69CD-4BC0-B11B-14ECE012D4D3}" srcOrd="0" destOrd="0" presId="urn:microsoft.com/office/officeart/2005/8/layout/hChevron3"/>
    <dgm:cxn modelId="{4780FE7B-4B4E-44B0-8D2E-588718BC6202}" type="presOf" srcId="{61D12C76-86E4-493C-B151-8006AFDEA91A}" destId="{8D63FC6A-AEFA-45D9-891D-EE3CE042CC1E}" srcOrd="0" destOrd="0" presId="urn:microsoft.com/office/officeart/2005/8/layout/hChevron3"/>
    <dgm:cxn modelId="{4291DC66-CD83-4BD2-B756-69799A0C9A0D}" type="presParOf" srcId="{8D63FC6A-AEFA-45D9-891D-EE3CE042CC1E}" destId="{5D8E743A-DA55-4E7A-83E2-37D6B3329324}" srcOrd="0" destOrd="0" presId="urn:microsoft.com/office/officeart/2005/8/layout/hChevron3"/>
    <dgm:cxn modelId="{1EDC7202-F681-4E6E-9B19-9D3E48BDF07A}" type="presParOf" srcId="{8D63FC6A-AEFA-45D9-891D-EE3CE042CC1E}" destId="{38F4FBB8-FC72-4CD2-96C3-A02FA4F80CF9}" srcOrd="1" destOrd="0" presId="urn:microsoft.com/office/officeart/2005/8/layout/hChevron3"/>
    <dgm:cxn modelId="{9E5F6D76-E71E-4B4B-939A-5A1042DA47DB}" type="presParOf" srcId="{8D63FC6A-AEFA-45D9-891D-EE3CE042CC1E}" destId="{FF8C565D-F394-4670-BB4A-688172A18A3D}" srcOrd="2" destOrd="0" presId="urn:microsoft.com/office/officeart/2005/8/layout/hChevron3"/>
    <dgm:cxn modelId="{5D267F48-5E7A-45AB-B922-C508B484E521}" type="presParOf" srcId="{8D63FC6A-AEFA-45D9-891D-EE3CE042CC1E}" destId="{1C3EEE54-1DBB-446B-BD7D-E1166C418593}" srcOrd="3" destOrd="0" presId="urn:microsoft.com/office/officeart/2005/8/layout/hChevron3"/>
    <dgm:cxn modelId="{426DD278-DCFD-450A-8A63-5F02F1580537}" type="presParOf" srcId="{8D63FC6A-AEFA-45D9-891D-EE3CE042CC1E}" destId="{467FDD30-24C6-4BD2-B1C9-998BD4C2E7AE}" srcOrd="4" destOrd="0" presId="urn:microsoft.com/office/officeart/2005/8/layout/hChevron3"/>
    <dgm:cxn modelId="{6227A363-8CF0-4C94-86E4-FE68C85E1A76}" type="presParOf" srcId="{8D63FC6A-AEFA-45D9-891D-EE3CE042CC1E}" destId="{03D8D4D5-C838-4D47-A22C-40BEBF27E812}" srcOrd="5" destOrd="0" presId="urn:microsoft.com/office/officeart/2005/8/layout/hChevron3"/>
    <dgm:cxn modelId="{FF01C2C1-A0D1-4571-B8AE-F0CAEE327D13}" type="presParOf" srcId="{8D63FC6A-AEFA-45D9-891D-EE3CE042CC1E}" destId="{AB95791B-5D1C-448F-A333-CEC453EA77B4}" srcOrd="6" destOrd="0" presId="urn:microsoft.com/office/officeart/2005/8/layout/hChevron3"/>
    <dgm:cxn modelId="{57F6A25A-4D8B-4218-8EB8-8559E3E382A3}" type="presParOf" srcId="{8D63FC6A-AEFA-45D9-891D-EE3CE042CC1E}" destId="{CEDC6095-324A-42D0-B93B-85DD6EAE7DAB}" srcOrd="7" destOrd="0" presId="urn:microsoft.com/office/officeart/2005/8/layout/hChevron3"/>
    <dgm:cxn modelId="{18C8EF11-50A9-4719-A681-22562A2E539E}" type="presParOf" srcId="{8D63FC6A-AEFA-45D9-891D-EE3CE042CC1E}" destId="{2951A1C1-69CD-4BC0-B11B-14ECE012D4D3}" srcOrd="8" destOrd="0" presId="urn:microsoft.com/office/officeart/2005/8/layout/hChevron3"/>
    <dgm:cxn modelId="{AE7DA23A-C125-44C5-A3B8-6C0AA7497897}" type="presParOf" srcId="{8D63FC6A-AEFA-45D9-891D-EE3CE042CC1E}" destId="{25EEACA1-7829-4F03-A8B5-C1A716B2B3F6}" srcOrd="9" destOrd="0" presId="urn:microsoft.com/office/officeart/2005/8/layout/hChevron3"/>
    <dgm:cxn modelId="{A1ABBD41-14AF-4CD6-B89D-959F6374DF14}" type="presParOf" srcId="{8D63FC6A-AEFA-45D9-891D-EE3CE042CC1E}" destId="{05ABEF53-B4B9-42AF-9712-DE168D928CD3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1D12C76-86E4-493C-B151-8006AFDEA91A}" type="doc">
      <dgm:prSet loTypeId="urn:microsoft.com/office/officeart/2005/8/layout/hChevron3" loCatId="process" qsTypeId="urn:microsoft.com/office/officeart/2005/8/quickstyle/simple3" qsCatId="simple" csTypeId="urn:microsoft.com/office/officeart/2005/8/colors/accent1_2" csCatId="accent1" phldr="1"/>
      <dgm:spPr/>
    </dgm:pt>
    <dgm:pt modelId="{29B9EE5F-935D-41C9-A789-E31AC9EBD4FE}">
      <dgm:prSet phldrT="[Texte]"/>
      <dgm:spPr/>
      <dgm:t>
        <a:bodyPr/>
        <a:lstStyle/>
        <a:p>
          <a:r>
            <a:rPr lang="fr-FR" dirty="0" smtClean="0"/>
            <a:t>Définition</a:t>
          </a:r>
          <a:endParaRPr lang="fr-FR" dirty="0"/>
        </a:p>
      </dgm:t>
    </dgm:pt>
    <dgm:pt modelId="{7458C0F1-B747-4148-A4C5-CFCF1D8F6249}" type="parTrans" cxnId="{897D9E36-AE86-4892-84A7-5CE943C9EBBC}">
      <dgm:prSet/>
      <dgm:spPr/>
      <dgm:t>
        <a:bodyPr/>
        <a:lstStyle/>
        <a:p>
          <a:endParaRPr lang="fr-FR"/>
        </a:p>
      </dgm:t>
    </dgm:pt>
    <dgm:pt modelId="{A0C23CD1-369B-4DCE-81A1-8535F30D3C9E}" type="sibTrans" cxnId="{897D9E36-AE86-4892-84A7-5CE943C9EBBC}">
      <dgm:prSet/>
      <dgm:spPr/>
      <dgm:t>
        <a:bodyPr/>
        <a:lstStyle/>
        <a:p>
          <a:endParaRPr lang="fr-FR"/>
        </a:p>
      </dgm:t>
    </dgm:pt>
    <dgm:pt modelId="{BB46B858-9694-43D2-8223-0F3AD44DF8DA}">
      <dgm:prSet phldrT="[Texte]"/>
      <dgm:spPr/>
      <dgm:t>
        <a:bodyPr/>
        <a:lstStyle/>
        <a:p>
          <a:r>
            <a:rPr lang="fr-FR" dirty="0" smtClean="0"/>
            <a:t>Origines</a:t>
          </a:r>
          <a:endParaRPr lang="fr-FR" dirty="0"/>
        </a:p>
      </dgm:t>
    </dgm:pt>
    <dgm:pt modelId="{A53A3BC2-7EA6-41B8-B073-E7571F7990A5}" type="parTrans" cxnId="{DBBE06A0-8AEA-462C-A5E5-52B6C1E6065E}">
      <dgm:prSet/>
      <dgm:spPr/>
      <dgm:t>
        <a:bodyPr/>
        <a:lstStyle/>
        <a:p>
          <a:endParaRPr lang="fr-FR"/>
        </a:p>
      </dgm:t>
    </dgm:pt>
    <dgm:pt modelId="{A22A89E1-BFF8-4CDE-9076-CDEF5CB973FF}" type="sibTrans" cxnId="{DBBE06A0-8AEA-462C-A5E5-52B6C1E6065E}">
      <dgm:prSet/>
      <dgm:spPr/>
      <dgm:t>
        <a:bodyPr/>
        <a:lstStyle/>
        <a:p>
          <a:endParaRPr lang="fr-FR"/>
        </a:p>
      </dgm:t>
    </dgm:pt>
    <dgm:pt modelId="{55F7EC97-C72C-4237-9917-0FBB5FA7C778}">
      <dgm:prSet phldrT="[Texte]"/>
      <dgm:spPr/>
      <dgm:t>
        <a:bodyPr/>
        <a:lstStyle/>
        <a:p>
          <a:r>
            <a:rPr lang="fr-FR" dirty="0" smtClean="0"/>
            <a:t>Types de conflits</a:t>
          </a:r>
          <a:endParaRPr lang="fr-FR" dirty="0"/>
        </a:p>
      </dgm:t>
    </dgm:pt>
    <dgm:pt modelId="{8001AD93-4DA5-431B-B85D-7327CA8445A4}" type="parTrans" cxnId="{931B4A13-751D-4C1C-8BCA-BC0B58705EE6}">
      <dgm:prSet/>
      <dgm:spPr/>
      <dgm:t>
        <a:bodyPr/>
        <a:lstStyle/>
        <a:p>
          <a:endParaRPr lang="fr-FR"/>
        </a:p>
      </dgm:t>
    </dgm:pt>
    <dgm:pt modelId="{43F0E524-48AE-46A4-B13C-FBE2D008DD3C}" type="sibTrans" cxnId="{931B4A13-751D-4C1C-8BCA-BC0B58705EE6}">
      <dgm:prSet/>
      <dgm:spPr/>
      <dgm:t>
        <a:bodyPr/>
        <a:lstStyle/>
        <a:p>
          <a:endParaRPr lang="fr-FR"/>
        </a:p>
      </dgm:t>
    </dgm:pt>
    <dgm:pt modelId="{EF8C9F64-DD44-417C-93E2-F91EEC38E569}">
      <dgm:prSet/>
      <dgm:spPr/>
      <dgm:t>
        <a:bodyPr/>
        <a:lstStyle/>
        <a:p>
          <a:r>
            <a:rPr lang="fr-FR" b="0" dirty="0" smtClean="0"/>
            <a:t>Prévenir les conflits</a:t>
          </a:r>
          <a:endParaRPr lang="fr-FR" b="0" dirty="0"/>
        </a:p>
      </dgm:t>
    </dgm:pt>
    <dgm:pt modelId="{5E2CBC03-8D37-49D7-BA0E-7385EDB5B63E}" type="parTrans" cxnId="{2959B742-BACC-43D3-AC8F-302FF457AD14}">
      <dgm:prSet/>
      <dgm:spPr/>
      <dgm:t>
        <a:bodyPr/>
        <a:lstStyle/>
        <a:p>
          <a:endParaRPr lang="fr-FR"/>
        </a:p>
      </dgm:t>
    </dgm:pt>
    <dgm:pt modelId="{81E9701F-AEEF-488C-A122-B7A7B7A33675}" type="sibTrans" cxnId="{2959B742-BACC-43D3-AC8F-302FF457AD14}">
      <dgm:prSet/>
      <dgm:spPr/>
      <dgm:t>
        <a:bodyPr/>
        <a:lstStyle/>
        <a:p>
          <a:endParaRPr lang="fr-FR"/>
        </a:p>
      </dgm:t>
    </dgm:pt>
    <dgm:pt modelId="{1E8C338B-CFB9-4F4A-BFD9-3A522B107214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FR" b="1" dirty="0" smtClean="0">
              <a:solidFill>
                <a:schemeClr val="bg1"/>
              </a:solidFill>
            </a:rPr>
            <a:t>Gérer les conflits</a:t>
          </a:r>
          <a:endParaRPr lang="fr-FR" b="1" dirty="0">
            <a:solidFill>
              <a:schemeClr val="bg1"/>
            </a:solidFill>
          </a:endParaRPr>
        </a:p>
      </dgm:t>
    </dgm:pt>
    <dgm:pt modelId="{B37A2E7D-8EEB-425C-B1BB-B93EA712026C}" type="parTrans" cxnId="{01AE865A-7AE9-4FB6-9189-E877450B44E8}">
      <dgm:prSet/>
      <dgm:spPr/>
      <dgm:t>
        <a:bodyPr/>
        <a:lstStyle/>
        <a:p>
          <a:endParaRPr lang="fr-FR"/>
        </a:p>
      </dgm:t>
    </dgm:pt>
    <dgm:pt modelId="{6BDB4641-3EDC-4FBE-8F2A-656ABCB0693E}" type="sibTrans" cxnId="{01AE865A-7AE9-4FB6-9189-E877450B44E8}">
      <dgm:prSet/>
      <dgm:spPr/>
      <dgm:t>
        <a:bodyPr/>
        <a:lstStyle/>
        <a:p>
          <a:endParaRPr lang="fr-FR"/>
        </a:p>
      </dgm:t>
    </dgm:pt>
    <dgm:pt modelId="{EF6BEFC4-81C1-4017-9A48-87F94DB6418A}">
      <dgm:prSet/>
      <dgm:spPr/>
      <dgm:t>
        <a:bodyPr/>
        <a:lstStyle/>
        <a:p>
          <a:r>
            <a:rPr lang="fr-FR" dirty="0" smtClean="0"/>
            <a:t>Exemple</a:t>
          </a:r>
          <a:endParaRPr lang="fr-FR" dirty="0"/>
        </a:p>
      </dgm:t>
    </dgm:pt>
    <dgm:pt modelId="{6EA6A95A-86B9-4BC6-B715-1F5FD660B788}" type="parTrans" cxnId="{2D728506-0934-4EFB-B26C-52EC02E0E7D7}">
      <dgm:prSet/>
      <dgm:spPr/>
      <dgm:t>
        <a:bodyPr/>
        <a:lstStyle/>
        <a:p>
          <a:endParaRPr lang="fr-FR"/>
        </a:p>
      </dgm:t>
    </dgm:pt>
    <dgm:pt modelId="{D09C204D-3DAF-4AC8-8CC6-4BF73A2C6B1C}" type="sibTrans" cxnId="{2D728506-0934-4EFB-B26C-52EC02E0E7D7}">
      <dgm:prSet/>
      <dgm:spPr/>
      <dgm:t>
        <a:bodyPr/>
        <a:lstStyle/>
        <a:p>
          <a:endParaRPr lang="fr-FR"/>
        </a:p>
      </dgm:t>
    </dgm:pt>
    <dgm:pt modelId="{8D63FC6A-AEFA-45D9-891D-EE3CE042CC1E}" type="pres">
      <dgm:prSet presAssocID="{61D12C76-86E4-493C-B151-8006AFDEA91A}" presName="Name0" presStyleCnt="0">
        <dgm:presLayoutVars>
          <dgm:dir/>
          <dgm:resizeHandles val="exact"/>
        </dgm:presLayoutVars>
      </dgm:prSet>
      <dgm:spPr/>
    </dgm:pt>
    <dgm:pt modelId="{5D8E743A-DA55-4E7A-83E2-37D6B3329324}" type="pres">
      <dgm:prSet presAssocID="{29B9EE5F-935D-41C9-A789-E31AC9EBD4FE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F4FBB8-FC72-4CD2-96C3-A02FA4F80CF9}" type="pres">
      <dgm:prSet presAssocID="{A0C23CD1-369B-4DCE-81A1-8535F30D3C9E}" presName="parSpace" presStyleCnt="0"/>
      <dgm:spPr/>
    </dgm:pt>
    <dgm:pt modelId="{FF8C565D-F394-4670-BB4A-688172A18A3D}" type="pres">
      <dgm:prSet presAssocID="{BB46B858-9694-43D2-8223-0F3AD44DF8DA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C3EEE54-1DBB-446B-BD7D-E1166C418593}" type="pres">
      <dgm:prSet presAssocID="{A22A89E1-BFF8-4CDE-9076-CDEF5CB973FF}" presName="parSpace" presStyleCnt="0"/>
      <dgm:spPr/>
    </dgm:pt>
    <dgm:pt modelId="{467FDD30-24C6-4BD2-B1C9-998BD4C2E7AE}" type="pres">
      <dgm:prSet presAssocID="{55F7EC97-C72C-4237-9917-0FBB5FA7C778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D8D4D5-C838-4D47-A22C-40BEBF27E812}" type="pres">
      <dgm:prSet presAssocID="{43F0E524-48AE-46A4-B13C-FBE2D008DD3C}" presName="parSpace" presStyleCnt="0"/>
      <dgm:spPr/>
    </dgm:pt>
    <dgm:pt modelId="{AB95791B-5D1C-448F-A333-CEC453EA77B4}" type="pres">
      <dgm:prSet presAssocID="{EF8C9F64-DD44-417C-93E2-F91EEC38E569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EDC6095-324A-42D0-B93B-85DD6EAE7DAB}" type="pres">
      <dgm:prSet presAssocID="{81E9701F-AEEF-488C-A122-B7A7B7A33675}" presName="parSpace" presStyleCnt="0"/>
      <dgm:spPr/>
    </dgm:pt>
    <dgm:pt modelId="{2951A1C1-69CD-4BC0-B11B-14ECE012D4D3}" type="pres">
      <dgm:prSet presAssocID="{1E8C338B-CFB9-4F4A-BFD9-3A522B107214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5EEACA1-7829-4F03-A8B5-C1A716B2B3F6}" type="pres">
      <dgm:prSet presAssocID="{6BDB4641-3EDC-4FBE-8F2A-656ABCB0693E}" presName="parSpace" presStyleCnt="0"/>
      <dgm:spPr/>
    </dgm:pt>
    <dgm:pt modelId="{05ABEF53-B4B9-42AF-9712-DE168D928CD3}" type="pres">
      <dgm:prSet presAssocID="{EF6BEFC4-81C1-4017-9A48-87F94DB6418A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B92A641-04AF-46E4-9076-921C06FCE1CC}" type="presOf" srcId="{55F7EC97-C72C-4237-9917-0FBB5FA7C778}" destId="{467FDD30-24C6-4BD2-B1C9-998BD4C2E7AE}" srcOrd="0" destOrd="0" presId="urn:microsoft.com/office/officeart/2005/8/layout/hChevron3"/>
    <dgm:cxn modelId="{2D728506-0934-4EFB-B26C-52EC02E0E7D7}" srcId="{61D12C76-86E4-493C-B151-8006AFDEA91A}" destId="{EF6BEFC4-81C1-4017-9A48-87F94DB6418A}" srcOrd="5" destOrd="0" parTransId="{6EA6A95A-86B9-4BC6-B715-1F5FD660B788}" sibTransId="{D09C204D-3DAF-4AC8-8CC6-4BF73A2C6B1C}"/>
    <dgm:cxn modelId="{DBBE06A0-8AEA-462C-A5E5-52B6C1E6065E}" srcId="{61D12C76-86E4-493C-B151-8006AFDEA91A}" destId="{BB46B858-9694-43D2-8223-0F3AD44DF8DA}" srcOrd="1" destOrd="0" parTransId="{A53A3BC2-7EA6-41B8-B073-E7571F7990A5}" sibTransId="{A22A89E1-BFF8-4CDE-9076-CDEF5CB973FF}"/>
    <dgm:cxn modelId="{F9FD6BE7-12D7-40BF-AC04-F4724315C237}" type="presOf" srcId="{61D12C76-86E4-493C-B151-8006AFDEA91A}" destId="{8D63FC6A-AEFA-45D9-891D-EE3CE042CC1E}" srcOrd="0" destOrd="0" presId="urn:microsoft.com/office/officeart/2005/8/layout/hChevron3"/>
    <dgm:cxn modelId="{931B4A13-751D-4C1C-8BCA-BC0B58705EE6}" srcId="{61D12C76-86E4-493C-B151-8006AFDEA91A}" destId="{55F7EC97-C72C-4237-9917-0FBB5FA7C778}" srcOrd="2" destOrd="0" parTransId="{8001AD93-4DA5-431B-B85D-7327CA8445A4}" sibTransId="{43F0E524-48AE-46A4-B13C-FBE2D008DD3C}"/>
    <dgm:cxn modelId="{01AE865A-7AE9-4FB6-9189-E877450B44E8}" srcId="{61D12C76-86E4-493C-B151-8006AFDEA91A}" destId="{1E8C338B-CFB9-4F4A-BFD9-3A522B107214}" srcOrd="4" destOrd="0" parTransId="{B37A2E7D-8EEB-425C-B1BB-B93EA712026C}" sibTransId="{6BDB4641-3EDC-4FBE-8F2A-656ABCB0693E}"/>
    <dgm:cxn modelId="{897D9E36-AE86-4892-84A7-5CE943C9EBBC}" srcId="{61D12C76-86E4-493C-B151-8006AFDEA91A}" destId="{29B9EE5F-935D-41C9-A789-E31AC9EBD4FE}" srcOrd="0" destOrd="0" parTransId="{7458C0F1-B747-4148-A4C5-CFCF1D8F6249}" sibTransId="{A0C23CD1-369B-4DCE-81A1-8535F30D3C9E}"/>
    <dgm:cxn modelId="{2959B742-BACC-43D3-AC8F-302FF457AD14}" srcId="{61D12C76-86E4-493C-B151-8006AFDEA91A}" destId="{EF8C9F64-DD44-417C-93E2-F91EEC38E569}" srcOrd="3" destOrd="0" parTransId="{5E2CBC03-8D37-49D7-BA0E-7385EDB5B63E}" sibTransId="{81E9701F-AEEF-488C-A122-B7A7B7A33675}"/>
    <dgm:cxn modelId="{CE261467-F1B4-4518-844A-2D1F94AFBC38}" type="presOf" srcId="{29B9EE5F-935D-41C9-A789-E31AC9EBD4FE}" destId="{5D8E743A-DA55-4E7A-83E2-37D6B3329324}" srcOrd="0" destOrd="0" presId="urn:microsoft.com/office/officeart/2005/8/layout/hChevron3"/>
    <dgm:cxn modelId="{085365F8-5653-41D1-B75A-E49C2FFFE7DB}" type="presOf" srcId="{1E8C338B-CFB9-4F4A-BFD9-3A522B107214}" destId="{2951A1C1-69CD-4BC0-B11B-14ECE012D4D3}" srcOrd="0" destOrd="0" presId="urn:microsoft.com/office/officeart/2005/8/layout/hChevron3"/>
    <dgm:cxn modelId="{D5BC24C4-26A5-493D-ACDA-06FA9BC17251}" type="presOf" srcId="{EF6BEFC4-81C1-4017-9A48-87F94DB6418A}" destId="{05ABEF53-B4B9-42AF-9712-DE168D928CD3}" srcOrd="0" destOrd="0" presId="urn:microsoft.com/office/officeart/2005/8/layout/hChevron3"/>
    <dgm:cxn modelId="{41F21321-E3D1-4626-A365-C342A6C46805}" type="presOf" srcId="{EF8C9F64-DD44-417C-93E2-F91EEC38E569}" destId="{AB95791B-5D1C-448F-A333-CEC453EA77B4}" srcOrd="0" destOrd="0" presId="urn:microsoft.com/office/officeart/2005/8/layout/hChevron3"/>
    <dgm:cxn modelId="{DDBD9E5A-20B2-4321-A747-87EA5951AC2B}" type="presOf" srcId="{BB46B858-9694-43D2-8223-0F3AD44DF8DA}" destId="{FF8C565D-F394-4670-BB4A-688172A18A3D}" srcOrd="0" destOrd="0" presId="urn:microsoft.com/office/officeart/2005/8/layout/hChevron3"/>
    <dgm:cxn modelId="{A324B928-2028-4924-8D7E-CC6D0B4AFDA4}" type="presParOf" srcId="{8D63FC6A-AEFA-45D9-891D-EE3CE042CC1E}" destId="{5D8E743A-DA55-4E7A-83E2-37D6B3329324}" srcOrd="0" destOrd="0" presId="urn:microsoft.com/office/officeart/2005/8/layout/hChevron3"/>
    <dgm:cxn modelId="{827921E1-53A6-4113-8EEE-D9AFA02B7A57}" type="presParOf" srcId="{8D63FC6A-AEFA-45D9-891D-EE3CE042CC1E}" destId="{38F4FBB8-FC72-4CD2-96C3-A02FA4F80CF9}" srcOrd="1" destOrd="0" presId="urn:microsoft.com/office/officeart/2005/8/layout/hChevron3"/>
    <dgm:cxn modelId="{339534F2-7F8D-4E0C-9554-24B7AEEA3E3B}" type="presParOf" srcId="{8D63FC6A-AEFA-45D9-891D-EE3CE042CC1E}" destId="{FF8C565D-F394-4670-BB4A-688172A18A3D}" srcOrd="2" destOrd="0" presId="urn:microsoft.com/office/officeart/2005/8/layout/hChevron3"/>
    <dgm:cxn modelId="{87F9A7DB-C3FE-4091-9F4D-A0F2CB66B347}" type="presParOf" srcId="{8D63FC6A-AEFA-45D9-891D-EE3CE042CC1E}" destId="{1C3EEE54-1DBB-446B-BD7D-E1166C418593}" srcOrd="3" destOrd="0" presId="urn:microsoft.com/office/officeart/2005/8/layout/hChevron3"/>
    <dgm:cxn modelId="{5F1C5395-22C4-4883-97DE-2ABB26360C12}" type="presParOf" srcId="{8D63FC6A-AEFA-45D9-891D-EE3CE042CC1E}" destId="{467FDD30-24C6-4BD2-B1C9-998BD4C2E7AE}" srcOrd="4" destOrd="0" presId="urn:microsoft.com/office/officeart/2005/8/layout/hChevron3"/>
    <dgm:cxn modelId="{7D933906-95FD-47A0-8DBD-182AB117DA20}" type="presParOf" srcId="{8D63FC6A-AEFA-45D9-891D-EE3CE042CC1E}" destId="{03D8D4D5-C838-4D47-A22C-40BEBF27E812}" srcOrd="5" destOrd="0" presId="urn:microsoft.com/office/officeart/2005/8/layout/hChevron3"/>
    <dgm:cxn modelId="{2253FC55-36EE-469F-AE23-BD55932EE6B1}" type="presParOf" srcId="{8D63FC6A-AEFA-45D9-891D-EE3CE042CC1E}" destId="{AB95791B-5D1C-448F-A333-CEC453EA77B4}" srcOrd="6" destOrd="0" presId="urn:microsoft.com/office/officeart/2005/8/layout/hChevron3"/>
    <dgm:cxn modelId="{9DAD7ADD-CB61-4CD1-B486-5FE017E832F8}" type="presParOf" srcId="{8D63FC6A-AEFA-45D9-891D-EE3CE042CC1E}" destId="{CEDC6095-324A-42D0-B93B-85DD6EAE7DAB}" srcOrd="7" destOrd="0" presId="urn:microsoft.com/office/officeart/2005/8/layout/hChevron3"/>
    <dgm:cxn modelId="{915F6C14-246C-4313-A427-BB9BDDB9FFF2}" type="presParOf" srcId="{8D63FC6A-AEFA-45D9-891D-EE3CE042CC1E}" destId="{2951A1C1-69CD-4BC0-B11B-14ECE012D4D3}" srcOrd="8" destOrd="0" presId="urn:microsoft.com/office/officeart/2005/8/layout/hChevron3"/>
    <dgm:cxn modelId="{BCE1FEC1-5290-4A71-8038-0FAEAE2B2573}" type="presParOf" srcId="{8D63FC6A-AEFA-45D9-891D-EE3CE042CC1E}" destId="{25EEACA1-7829-4F03-A8B5-C1A716B2B3F6}" srcOrd="9" destOrd="0" presId="urn:microsoft.com/office/officeart/2005/8/layout/hChevron3"/>
    <dgm:cxn modelId="{FF596F76-DF5C-4B4C-80B7-F8AEEF6366E3}" type="presParOf" srcId="{8D63FC6A-AEFA-45D9-891D-EE3CE042CC1E}" destId="{05ABEF53-B4B9-42AF-9712-DE168D928CD3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61D12C76-86E4-493C-B151-8006AFDEA91A}" type="doc">
      <dgm:prSet loTypeId="urn:microsoft.com/office/officeart/2005/8/layout/hChevron3" loCatId="process" qsTypeId="urn:microsoft.com/office/officeart/2005/8/quickstyle/simple3" qsCatId="simple" csTypeId="urn:microsoft.com/office/officeart/2005/8/colors/accent1_2" csCatId="accent1" phldr="1"/>
      <dgm:spPr/>
    </dgm:pt>
    <dgm:pt modelId="{29B9EE5F-935D-41C9-A789-E31AC9EBD4FE}">
      <dgm:prSet phldrT="[Texte]"/>
      <dgm:spPr/>
      <dgm:t>
        <a:bodyPr/>
        <a:lstStyle/>
        <a:p>
          <a:r>
            <a:rPr lang="fr-FR" dirty="0" smtClean="0"/>
            <a:t>Définition</a:t>
          </a:r>
          <a:endParaRPr lang="fr-FR" dirty="0"/>
        </a:p>
      </dgm:t>
    </dgm:pt>
    <dgm:pt modelId="{7458C0F1-B747-4148-A4C5-CFCF1D8F6249}" type="parTrans" cxnId="{897D9E36-AE86-4892-84A7-5CE943C9EBBC}">
      <dgm:prSet/>
      <dgm:spPr/>
      <dgm:t>
        <a:bodyPr/>
        <a:lstStyle/>
        <a:p>
          <a:endParaRPr lang="fr-FR"/>
        </a:p>
      </dgm:t>
    </dgm:pt>
    <dgm:pt modelId="{A0C23CD1-369B-4DCE-81A1-8535F30D3C9E}" type="sibTrans" cxnId="{897D9E36-AE86-4892-84A7-5CE943C9EBBC}">
      <dgm:prSet/>
      <dgm:spPr/>
      <dgm:t>
        <a:bodyPr/>
        <a:lstStyle/>
        <a:p>
          <a:endParaRPr lang="fr-FR"/>
        </a:p>
      </dgm:t>
    </dgm:pt>
    <dgm:pt modelId="{BB46B858-9694-43D2-8223-0F3AD44DF8DA}">
      <dgm:prSet phldrT="[Texte]"/>
      <dgm:spPr/>
      <dgm:t>
        <a:bodyPr/>
        <a:lstStyle/>
        <a:p>
          <a:r>
            <a:rPr lang="fr-FR" dirty="0" smtClean="0"/>
            <a:t>Origines</a:t>
          </a:r>
          <a:endParaRPr lang="fr-FR" dirty="0"/>
        </a:p>
      </dgm:t>
    </dgm:pt>
    <dgm:pt modelId="{A53A3BC2-7EA6-41B8-B073-E7571F7990A5}" type="parTrans" cxnId="{DBBE06A0-8AEA-462C-A5E5-52B6C1E6065E}">
      <dgm:prSet/>
      <dgm:spPr/>
      <dgm:t>
        <a:bodyPr/>
        <a:lstStyle/>
        <a:p>
          <a:endParaRPr lang="fr-FR"/>
        </a:p>
      </dgm:t>
    </dgm:pt>
    <dgm:pt modelId="{A22A89E1-BFF8-4CDE-9076-CDEF5CB973FF}" type="sibTrans" cxnId="{DBBE06A0-8AEA-462C-A5E5-52B6C1E6065E}">
      <dgm:prSet/>
      <dgm:spPr/>
      <dgm:t>
        <a:bodyPr/>
        <a:lstStyle/>
        <a:p>
          <a:endParaRPr lang="fr-FR"/>
        </a:p>
      </dgm:t>
    </dgm:pt>
    <dgm:pt modelId="{55F7EC97-C72C-4237-9917-0FBB5FA7C778}">
      <dgm:prSet phldrT="[Texte]"/>
      <dgm:spPr/>
      <dgm:t>
        <a:bodyPr/>
        <a:lstStyle/>
        <a:p>
          <a:r>
            <a:rPr lang="fr-FR" dirty="0" smtClean="0"/>
            <a:t>Types de conflits</a:t>
          </a:r>
          <a:endParaRPr lang="fr-FR" dirty="0"/>
        </a:p>
      </dgm:t>
    </dgm:pt>
    <dgm:pt modelId="{8001AD93-4DA5-431B-B85D-7327CA8445A4}" type="parTrans" cxnId="{931B4A13-751D-4C1C-8BCA-BC0B58705EE6}">
      <dgm:prSet/>
      <dgm:spPr/>
      <dgm:t>
        <a:bodyPr/>
        <a:lstStyle/>
        <a:p>
          <a:endParaRPr lang="fr-FR"/>
        </a:p>
      </dgm:t>
    </dgm:pt>
    <dgm:pt modelId="{43F0E524-48AE-46A4-B13C-FBE2D008DD3C}" type="sibTrans" cxnId="{931B4A13-751D-4C1C-8BCA-BC0B58705EE6}">
      <dgm:prSet/>
      <dgm:spPr/>
      <dgm:t>
        <a:bodyPr/>
        <a:lstStyle/>
        <a:p>
          <a:endParaRPr lang="fr-FR"/>
        </a:p>
      </dgm:t>
    </dgm:pt>
    <dgm:pt modelId="{EF8C9F64-DD44-417C-93E2-F91EEC38E569}">
      <dgm:prSet/>
      <dgm:spPr/>
      <dgm:t>
        <a:bodyPr/>
        <a:lstStyle/>
        <a:p>
          <a:r>
            <a:rPr lang="fr-FR" b="0" dirty="0" smtClean="0"/>
            <a:t>Prévenir les conflits</a:t>
          </a:r>
          <a:endParaRPr lang="fr-FR" b="0" dirty="0"/>
        </a:p>
      </dgm:t>
    </dgm:pt>
    <dgm:pt modelId="{5E2CBC03-8D37-49D7-BA0E-7385EDB5B63E}" type="parTrans" cxnId="{2959B742-BACC-43D3-AC8F-302FF457AD14}">
      <dgm:prSet/>
      <dgm:spPr/>
      <dgm:t>
        <a:bodyPr/>
        <a:lstStyle/>
        <a:p>
          <a:endParaRPr lang="fr-FR"/>
        </a:p>
      </dgm:t>
    </dgm:pt>
    <dgm:pt modelId="{81E9701F-AEEF-488C-A122-B7A7B7A33675}" type="sibTrans" cxnId="{2959B742-BACC-43D3-AC8F-302FF457AD14}">
      <dgm:prSet/>
      <dgm:spPr/>
      <dgm:t>
        <a:bodyPr/>
        <a:lstStyle/>
        <a:p>
          <a:endParaRPr lang="fr-FR"/>
        </a:p>
      </dgm:t>
    </dgm:pt>
    <dgm:pt modelId="{1E8C338B-CFB9-4F4A-BFD9-3A522B107214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FR" b="1" dirty="0" smtClean="0">
              <a:solidFill>
                <a:schemeClr val="bg1"/>
              </a:solidFill>
            </a:rPr>
            <a:t>Gérer les conflits</a:t>
          </a:r>
          <a:endParaRPr lang="fr-FR" b="1" dirty="0">
            <a:solidFill>
              <a:schemeClr val="bg1"/>
            </a:solidFill>
          </a:endParaRPr>
        </a:p>
      </dgm:t>
    </dgm:pt>
    <dgm:pt modelId="{B37A2E7D-8EEB-425C-B1BB-B93EA712026C}" type="parTrans" cxnId="{01AE865A-7AE9-4FB6-9189-E877450B44E8}">
      <dgm:prSet/>
      <dgm:spPr/>
      <dgm:t>
        <a:bodyPr/>
        <a:lstStyle/>
        <a:p>
          <a:endParaRPr lang="fr-FR"/>
        </a:p>
      </dgm:t>
    </dgm:pt>
    <dgm:pt modelId="{6BDB4641-3EDC-4FBE-8F2A-656ABCB0693E}" type="sibTrans" cxnId="{01AE865A-7AE9-4FB6-9189-E877450B44E8}">
      <dgm:prSet/>
      <dgm:spPr/>
      <dgm:t>
        <a:bodyPr/>
        <a:lstStyle/>
        <a:p>
          <a:endParaRPr lang="fr-FR"/>
        </a:p>
      </dgm:t>
    </dgm:pt>
    <dgm:pt modelId="{EF6BEFC4-81C1-4017-9A48-87F94DB6418A}">
      <dgm:prSet/>
      <dgm:spPr/>
      <dgm:t>
        <a:bodyPr/>
        <a:lstStyle/>
        <a:p>
          <a:r>
            <a:rPr lang="fr-FR" dirty="0" smtClean="0"/>
            <a:t>Exemple</a:t>
          </a:r>
          <a:endParaRPr lang="fr-FR" dirty="0"/>
        </a:p>
      </dgm:t>
    </dgm:pt>
    <dgm:pt modelId="{6EA6A95A-86B9-4BC6-B715-1F5FD660B788}" type="parTrans" cxnId="{2D728506-0934-4EFB-B26C-52EC02E0E7D7}">
      <dgm:prSet/>
      <dgm:spPr/>
      <dgm:t>
        <a:bodyPr/>
        <a:lstStyle/>
        <a:p>
          <a:endParaRPr lang="fr-FR"/>
        </a:p>
      </dgm:t>
    </dgm:pt>
    <dgm:pt modelId="{D09C204D-3DAF-4AC8-8CC6-4BF73A2C6B1C}" type="sibTrans" cxnId="{2D728506-0934-4EFB-B26C-52EC02E0E7D7}">
      <dgm:prSet/>
      <dgm:spPr/>
      <dgm:t>
        <a:bodyPr/>
        <a:lstStyle/>
        <a:p>
          <a:endParaRPr lang="fr-FR"/>
        </a:p>
      </dgm:t>
    </dgm:pt>
    <dgm:pt modelId="{8D63FC6A-AEFA-45D9-891D-EE3CE042CC1E}" type="pres">
      <dgm:prSet presAssocID="{61D12C76-86E4-493C-B151-8006AFDEA91A}" presName="Name0" presStyleCnt="0">
        <dgm:presLayoutVars>
          <dgm:dir/>
          <dgm:resizeHandles val="exact"/>
        </dgm:presLayoutVars>
      </dgm:prSet>
      <dgm:spPr/>
    </dgm:pt>
    <dgm:pt modelId="{5D8E743A-DA55-4E7A-83E2-37D6B3329324}" type="pres">
      <dgm:prSet presAssocID="{29B9EE5F-935D-41C9-A789-E31AC9EBD4FE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F4FBB8-FC72-4CD2-96C3-A02FA4F80CF9}" type="pres">
      <dgm:prSet presAssocID="{A0C23CD1-369B-4DCE-81A1-8535F30D3C9E}" presName="parSpace" presStyleCnt="0"/>
      <dgm:spPr/>
    </dgm:pt>
    <dgm:pt modelId="{FF8C565D-F394-4670-BB4A-688172A18A3D}" type="pres">
      <dgm:prSet presAssocID="{BB46B858-9694-43D2-8223-0F3AD44DF8DA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C3EEE54-1DBB-446B-BD7D-E1166C418593}" type="pres">
      <dgm:prSet presAssocID="{A22A89E1-BFF8-4CDE-9076-CDEF5CB973FF}" presName="parSpace" presStyleCnt="0"/>
      <dgm:spPr/>
    </dgm:pt>
    <dgm:pt modelId="{467FDD30-24C6-4BD2-B1C9-998BD4C2E7AE}" type="pres">
      <dgm:prSet presAssocID="{55F7EC97-C72C-4237-9917-0FBB5FA7C778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D8D4D5-C838-4D47-A22C-40BEBF27E812}" type="pres">
      <dgm:prSet presAssocID="{43F0E524-48AE-46A4-B13C-FBE2D008DD3C}" presName="parSpace" presStyleCnt="0"/>
      <dgm:spPr/>
    </dgm:pt>
    <dgm:pt modelId="{AB95791B-5D1C-448F-A333-CEC453EA77B4}" type="pres">
      <dgm:prSet presAssocID="{EF8C9F64-DD44-417C-93E2-F91EEC38E569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EDC6095-324A-42D0-B93B-85DD6EAE7DAB}" type="pres">
      <dgm:prSet presAssocID="{81E9701F-AEEF-488C-A122-B7A7B7A33675}" presName="parSpace" presStyleCnt="0"/>
      <dgm:spPr/>
    </dgm:pt>
    <dgm:pt modelId="{2951A1C1-69CD-4BC0-B11B-14ECE012D4D3}" type="pres">
      <dgm:prSet presAssocID="{1E8C338B-CFB9-4F4A-BFD9-3A522B107214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5EEACA1-7829-4F03-A8B5-C1A716B2B3F6}" type="pres">
      <dgm:prSet presAssocID="{6BDB4641-3EDC-4FBE-8F2A-656ABCB0693E}" presName="parSpace" presStyleCnt="0"/>
      <dgm:spPr/>
    </dgm:pt>
    <dgm:pt modelId="{05ABEF53-B4B9-42AF-9712-DE168D928CD3}" type="pres">
      <dgm:prSet presAssocID="{EF6BEFC4-81C1-4017-9A48-87F94DB6418A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A9273BA-06AF-4D58-8E4E-3429DE2C723E}" type="presOf" srcId="{61D12C76-86E4-493C-B151-8006AFDEA91A}" destId="{8D63FC6A-AEFA-45D9-891D-EE3CE042CC1E}" srcOrd="0" destOrd="0" presId="urn:microsoft.com/office/officeart/2005/8/layout/hChevron3"/>
    <dgm:cxn modelId="{20F94AD5-8E4E-40F9-8A99-DC3E7124FC71}" type="presOf" srcId="{BB46B858-9694-43D2-8223-0F3AD44DF8DA}" destId="{FF8C565D-F394-4670-BB4A-688172A18A3D}" srcOrd="0" destOrd="0" presId="urn:microsoft.com/office/officeart/2005/8/layout/hChevron3"/>
    <dgm:cxn modelId="{2D728506-0934-4EFB-B26C-52EC02E0E7D7}" srcId="{61D12C76-86E4-493C-B151-8006AFDEA91A}" destId="{EF6BEFC4-81C1-4017-9A48-87F94DB6418A}" srcOrd="5" destOrd="0" parTransId="{6EA6A95A-86B9-4BC6-B715-1F5FD660B788}" sibTransId="{D09C204D-3DAF-4AC8-8CC6-4BF73A2C6B1C}"/>
    <dgm:cxn modelId="{897D9E36-AE86-4892-84A7-5CE943C9EBBC}" srcId="{61D12C76-86E4-493C-B151-8006AFDEA91A}" destId="{29B9EE5F-935D-41C9-A789-E31AC9EBD4FE}" srcOrd="0" destOrd="0" parTransId="{7458C0F1-B747-4148-A4C5-CFCF1D8F6249}" sibTransId="{A0C23CD1-369B-4DCE-81A1-8535F30D3C9E}"/>
    <dgm:cxn modelId="{DBBE06A0-8AEA-462C-A5E5-52B6C1E6065E}" srcId="{61D12C76-86E4-493C-B151-8006AFDEA91A}" destId="{BB46B858-9694-43D2-8223-0F3AD44DF8DA}" srcOrd="1" destOrd="0" parTransId="{A53A3BC2-7EA6-41B8-B073-E7571F7990A5}" sibTransId="{A22A89E1-BFF8-4CDE-9076-CDEF5CB973FF}"/>
    <dgm:cxn modelId="{164F4B99-3301-481B-AF48-E4550D3C993E}" type="presOf" srcId="{1E8C338B-CFB9-4F4A-BFD9-3A522B107214}" destId="{2951A1C1-69CD-4BC0-B11B-14ECE012D4D3}" srcOrd="0" destOrd="0" presId="urn:microsoft.com/office/officeart/2005/8/layout/hChevron3"/>
    <dgm:cxn modelId="{2959B742-BACC-43D3-AC8F-302FF457AD14}" srcId="{61D12C76-86E4-493C-B151-8006AFDEA91A}" destId="{EF8C9F64-DD44-417C-93E2-F91EEC38E569}" srcOrd="3" destOrd="0" parTransId="{5E2CBC03-8D37-49D7-BA0E-7385EDB5B63E}" sibTransId="{81E9701F-AEEF-488C-A122-B7A7B7A33675}"/>
    <dgm:cxn modelId="{23AD4436-374E-4ABD-86E3-EA1930888113}" type="presOf" srcId="{55F7EC97-C72C-4237-9917-0FBB5FA7C778}" destId="{467FDD30-24C6-4BD2-B1C9-998BD4C2E7AE}" srcOrd="0" destOrd="0" presId="urn:microsoft.com/office/officeart/2005/8/layout/hChevron3"/>
    <dgm:cxn modelId="{18A3E599-BA02-4E1F-8D5F-DB9A61468755}" type="presOf" srcId="{29B9EE5F-935D-41C9-A789-E31AC9EBD4FE}" destId="{5D8E743A-DA55-4E7A-83E2-37D6B3329324}" srcOrd="0" destOrd="0" presId="urn:microsoft.com/office/officeart/2005/8/layout/hChevron3"/>
    <dgm:cxn modelId="{01AE865A-7AE9-4FB6-9189-E877450B44E8}" srcId="{61D12C76-86E4-493C-B151-8006AFDEA91A}" destId="{1E8C338B-CFB9-4F4A-BFD9-3A522B107214}" srcOrd="4" destOrd="0" parTransId="{B37A2E7D-8EEB-425C-B1BB-B93EA712026C}" sibTransId="{6BDB4641-3EDC-4FBE-8F2A-656ABCB0693E}"/>
    <dgm:cxn modelId="{931B4A13-751D-4C1C-8BCA-BC0B58705EE6}" srcId="{61D12C76-86E4-493C-B151-8006AFDEA91A}" destId="{55F7EC97-C72C-4237-9917-0FBB5FA7C778}" srcOrd="2" destOrd="0" parTransId="{8001AD93-4DA5-431B-B85D-7327CA8445A4}" sibTransId="{43F0E524-48AE-46A4-B13C-FBE2D008DD3C}"/>
    <dgm:cxn modelId="{0A652945-360C-4FDC-9D74-B937E77164E3}" type="presOf" srcId="{EF6BEFC4-81C1-4017-9A48-87F94DB6418A}" destId="{05ABEF53-B4B9-42AF-9712-DE168D928CD3}" srcOrd="0" destOrd="0" presId="urn:microsoft.com/office/officeart/2005/8/layout/hChevron3"/>
    <dgm:cxn modelId="{3BC93668-CF1D-4ABB-8019-41F584956E0C}" type="presOf" srcId="{EF8C9F64-DD44-417C-93E2-F91EEC38E569}" destId="{AB95791B-5D1C-448F-A333-CEC453EA77B4}" srcOrd="0" destOrd="0" presId="urn:microsoft.com/office/officeart/2005/8/layout/hChevron3"/>
    <dgm:cxn modelId="{37E6A8FD-835E-42C6-9044-82948C91C20B}" type="presParOf" srcId="{8D63FC6A-AEFA-45D9-891D-EE3CE042CC1E}" destId="{5D8E743A-DA55-4E7A-83E2-37D6B3329324}" srcOrd="0" destOrd="0" presId="urn:microsoft.com/office/officeart/2005/8/layout/hChevron3"/>
    <dgm:cxn modelId="{A8C7FDF3-0733-4C3A-BEDF-75111CFB0457}" type="presParOf" srcId="{8D63FC6A-AEFA-45D9-891D-EE3CE042CC1E}" destId="{38F4FBB8-FC72-4CD2-96C3-A02FA4F80CF9}" srcOrd="1" destOrd="0" presId="urn:microsoft.com/office/officeart/2005/8/layout/hChevron3"/>
    <dgm:cxn modelId="{74647644-9907-46D4-BA91-AE7F070FDDB2}" type="presParOf" srcId="{8D63FC6A-AEFA-45D9-891D-EE3CE042CC1E}" destId="{FF8C565D-F394-4670-BB4A-688172A18A3D}" srcOrd="2" destOrd="0" presId="urn:microsoft.com/office/officeart/2005/8/layout/hChevron3"/>
    <dgm:cxn modelId="{31257B5B-7311-4B2D-947E-D60BBC7F4077}" type="presParOf" srcId="{8D63FC6A-AEFA-45D9-891D-EE3CE042CC1E}" destId="{1C3EEE54-1DBB-446B-BD7D-E1166C418593}" srcOrd="3" destOrd="0" presId="urn:microsoft.com/office/officeart/2005/8/layout/hChevron3"/>
    <dgm:cxn modelId="{FA142CF9-D784-42A5-BB7A-95E8817BDC9F}" type="presParOf" srcId="{8D63FC6A-AEFA-45D9-891D-EE3CE042CC1E}" destId="{467FDD30-24C6-4BD2-B1C9-998BD4C2E7AE}" srcOrd="4" destOrd="0" presId="urn:microsoft.com/office/officeart/2005/8/layout/hChevron3"/>
    <dgm:cxn modelId="{86CBBFC2-AD26-4D7B-A613-6E01F67BC358}" type="presParOf" srcId="{8D63FC6A-AEFA-45D9-891D-EE3CE042CC1E}" destId="{03D8D4D5-C838-4D47-A22C-40BEBF27E812}" srcOrd="5" destOrd="0" presId="urn:microsoft.com/office/officeart/2005/8/layout/hChevron3"/>
    <dgm:cxn modelId="{D66655A7-2CEB-4A10-82A7-54008B09C489}" type="presParOf" srcId="{8D63FC6A-AEFA-45D9-891D-EE3CE042CC1E}" destId="{AB95791B-5D1C-448F-A333-CEC453EA77B4}" srcOrd="6" destOrd="0" presId="urn:microsoft.com/office/officeart/2005/8/layout/hChevron3"/>
    <dgm:cxn modelId="{C0175611-AE00-4345-8E8B-78F7B66C194B}" type="presParOf" srcId="{8D63FC6A-AEFA-45D9-891D-EE3CE042CC1E}" destId="{CEDC6095-324A-42D0-B93B-85DD6EAE7DAB}" srcOrd="7" destOrd="0" presId="urn:microsoft.com/office/officeart/2005/8/layout/hChevron3"/>
    <dgm:cxn modelId="{CA6974FA-E530-4AC1-AC9A-52E1CC7E3BE7}" type="presParOf" srcId="{8D63FC6A-AEFA-45D9-891D-EE3CE042CC1E}" destId="{2951A1C1-69CD-4BC0-B11B-14ECE012D4D3}" srcOrd="8" destOrd="0" presId="urn:microsoft.com/office/officeart/2005/8/layout/hChevron3"/>
    <dgm:cxn modelId="{C759C29C-B0A0-49E5-96CF-53E5C3690796}" type="presParOf" srcId="{8D63FC6A-AEFA-45D9-891D-EE3CE042CC1E}" destId="{25EEACA1-7829-4F03-A8B5-C1A716B2B3F6}" srcOrd="9" destOrd="0" presId="urn:microsoft.com/office/officeart/2005/8/layout/hChevron3"/>
    <dgm:cxn modelId="{C7C3C088-E860-4C5F-A145-CF6F9436A060}" type="presParOf" srcId="{8D63FC6A-AEFA-45D9-891D-EE3CE042CC1E}" destId="{05ABEF53-B4B9-42AF-9712-DE168D928CD3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61D12C76-86E4-493C-B151-8006AFDEA91A}" type="doc">
      <dgm:prSet loTypeId="urn:microsoft.com/office/officeart/2005/8/layout/hChevron3" loCatId="process" qsTypeId="urn:microsoft.com/office/officeart/2005/8/quickstyle/simple3" qsCatId="simple" csTypeId="urn:microsoft.com/office/officeart/2005/8/colors/accent1_2" csCatId="accent1" phldr="1"/>
      <dgm:spPr/>
    </dgm:pt>
    <dgm:pt modelId="{29B9EE5F-935D-41C9-A789-E31AC9EBD4FE}">
      <dgm:prSet phldrT="[Texte]"/>
      <dgm:spPr/>
      <dgm:t>
        <a:bodyPr/>
        <a:lstStyle/>
        <a:p>
          <a:r>
            <a:rPr lang="fr-FR" dirty="0" smtClean="0"/>
            <a:t>Définition</a:t>
          </a:r>
          <a:endParaRPr lang="fr-FR" dirty="0"/>
        </a:p>
      </dgm:t>
    </dgm:pt>
    <dgm:pt modelId="{7458C0F1-B747-4148-A4C5-CFCF1D8F6249}" type="parTrans" cxnId="{897D9E36-AE86-4892-84A7-5CE943C9EBBC}">
      <dgm:prSet/>
      <dgm:spPr/>
      <dgm:t>
        <a:bodyPr/>
        <a:lstStyle/>
        <a:p>
          <a:endParaRPr lang="fr-FR"/>
        </a:p>
      </dgm:t>
    </dgm:pt>
    <dgm:pt modelId="{A0C23CD1-369B-4DCE-81A1-8535F30D3C9E}" type="sibTrans" cxnId="{897D9E36-AE86-4892-84A7-5CE943C9EBBC}">
      <dgm:prSet/>
      <dgm:spPr/>
      <dgm:t>
        <a:bodyPr/>
        <a:lstStyle/>
        <a:p>
          <a:endParaRPr lang="fr-FR"/>
        </a:p>
      </dgm:t>
    </dgm:pt>
    <dgm:pt modelId="{BB46B858-9694-43D2-8223-0F3AD44DF8DA}">
      <dgm:prSet phldrT="[Texte]"/>
      <dgm:spPr/>
      <dgm:t>
        <a:bodyPr/>
        <a:lstStyle/>
        <a:p>
          <a:r>
            <a:rPr lang="fr-FR" dirty="0" smtClean="0"/>
            <a:t>Origines</a:t>
          </a:r>
          <a:endParaRPr lang="fr-FR" dirty="0"/>
        </a:p>
      </dgm:t>
    </dgm:pt>
    <dgm:pt modelId="{A53A3BC2-7EA6-41B8-B073-E7571F7990A5}" type="parTrans" cxnId="{DBBE06A0-8AEA-462C-A5E5-52B6C1E6065E}">
      <dgm:prSet/>
      <dgm:spPr/>
      <dgm:t>
        <a:bodyPr/>
        <a:lstStyle/>
        <a:p>
          <a:endParaRPr lang="fr-FR"/>
        </a:p>
      </dgm:t>
    </dgm:pt>
    <dgm:pt modelId="{A22A89E1-BFF8-4CDE-9076-CDEF5CB973FF}" type="sibTrans" cxnId="{DBBE06A0-8AEA-462C-A5E5-52B6C1E6065E}">
      <dgm:prSet/>
      <dgm:spPr/>
      <dgm:t>
        <a:bodyPr/>
        <a:lstStyle/>
        <a:p>
          <a:endParaRPr lang="fr-FR"/>
        </a:p>
      </dgm:t>
    </dgm:pt>
    <dgm:pt modelId="{55F7EC97-C72C-4237-9917-0FBB5FA7C778}">
      <dgm:prSet phldrT="[Texte]"/>
      <dgm:spPr/>
      <dgm:t>
        <a:bodyPr/>
        <a:lstStyle/>
        <a:p>
          <a:r>
            <a:rPr lang="fr-FR" dirty="0" smtClean="0"/>
            <a:t>Types de conflits</a:t>
          </a:r>
          <a:endParaRPr lang="fr-FR" dirty="0"/>
        </a:p>
      </dgm:t>
    </dgm:pt>
    <dgm:pt modelId="{8001AD93-4DA5-431B-B85D-7327CA8445A4}" type="parTrans" cxnId="{931B4A13-751D-4C1C-8BCA-BC0B58705EE6}">
      <dgm:prSet/>
      <dgm:spPr/>
      <dgm:t>
        <a:bodyPr/>
        <a:lstStyle/>
        <a:p>
          <a:endParaRPr lang="fr-FR"/>
        </a:p>
      </dgm:t>
    </dgm:pt>
    <dgm:pt modelId="{43F0E524-48AE-46A4-B13C-FBE2D008DD3C}" type="sibTrans" cxnId="{931B4A13-751D-4C1C-8BCA-BC0B58705EE6}">
      <dgm:prSet/>
      <dgm:spPr/>
      <dgm:t>
        <a:bodyPr/>
        <a:lstStyle/>
        <a:p>
          <a:endParaRPr lang="fr-FR"/>
        </a:p>
      </dgm:t>
    </dgm:pt>
    <dgm:pt modelId="{EF8C9F64-DD44-417C-93E2-F91EEC38E569}">
      <dgm:prSet/>
      <dgm:spPr/>
      <dgm:t>
        <a:bodyPr/>
        <a:lstStyle/>
        <a:p>
          <a:r>
            <a:rPr lang="fr-FR" b="0" dirty="0" smtClean="0"/>
            <a:t>Prévenir les conflits</a:t>
          </a:r>
          <a:endParaRPr lang="fr-FR" b="0" dirty="0"/>
        </a:p>
      </dgm:t>
    </dgm:pt>
    <dgm:pt modelId="{5E2CBC03-8D37-49D7-BA0E-7385EDB5B63E}" type="parTrans" cxnId="{2959B742-BACC-43D3-AC8F-302FF457AD14}">
      <dgm:prSet/>
      <dgm:spPr/>
      <dgm:t>
        <a:bodyPr/>
        <a:lstStyle/>
        <a:p>
          <a:endParaRPr lang="fr-FR"/>
        </a:p>
      </dgm:t>
    </dgm:pt>
    <dgm:pt modelId="{81E9701F-AEEF-488C-A122-B7A7B7A33675}" type="sibTrans" cxnId="{2959B742-BACC-43D3-AC8F-302FF457AD14}">
      <dgm:prSet/>
      <dgm:spPr/>
      <dgm:t>
        <a:bodyPr/>
        <a:lstStyle/>
        <a:p>
          <a:endParaRPr lang="fr-FR"/>
        </a:p>
      </dgm:t>
    </dgm:pt>
    <dgm:pt modelId="{1E8C338B-CFB9-4F4A-BFD9-3A522B107214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FR" b="1" dirty="0" smtClean="0">
              <a:solidFill>
                <a:schemeClr val="bg1"/>
              </a:solidFill>
            </a:rPr>
            <a:t>Gérer les conflits</a:t>
          </a:r>
          <a:endParaRPr lang="fr-FR" b="1" dirty="0">
            <a:solidFill>
              <a:schemeClr val="bg1"/>
            </a:solidFill>
          </a:endParaRPr>
        </a:p>
      </dgm:t>
    </dgm:pt>
    <dgm:pt modelId="{B37A2E7D-8EEB-425C-B1BB-B93EA712026C}" type="parTrans" cxnId="{01AE865A-7AE9-4FB6-9189-E877450B44E8}">
      <dgm:prSet/>
      <dgm:spPr/>
      <dgm:t>
        <a:bodyPr/>
        <a:lstStyle/>
        <a:p>
          <a:endParaRPr lang="fr-FR"/>
        </a:p>
      </dgm:t>
    </dgm:pt>
    <dgm:pt modelId="{6BDB4641-3EDC-4FBE-8F2A-656ABCB0693E}" type="sibTrans" cxnId="{01AE865A-7AE9-4FB6-9189-E877450B44E8}">
      <dgm:prSet/>
      <dgm:spPr/>
      <dgm:t>
        <a:bodyPr/>
        <a:lstStyle/>
        <a:p>
          <a:endParaRPr lang="fr-FR"/>
        </a:p>
      </dgm:t>
    </dgm:pt>
    <dgm:pt modelId="{EF6BEFC4-81C1-4017-9A48-87F94DB6418A}">
      <dgm:prSet/>
      <dgm:spPr/>
      <dgm:t>
        <a:bodyPr/>
        <a:lstStyle/>
        <a:p>
          <a:r>
            <a:rPr lang="fr-FR" dirty="0" smtClean="0"/>
            <a:t>Exemple</a:t>
          </a:r>
          <a:endParaRPr lang="fr-FR" dirty="0"/>
        </a:p>
      </dgm:t>
    </dgm:pt>
    <dgm:pt modelId="{6EA6A95A-86B9-4BC6-B715-1F5FD660B788}" type="parTrans" cxnId="{2D728506-0934-4EFB-B26C-52EC02E0E7D7}">
      <dgm:prSet/>
      <dgm:spPr/>
      <dgm:t>
        <a:bodyPr/>
        <a:lstStyle/>
        <a:p>
          <a:endParaRPr lang="fr-FR"/>
        </a:p>
      </dgm:t>
    </dgm:pt>
    <dgm:pt modelId="{D09C204D-3DAF-4AC8-8CC6-4BF73A2C6B1C}" type="sibTrans" cxnId="{2D728506-0934-4EFB-B26C-52EC02E0E7D7}">
      <dgm:prSet/>
      <dgm:spPr/>
      <dgm:t>
        <a:bodyPr/>
        <a:lstStyle/>
        <a:p>
          <a:endParaRPr lang="fr-FR"/>
        </a:p>
      </dgm:t>
    </dgm:pt>
    <dgm:pt modelId="{8D63FC6A-AEFA-45D9-891D-EE3CE042CC1E}" type="pres">
      <dgm:prSet presAssocID="{61D12C76-86E4-493C-B151-8006AFDEA91A}" presName="Name0" presStyleCnt="0">
        <dgm:presLayoutVars>
          <dgm:dir/>
          <dgm:resizeHandles val="exact"/>
        </dgm:presLayoutVars>
      </dgm:prSet>
      <dgm:spPr/>
    </dgm:pt>
    <dgm:pt modelId="{5D8E743A-DA55-4E7A-83E2-37D6B3329324}" type="pres">
      <dgm:prSet presAssocID="{29B9EE5F-935D-41C9-A789-E31AC9EBD4FE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F4FBB8-FC72-4CD2-96C3-A02FA4F80CF9}" type="pres">
      <dgm:prSet presAssocID="{A0C23CD1-369B-4DCE-81A1-8535F30D3C9E}" presName="parSpace" presStyleCnt="0"/>
      <dgm:spPr/>
    </dgm:pt>
    <dgm:pt modelId="{FF8C565D-F394-4670-BB4A-688172A18A3D}" type="pres">
      <dgm:prSet presAssocID="{BB46B858-9694-43D2-8223-0F3AD44DF8DA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C3EEE54-1DBB-446B-BD7D-E1166C418593}" type="pres">
      <dgm:prSet presAssocID="{A22A89E1-BFF8-4CDE-9076-CDEF5CB973FF}" presName="parSpace" presStyleCnt="0"/>
      <dgm:spPr/>
    </dgm:pt>
    <dgm:pt modelId="{467FDD30-24C6-4BD2-B1C9-998BD4C2E7AE}" type="pres">
      <dgm:prSet presAssocID="{55F7EC97-C72C-4237-9917-0FBB5FA7C778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D8D4D5-C838-4D47-A22C-40BEBF27E812}" type="pres">
      <dgm:prSet presAssocID="{43F0E524-48AE-46A4-B13C-FBE2D008DD3C}" presName="parSpace" presStyleCnt="0"/>
      <dgm:spPr/>
    </dgm:pt>
    <dgm:pt modelId="{AB95791B-5D1C-448F-A333-CEC453EA77B4}" type="pres">
      <dgm:prSet presAssocID="{EF8C9F64-DD44-417C-93E2-F91EEC38E569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EDC6095-324A-42D0-B93B-85DD6EAE7DAB}" type="pres">
      <dgm:prSet presAssocID="{81E9701F-AEEF-488C-A122-B7A7B7A33675}" presName="parSpace" presStyleCnt="0"/>
      <dgm:spPr/>
    </dgm:pt>
    <dgm:pt modelId="{2951A1C1-69CD-4BC0-B11B-14ECE012D4D3}" type="pres">
      <dgm:prSet presAssocID="{1E8C338B-CFB9-4F4A-BFD9-3A522B107214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5EEACA1-7829-4F03-A8B5-C1A716B2B3F6}" type="pres">
      <dgm:prSet presAssocID="{6BDB4641-3EDC-4FBE-8F2A-656ABCB0693E}" presName="parSpace" presStyleCnt="0"/>
      <dgm:spPr/>
    </dgm:pt>
    <dgm:pt modelId="{05ABEF53-B4B9-42AF-9712-DE168D928CD3}" type="pres">
      <dgm:prSet presAssocID="{EF6BEFC4-81C1-4017-9A48-87F94DB6418A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A848F73-4791-4509-8D42-9A5A79BD7F5C}" type="presOf" srcId="{61D12C76-86E4-493C-B151-8006AFDEA91A}" destId="{8D63FC6A-AEFA-45D9-891D-EE3CE042CC1E}" srcOrd="0" destOrd="0" presId="urn:microsoft.com/office/officeart/2005/8/layout/hChevron3"/>
    <dgm:cxn modelId="{2D728506-0934-4EFB-B26C-52EC02E0E7D7}" srcId="{61D12C76-86E4-493C-B151-8006AFDEA91A}" destId="{EF6BEFC4-81C1-4017-9A48-87F94DB6418A}" srcOrd="5" destOrd="0" parTransId="{6EA6A95A-86B9-4BC6-B715-1F5FD660B788}" sibTransId="{D09C204D-3DAF-4AC8-8CC6-4BF73A2C6B1C}"/>
    <dgm:cxn modelId="{DBBE06A0-8AEA-462C-A5E5-52B6C1E6065E}" srcId="{61D12C76-86E4-493C-B151-8006AFDEA91A}" destId="{BB46B858-9694-43D2-8223-0F3AD44DF8DA}" srcOrd="1" destOrd="0" parTransId="{A53A3BC2-7EA6-41B8-B073-E7571F7990A5}" sibTransId="{A22A89E1-BFF8-4CDE-9076-CDEF5CB973FF}"/>
    <dgm:cxn modelId="{3F571846-8F6D-49BA-B641-D284CC757C0C}" type="presOf" srcId="{EF6BEFC4-81C1-4017-9A48-87F94DB6418A}" destId="{05ABEF53-B4B9-42AF-9712-DE168D928CD3}" srcOrd="0" destOrd="0" presId="urn:microsoft.com/office/officeart/2005/8/layout/hChevron3"/>
    <dgm:cxn modelId="{710A8BC4-078A-4460-A58F-8B3145CBD680}" type="presOf" srcId="{55F7EC97-C72C-4237-9917-0FBB5FA7C778}" destId="{467FDD30-24C6-4BD2-B1C9-998BD4C2E7AE}" srcOrd="0" destOrd="0" presId="urn:microsoft.com/office/officeart/2005/8/layout/hChevron3"/>
    <dgm:cxn modelId="{C22B009C-1E6A-4CD7-9A42-1998C5887A77}" type="presOf" srcId="{1E8C338B-CFB9-4F4A-BFD9-3A522B107214}" destId="{2951A1C1-69CD-4BC0-B11B-14ECE012D4D3}" srcOrd="0" destOrd="0" presId="urn:microsoft.com/office/officeart/2005/8/layout/hChevron3"/>
    <dgm:cxn modelId="{931B4A13-751D-4C1C-8BCA-BC0B58705EE6}" srcId="{61D12C76-86E4-493C-B151-8006AFDEA91A}" destId="{55F7EC97-C72C-4237-9917-0FBB5FA7C778}" srcOrd="2" destOrd="0" parTransId="{8001AD93-4DA5-431B-B85D-7327CA8445A4}" sibTransId="{43F0E524-48AE-46A4-B13C-FBE2D008DD3C}"/>
    <dgm:cxn modelId="{249EBDE3-4F65-45EC-8068-791FBCB8C307}" type="presOf" srcId="{29B9EE5F-935D-41C9-A789-E31AC9EBD4FE}" destId="{5D8E743A-DA55-4E7A-83E2-37D6B3329324}" srcOrd="0" destOrd="0" presId="urn:microsoft.com/office/officeart/2005/8/layout/hChevron3"/>
    <dgm:cxn modelId="{2B83E31E-4C0A-4EBC-83B1-A52B32C7DF02}" type="presOf" srcId="{EF8C9F64-DD44-417C-93E2-F91EEC38E569}" destId="{AB95791B-5D1C-448F-A333-CEC453EA77B4}" srcOrd="0" destOrd="0" presId="urn:microsoft.com/office/officeart/2005/8/layout/hChevron3"/>
    <dgm:cxn modelId="{01AE865A-7AE9-4FB6-9189-E877450B44E8}" srcId="{61D12C76-86E4-493C-B151-8006AFDEA91A}" destId="{1E8C338B-CFB9-4F4A-BFD9-3A522B107214}" srcOrd="4" destOrd="0" parTransId="{B37A2E7D-8EEB-425C-B1BB-B93EA712026C}" sibTransId="{6BDB4641-3EDC-4FBE-8F2A-656ABCB0693E}"/>
    <dgm:cxn modelId="{897D9E36-AE86-4892-84A7-5CE943C9EBBC}" srcId="{61D12C76-86E4-493C-B151-8006AFDEA91A}" destId="{29B9EE5F-935D-41C9-A789-E31AC9EBD4FE}" srcOrd="0" destOrd="0" parTransId="{7458C0F1-B747-4148-A4C5-CFCF1D8F6249}" sibTransId="{A0C23CD1-369B-4DCE-81A1-8535F30D3C9E}"/>
    <dgm:cxn modelId="{2959B742-BACC-43D3-AC8F-302FF457AD14}" srcId="{61D12C76-86E4-493C-B151-8006AFDEA91A}" destId="{EF8C9F64-DD44-417C-93E2-F91EEC38E569}" srcOrd="3" destOrd="0" parTransId="{5E2CBC03-8D37-49D7-BA0E-7385EDB5B63E}" sibTransId="{81E9701F-AEEF-488C-A122-B7A7B7A33675}"/>
    <dgm:cxn modelId="{18455D38-218D-4589-9294-7F8099D3A64D}" type="presOf" srcId="{BB46B858-9694-43D2-8223-0F3AD44DF8DA}" destId="{FF8C565D-F394-4670-BB4A-688172A18A3D}" srcOrd="0" destOrd="0" presId="urn:microsoft.com/office/officeart/2005/8/layout/hChevron3"/>
    <dgm:cxn modelId="{01C41CFA-FC0C-4584-971C-D3653E890CD5}" type="presParOf" srcId="{8D63FC6A-AEFA-45D9-891D-EE3CE042CC1E}" destId="{5D8E743A-DA55-4E7A-83E2-37D6B3329324}" srcOrd="0" destOrd="0" presId="urn:microsoft.com/office/officeart/2005/8/layout/hChevron3"/>
    <dgm:cxn modelId="{776E0EC0-3BA3-49A6-A780-FE81C356091D}" type="presParOf" srcId="{8D63FC6A-AEFA-45D9-891D-EE3CE042CC1E}" destId="{38F4FBB8-FC72-4CD2-96C3-A02FA4F80CF9}" srcOrd="1" destOrd="0" presId="urn:microsoft.com/office/officeart/2005/8/layout/hChevron3"/>
    <dgm:cxn modelId="{DFE27327-E2B8-49BB-84FC-07992BF4B8E0}" type="presParOf" srcId="{8D63FC6A-AEFA-45D9-891D-EE3CE042CC1E}" destId="{FF8C565D-F394-4670-BB4A-688172A18A3D}" srcOrd="2" destOrd="0" presId="urn:microsoft.com/office/officeart/2005/8/layout/hChevron3"/>
    <dgm:cxn modelId="{638CC814-7F55-40F9-AAFC-A6270E01E410}" type="presParOf" srcId="{8D63FC6A-AEFA-45D9-891D-EE3CE042CC1E}" destId="{1C3EEE54-1DBB-446B-BD7D-E1166C418593}" srcOrd="3" destOrd="0" presId="urn:microsoft.com/office/officeart/2005/8/layout/hChevron3"/>
    <dgm:cxn modelId="{AF57A94F-315D-4666-8C0F-586F6143042F}" type="presParOf" srcId="{8D63FC6A-AEFA-45D9-891D-EE3CE042CC1E}" destId="{467FDD30-24C6-4BD2-B1C9-998BD4C2E7AE}" srcOrd="4" destOrd="0" presId="urn:microsoft.com/office/officeart/2005/8/layout/hChevron3"/>
    <dgm:cxn modelId="{AB2FF746-EC78-4647-8F35-2E3193B2CB0F}" type="presParOf" srcId="{8D63FC6A-AEFA-45D9-891D-EE3CE042CC1E}" destId="{03D8D4D5-C838-4D47-A22C-40BEBF27E812}" srcOrd="5" destOrd="0" presId="urn:microsoft.com/office/officeart/2005/8/layout/hChevron3"/>
    <dgm:cxn modelId="{55CF8DAA-EC3C-4D77-85D9-F6744FAADAD9}" type="presParOf" srcId="{8D63FC6A-AEFA-45D9-891D-EE3CE042CC1E}" destId="{AB95791B-5D1C-448F-A333-CEC453EA77B4}" srcOrd="6" destOrd="0" presId="urn:microsoft.com/office/officeart/2005/8/layout/hChevron3"/>
    <dgm:cxn modelId="{0F9164B3-336B-4526-8DB0-0FD90BF75C9F}" type="presParOf" srcId="{8D63FC6A-AEFA-45D9-891D-EE3CE042CC1E}" destId="{CEDC6095-324A-42D0-B93B-85DD6EAE7DAB}" srcOrd="7" destOrd="0" presId="urn:microsoft.com/office/officeart/2005/8/layout/hChevron3"/>
    <dgm:cxn modelId="{0C91302D-820A-44DB-BCDA-2451D80BB673}" type="presParOf" srcId="{8D63FC6A-AEFA-45D9-891D-EE3CE042CC1E}" destId="{2951A1C1-69CD-4BC0-B11B-14ECE012D4D3}" srcOrd="8" destOrd="0" presId="urn:microsoft.com/office/officeart/2005/8/layout/hChevron3"/>
    <dgm:cxn modelId="{90CF47CA-5A52-417D-8841-3878798E2A8F}" type="presParOf" srcId="{8D63FC6A-AEFA-45D9-891D-EE3CE042CC1E}" destId="{25EEACA1-7829-4F03-A8B5-C1A716B2B3F6}" srcOrd="9" destOrd="0" presId="urn:microsoft.com/office/officeart/2005/8/layout/hChevron3"/>
    <dgm:cxn modelId="{75452018-18A4-4284-ADF3-433B25205055}" type="presParOf" srcId="{8D63FC6A-AEFA-45D9-891D-EE3CE042CC1E}" destId="{05ABEF53-B4B9-42AF-9712-DE168D928CD3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61D12C76-86E4-493C-B151-8006AFDEA91A}" type="doc">
      <dgm:prSet loTypeId="urn:microsoft.com/office/officeart/2005/8/layout/hChevron3" loCatId="process" qsTypeId="urn:microsoft.com/office/officeart/2005/8/quickstyle/simple3" qsCatId="simple" csTypeId="urn:microsoft.com/office/officeart/2005/8/colors/accent1_2" csCatId="accent1" phldr="1"/>
      <dgm:spPr/>
    </dgm:pt>
    <dgm:pt modelId="{29B9EE5F-935D-41C9-A789-E31AC9EBD4FE}">
      <dgm:prSet phldrT="[Texte]"/>
      <dgm:spPr/>
      <dgm:t>
        <a:bodyPr/>
        <a:lstStyle/>
        <a:p>
          <a:r>
            <a:rPr lang="fr-FR" dirty="0" smtClean="0"/>
            <a:t>Définition</a:t>
          </a:r>
          <a:endParaRPr lang="fr-FR" dirty="0"/>
        </a:p>
      </dgm:t>
    </dgm:pt>
    <dgm:pt modelId="{7458C0F1-B747-4148-A4C5-CFCF1D8F6249}" type="parTrans" cxnId="{897D9E36-AE86-4892-84A7-5CE943C9EBBC}">
      <dgm:prSet/>
      <dgm:spPr/>
      <dgm:t>
        <a:bodyPr/>
        <a:lstStyle/>
        <a:p>
          <a:endParaRPr lang="fr-FR"/>
        </a:p>
      </dgm:t>
    </dgm:pt>
    <dgm:pt modelId="{A0C23CD1-369B-4DCE-81A1-8535F30D3C9E}" type="sibTrans" cxnId="{897D9E36-AE86-4892-84A7-5CE943C9EBBC}">
      <dgm:prSet/>
      <dgm:spPr/>
      <dgm:t>
        <a:bodyPr/>
        <a:lstStyle/>
        <a:p>
          <a:endParaRPr lang="fr-FR"/>
        </a:p>
      </dgm:t>
    </dgm:pt>
    <dgm:pt modelId="{BB46B858-9694-43D2-8223-0F3AD44DF8DA}">
      <dgm:prSet phldrT="[Texte]"/>
      <dgm:spPr/>
      <dgm:t>
        <a:bodyPr/>
        <a:lstStyle/>
        <a:p>
          <a:r>
            <a:rPr lang="fr-FR" dirty="0" smtClean="0"/>
            <a:t>Origines</a:t>
          </a:r>
          <a:endParaRPr lang="fr-FR" dirty="0"/>
        </a:p>
      </dgm:t>
    </dgm:pt>
    <dgm:pt modelId="{A53A3BC2-7EA6-41B8-B073-E7571F7990A5}" type="parTrans" cxnId="{DBBE06A0-8AEA-462C-A5E5-52B6C1E6065E}">
      <dgm:prSet/>
      <dgm:spPr/>
      <dgm:t>
        <a:bodyPr/>
        <a:lstStyle/>
        <a:p>
          <a:endParaRPr lang="fr-FR"/>
        </a:p>
      </dgm:t>
    </dgm:pt>
    <dgm:pt modelId="{A22A89E1-BFF8-4CDE-9076-CDEF5CB973FF}" type="sibTrans" cxnId="{DBBE06A0-8AEA-462C-A5E5-52B6C1E6065E}">
      <dgm:prSet/>
      <dgm:spPr/>
      <dgm:t>
        <a:bodyPr/>
        <a:lstStyle/>
        <a:p>
          <a:endParaRPr lang="fr-FR"/>
        </a:p>
      </dgm:t>
    </dgm:pt>
    <dgm:pt modelId="{55F7EC97-C72C-4237-9917-0FBB5FA7C778}">
      <dgm:prSet phldrT="[Texte]"/>
      <dgm:spPr/>
      <dgm:t>
        <a:bodyPr/>
        <a:lstStyle/>
        <a:p>
          <a:r>
            <a:rPr lang="fr-FR" dirty="0" smtClean="0"/>
            <a:t>Types de conflits</a:t>
          </a:r>
          <a:endParaRPr lang="fr-FR" dirty="0"/>
        </a:p>
      </dgm:t>
    </dgm:pt>
    <dgm:pt modelId="{8001AD93-4DA5-431B-B85D-7327CA8445A4}" type="parTrans" cxnId="{931B4A13-751D-4C1C-8BCA-BC0B58705EE6}">
      <dgm:prSet/>
      <dgm:spPr/>
      <dgm:t>
        <a:bodyPr/>
        <a:lstStyle/>
        <a:p>
          <a:endParaRPr lang="fr-FR"/>
        </a:p>
      </dgm:t>
    </dgm:pt>
    <dgm:pt modelId="{43F0E524-48AE-46A4-B13C-FBE2D008DD3C}" type="sibTrans" cxnId="{931B4A13-751D-4C1C-8BCA-BC0B58705EE6}">
      <dgm:prSet/>
      <dgm:spPr/>
      <dgm:t>
        <a:bodyPr/>
        <a:lstStyle/>
        <a:p>
          <a:endParaRPr lang="fr-FR"/>
        </a:p>
      </dgm:t>
    </dgm:pt>
    <dgm:pt modelId="{EF8C9F64-DD44-417C-93E2-F91EEC38E569}">
      <dgm:prSet/>
      <dgm:spPr/>
      <dgm:t>
        <a:bodyPr/>
        <a:lstStyle/>
        <a:p>
          <a:r>
            <a:rPr lang="fr-FR" b="0" dirty="0" smtClean="0"/>
            <a:t>Prévenir les conflits</a:t>
          </a:r>
          <a:endParaRPr lang="fr-FR" b="0" dirty="0"/>
        </a:p>
      </dgm:t>
    </dgm:pt>
    <dgm:pt modelId="{5E2CBC03-8D37-49D7-BA0E-7385EDB5B63E}" type="parTrans" cxnId="{2959B742-BACC-43D3-AC8F-302FF457AD14}">
      <dgm:prSet/>
      <dgm:spPr/>
      <dgm:t>
        <a:bodyPr/>
        <a:lstStyle/>
        <a:p>
          <a:endParaRPr lang="fr-FR"/>
        </a:p>
      </dgm:t>
    </dgm:pt>
    <dgm:pt modelId="{81E9701F-AEEF-488C-A122-B7A7B7A33675}" type="sibTrans" cxnId="{2959B742-BACC-43D3-AC8F-302FF457AD14}">
      <dgm:prSet/>
      <dgm:spPr/>
      <dgm:t>
        <a:bodyPr/>
        <a:lstStyle/>
        <a:p>
          <a:endParaRPr lang="fr-FR"/>
        </a:p>
      </dgm:t>
    </dgm:pt>
    <dgm:pt modelId="{1E8C338B-CFB9-4F4A-BFD9-3A522B107214}">
      <dgm:prSet/>
      <dgm:spPr/>
      <dgm:t>
        <a:bodyPr/>
        <a:lstStyle/>
        <a:p>
          <a:r>
            <a:rPr lang="fr-FR" b="0" dirty="0" smtClean="0"/>
            <a:t>Gérer les conflits</a:t>
          </a:r>
          <a:endParaRPr lang="fr-FR" b="0" dirty="0"/>
        </a:p>
      </dgm:t>
    </dgm:pt>
    <dgm:pt modelId="{B37A2E7D-8EEB-425C-B1BB-B93EA712026C}" type="parTrans" cxnId="{01AE865A-7AE9-4FB6-9189-E877450B44E8}">
      <dgm:prSet/>
      <dgm:spPr/>
      <dgm:t>
        <a:bodyPr/>
        <a:lstStyle/>
        <a:p>
          <a:endParaRPr lang="fr-FR"/>
        </a:p>
      </dgm:t>
    </dgm:pt>
    <dgm:pt modelId="{6BDB4641-3EDC-4FBE-8F2A-656ABCB0693E}" type="sibTrans" cxnId="{01AE865A-7AE9-4FB6-9189-E877450B44E8}">
      <dgm:prSet/>
      <dgm:spPr/>
      <dgm:t>
        <a:bodyPr/>
        <a:lstStyle/>
        <a:p>
          <a:endParaRPr lang="fr-FR"/>
        </a:p>
      </dgm:t>
    </dgm:pt>
    <dgm:pt modelId="{EF6BEFC4-81C1-4017-9A48-87F94DB6418A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FR" b="1" dirty="0" smtClean="0">
              <a:solidFill>
                <a:schemeClr val="bg1"/>
              </a:solidFill>
            </a:rPr>
            <a:t>Exemple</a:t>
          </a:r>
          <a:endParaRPr lang="fr-FR" b="1" dirty="0">
            <a:solidFill>
              <a:schemeClr val="bg1"/>
            </a:solidFill>
          </a:endParaRPr>
        </a:p>
      </dgm:t>
    </dgm:pt>
    <dgm:pt modelId="{6EA6A95A-86B9-4BC6-B715-1F5FD660B788}" type="parTrans" cxnId="{2D728506-0934-4EFB-B26C-52EC02E0E7D7}">
      <dgm:prSet/>
      <dgm:spPr/>
      <dgm:t>
        <a:bodyPr/>
        <a:lstStyle/>
        <a:p>
          <a:endParaRPr lang="fr-FR"/>
        </a:p>
      </dgm:t>
    </dgm:pt>
    <dgm:pt modelId="{D09C204D-3DAF-4AC8-8CC6-4BF73A2C6B1C}" type="sibTrans" cxnId="{2D728506-0934-4EFB-B26C-52EC02E0E7D7}">
      <dgm:prSet/>
      <dgm:spPr/>
      <dgm:t>
        <a:bodyPr/>
        <a:lstStyle/>
        <a:p>
          <a:endParaRPr lang="fr-FR"/>
        </a:p>
      </dgm:t>
    </dgm:pt>
    <dgm:pt modelId="{8D63FC6A-AEFA-45D9-891D-EE3CE042CC1E}" type="pres">
      <dgm:prSet presAssocID="{61D12C76-86E4-493C-B151-8006AFDEA91A}" presName="Name0" presStyleCnt="0">
        <dgm:presLayoutVars>
          <dgm:dir/>
          <dgm:resizeHandles val="exact"/>
        </dgm:presLayoutVars>
      </dgm:prSet>
      <dgm:spPr/>
    </dgm:pt>
    <dgm:pt modelId="{5D8E743A-DA55-4E7A-83E2-37D6B3329324}" type="pres">
      <dgm:prSet presAssocID="{29B9EE5F-935D-41C9-A789-E31AC9EBD4FE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F4FBB8-FC72-4CD2-96C3-A02FA4F80CF9}" type="pres">
      <dgm:prSet presAssocID="{A0C23CD1-369B-4DCE-81A1-8535F30D3C9E}" presName="parSpace" presStyleCnt="0"/>
      <dgm:spPr/>
    </dgm:pt>
    <dgm:pt modelId="{FF8C565D-F394-4670-BB4A-688172A18A3D}" type="pres">
      <dgm:prSet presAssocID="{BB46B858-9694-43D2-8223-0F3AD44DF8DA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C3EEE54-1DBB-446B-BD7D-E1166C418593}" type="pres">
      <dgm:prSet presAssocID="{A22A89E1-BFF8-4CDE-9076-CDEF5CB973FF}" presName="parSpace" presStyleCnt="0"/>
      <dgm:spPr/>
    </dgm:pt>
    <dgm:pt modelId="{467FDD30-24C6-4BD2-B1C9-998BD4C2E7AE}" type="pres">
      <dgm:prSet presAssocID="{55F7EC97-C72C-4237-9917-0FBB5FA7C778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D8D4D5-C838-4D47-A22C-40BEBF27E812}" type="pres">
      <dgm:prSet presAssocID="{43F0E524-48AE-46A4-B13C-FBE2D008DD3C}" presName="parSpace" presStyleCnt="0"/>
      <dgm:spPr/>
    </dgm:pt>
    <dgm:pt modelId="{AB95791B-5D1C-448F-A333-CEC453EA77B4}" type="pres">
      <dgm:prSet presAssocID="{EF8C9F64-DD44-417C-93E2-F91EEC38E569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EDC6095-324A-42D0-B93B-85DD6EAE7DAB}" type="pres">
      <dgm:prSet presAssocID="{81E9701F-AEEF-488C-A122-B7A7B7A33675}" presName="parSpace" presStyleCnt="0"/>
      <dgm:spPr/>
    </dgm:pt>
    <dgm:pt modelId="{2951A1C1-69CD-4BC0-B11B-14ECE012D4D3}" type="pres">
      <dgm:prSet presAssocID="{1E8C338B-CFB9-4F4A-BFD9-3A522B107214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5EEACA1-7829-4F03-A8B5-C1A716B2B3F6}" type="pres">
      <dgm:prSet presAssocID="{6BDB4641-3EDC-4FBE-8F2A-656ABCB0693E}" presName="parSpace" presStyleCnt="0"/>
      <dgm:spPr/>
    </dgm:pt>
    <dgm:pt modelId="{05ABEF53-B4B9-42AF-9712-DE168D928CD3}" type="pres">
      <dgm:prSet presAssocID="{EF6BEFC4-81C1-4017-9A48-87F94DB6418A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D728506-0934-4EFB-B26C-52EC02E0E7D7}" srcId="{61D12C76-86E4-493C-B151-8006AFDEA91A}" destId="{EF6BEFC4-81C1-4017-9A48-87F94DB6418A}" srcOrd="5" destOrd="0" parTransId="{6EA6A95A-86B9-4BC6-B715-1F5FD660B788}" sibTransId="{D09C204D-3DAF-4AC8-8CC6-4BF73A2C6B1C}"/>
    <dgm:cxn modelId="{DBBE06A0-8AEA-462C-A5E5-52B6C1E6065E}" srcId="{61D12C76-86E4-493C-B151-8006AFDEA91A}" destId="{BB46B858-9694-43D2-8223-0F3AD44DF8DA}" srcOrd="1" destOrd="0" parTransId="{A53A3BC2-7EA6-41B8-B073-E7571F7990A5}" sibTransId="{A22A89E1-BFF8-4CDE-9076-CDEF5CB973FF}"/>
    <dgm:cxn modelId="{47B02C91-6D59-4924-9639-0D6259CF2B92}" type="presOf" srcId="{EF6BEFC4-81C1-4017-9A48-87F94DB6418A}" destId="{05ABEF53-B4B9-42AF-9712-DE168D928CD3}" srcOrd="0" destOrd="0" presId="urn:microsoft.com/office/officeart/2005/8/layout/hChevron3"/>
    <dgm:cxn modelId="{D7B609F4-490F-413D-B77F-8BF25E51D5FE}" type="presOf" srcId="{29B9EE5F-935D-41C9-A789-E31AC9EBD4FE}" destId="{5D8E743A-DA55-4E7A-83E2-37D6B3329324}" srcOrd="0" destOrd="0" presId="urn:microsoft.com/office/officeart/2005/8/layout/hChevron3"/>
    <dgm:cxn modelId="{904C9DEB-A5BE-46F6-9CBD-D6A98B8049CF}" type="presOf" srcId="{55F7EC97-C72C-4237-9917-0FBB5FA7C778}" destId="{467FDD30-24C6-4BD2-B1C9-998BD4C2E7AE}" srcOrd="0" destOrd="0" presId="urn:microsoft.com/office/officeart/2005/8/layout/hChevron3"/>
    <dgm:cxn modelId="{931B4A13-751D-4C1C-8BCA-BC0B58705EE6}" srcId="{61D12C76-86E4-493C-B151-8006AFDEA91A}" destId="{55F7EC97-C72C-4237-9917-0FBB5FA7C778}" srcOrd="2" destOrd="0" parTransId="{8001AD93-4DA5-431B-B85D-7327CA8445A4}" sibTransId="{43F0E524-48AE-46A4-B13C-FBE2D008DD3C}"/>
    <dgm:cxn modelId="{01AE865A-7AE9-4FB6-9189-E877450B44E8}" srcId="{61D12C76-86E4-493C-B151-8006AFDEA91A}" destId="{1E8C338B-CFB9-4F4A-BFD9-3A522B107214}" srcOrd="4" destOrd="0" parTransId="{B37A2E7D-8EEB-425C-B1BB-B93EA712026C}" sibTransId="{6BDB4641-3EDC-4FBE-8F2A-656ABCB0693E}"/>
    <dgm:cxn modelId="{897D9E36-AE86-4892-84A7-5CE943C9EBBC}" srcId="{61D12C76-86E4-493C-B151-8006AFDEA91A}" destId="{29B9EE5F-935D-41C9-A789-E31AC9EBD4FE}" srcOrd="0" destOrd="0" parTransId="{7458C0F1-B747-4148-A4C5-CFCF1D8F6249}" sibTransId="{A0C23CD1-369B-4DCE-81A1-8535F30D3C9E}"/>
    <dgm:cxn modelId="{2959B742-BACC-43D3-AC8F-302FF457AD14}" srcId="{61D12C76-86E4-493C-B151-8006AFDEA91A}" destId="{EF8C9F64-DD44-417C-93E2-F91EEC38E569}" srcOrd="3" destOrd="0" parTransId="{5E2CBC03-8D37-49D7-BA0E-7385EDB5B63E}" sibTransId="{81E9701F-AEEF-488C-A122-B7A7B7A33675}"/>
    <dgm:cxn modelId="{25CB1B20-690E-477A-9BAE-1DA11A8C922A}" type="presOf" srcId="{EF8C9F64-DD44-417C-93E2-F91EEC38E569}" destId="{AB95791B-5D1C-448F-A333-CEC453EA77B4}" srcOrd="0" destOrd="0" presId="urn:microsoft.com/office/officeart/2005/8/layout/hChevron3"/>
    <dgm:cxn modelId="{FD4FA5AC-5178-4ACD-8875-BEC704960842}" type="presOf" srcId="{1E8C338B-CFB9-4F4A-BFD9-3A522B107214}" destId="{2951A1C1-69CD-4BC0-B11B-14ECE012D4D3}" srcOrd="0" destOrd="0" presId="urn:microsoft.com/office/officeart/2005/8/layout/hChevron3"/>
    <dgm:cxn modelId="{2562F0FA-C1A5-4567-965D-8AA694D63A61}" type="presOf" srcId="{61D12C76-86E4-493C-B151-8006AFDEA91A}" destId="{8D63FC6A-AEFA-45D9-891D-EE3CE042CC1E}" srcOrd="0" destOrd="0" presId="urn:microsoft.com/office/officeart/2005/8/layout/hChevron3"/>
    <dgm:cxn modelId="{F2A3D51E-223D-4AD5-915C-8256C0157985}" type="presOf" srcId="{BB46B858-9694-43D2-8223-0F3AD44DF8DA}" destId="{FF8C565D-F394-4670-BB4A-688172A18A3D}" srcOrd="0" destOrd="0" presId="urn:microsoft.com/office/officeart/2005/8/layout/hChevron3"/>
    <dgm:cxn modelId="{8381452B-C767-4B05-8128-25D94DB4A8E2}" type="presParOf" srcId="{8D63FC6A-AEFA-45D9-891D-EE3CE042CC1E}" destId="{5D8E743A-DA55-4E7A-83E2-37D6B3329324}" srcOrd="0" destOrd="0" presId="urn:microsoft.com/office/officeart/2005/8/layout/hChevron3"/>
    <dgm:cxn modelId="{1D83CFA8-2093-430A-892A-C1176480DE47}" type="presParOf" srcId="{8D63FC6A-AEFA-45D9-891D-EE3CE042CC1E}" destId="{38F4FBB8-FC72-4CD2-96C3-A02FA4F80CF9}" srcOrd="1" destOrd="0" presId="urn:microsoft.com/office/officeart/2005/8/layout/hChevron3"/>
    <dgm:cxn modelId="{EC382A24-1BCF-4482-9E85-CFA6E0F4FEAA}" type="presParOf" srcId="{8D63FC6A-AEFA-45D9-891D-EE3CE042CC1E}" destId="{FF8C565D-F394-4670-BB4A-688172A18A3D}" srcOrd="2" destOrd="0" presId="urn:microsoft.com/office/officeart/2005/8/layout/hChevron3"/>
    <dgm:cxn modelId="{F429A522-6BCD-438B-9DD1-9813867D12C5}" type="presParOf" srcId="{8D63FC6A-AEFA-45D9-891D-EE3CE042CC1E}" destId="{1C3EEE54-1DBB-446B-BD7D-E1166C418593}" srcOrd="3" destOrd="0" presId="urn:microsoft.com/office/officeart/2005/8/layout/hChevron3"/>
    <dgm:cxn modelId="{003A3566-556A-481D-8F64-E3617C41FD1D}" type="presParOf" srcId="{8D63FC6A-AEFA-45D9-891D-EE3CE042CC1E}" destId="{467FDD30-24C6-4BD2-B1C9-998BD4C2E7AE}" srcOrd="4" destOrd="0" presId="urn:microsoft.com/office/officeart/2005/8/layout/hChevron3"/>
    <dgm:cxn modelId="{C14D8616-A51F-4A43-9CC1-3A4CC21C1C30}" type="presParOf" srcId="{8D63FC6A-AEFA-45D9-891D-EE3CE042CC1E}" destId="{03D8D4D5-C838-4D47-A22C-40BEBF27E812}" srcOrd="5" destOrd="0" presId="urn:microsoft.com/office/officeart/2005/8/layout/hChevron3"/>
    <dgm:cxn modelId="{4DA9CCC8-3484-48D4-8058-D2406F1C6654}" type="presParOf" srcId="{8D63FC6A-AEFA-45D9-891D-EE3CE042CC1E}" destId="{AB95791B-5D1C-448F-A333-CEC453EA77B4}" srcOrd="6" destOrd="0" presId="urn:microsoft.com/office/officeart/2005/8/layout/hChevron3"/>
    <dgm:cxn modelId="{1C4F432B-CB49-4C7F-81AD-441741E7C6CF}" type="presParOf" srcId="{8D63FC6A-AEFA-45D9-891D-EE3CE042CC1E}" destId="{CEDC6095-324A-42D0-B93B-85DD6EAE7DAB}" srcOrd="7" destOrd="0" presId="urn:microsoft.com/office/officeart/2005/8/layout/hChevron3"/>
    <dgm:cxn modelId="{D1310FB0-EEEC-42DA-B6CD-FC966870B84C}" type="presParOf" srcId="{8D63FC6A-AEFA-45D9-891D-EE3CE042CC1E}" destId="{2951A1C1-69CD-4BC0-B11B-14ECE012D4D3}" srcOrd="8" destOrd="0" presId="urn:microsoft.com/office/officeart/2005/8/layout/hChevron3"/>
    <dgm:cxn modelId="{9A78F2EE-4B12-4B5C-8C33-98D58BA6D6AC}" type="presParOf" srcId="{8D63FC6A-AEFA-45D9-891D-EE3CE042CC1E}" destId="{25EEACA1-7829-4F03-A8B5-C1A716B2B3F6}" srcOrd="9" destOrd="0" presId="urn:microsoft.com/office/officeart/2005/8/layout/hChevron3"/>
    <dgm:cxn modelId="{039E76C8-7F16-4E5F-8BB4-AC6549B048BC}" type="presParOf" srcId="{8D63FC6A-AEFA-45D9-891D-EE3CE042CC1E}" destId="{05ABEF53-B4B9-42AF-9712-DE168D928CD3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AEBEF7CF-BE25-4804-B4E0-5249936400D8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BC7F9B9-8CB2-4F4B-91DE-45E40A1BF5D4}">
      <dgm:prSet phldrT="[Text]" custT="1"/>
      <dgm:spPr>
        <a:solidFill>
          <a:schemeClr val="accent1">
            <a:alpha val="50000"/>
          </a:schemeClr>
        </a:solidFill>
        <a:ln>
          <a:solidFill>
            <a:srgbClr val="00B050"/>
          </a:solidFill>
        </a:ln>
      </dgm:spPr>
      <dgm:t>
        <a:bodyPr/>
        <a:lstStyle/>
        <a:p>
          <a:r>
            <a:rPr lang="fr-FR" sz="1500" b="0" dirty="0" smtClean="0">
              <a:solidFill>
                <a:schemeClr val="tx1"/>
              </a:solidFill>
            </a:rPr>
            <a:t>Tous concerné</a:t>
          </a:r>
          <a:endParaRPr lang="fr-FR" sz="1500" b="0" dirty="0"/>
        </a:p>
      </dgm:t>
    </dgm:pt>
    <dgm:pt modelId="{78927AD8-F270-4422-ABB4-BB1E8F5A902A}" type="parTrans" cxnId="{90AAEAE2-5B91-4572-A9CF-41781B901099}">
      <dgm:prSet/>
      <dgm:spPr/>
      <dgm:t>
        <a:bodyPr/>
        <a:lstStyle/>
        <a:p>
          <a:endParaRPr lang="fr-FR"/>
        </a:p>
      </dgm:t>
    </dgm:pt>
    <dgm:pt modelId="{2EAA3030-A9A6-4BC9-9EDE-D3098F998BE8}" type="sibTrans" cxnId="{90AAEAE2-5B91-4572-A9CF-41781B901099}">
      <dgm:prSet/>
      <dgm:spPr/>
      <dgm:t>
        <a:bodyPr/>
        <a:lstStyle/>
        <a:p>
          <a:endParaRPr lang="fr-FR"/>
        </a:p>
      </dgm:t>
    </dgm:pt>
    <dgm:pt modelId="{A262B584-BA1C-42E9-9285-6414DB5E8F52}">
      <dgm:prSet phldrT="[Text]" custT="1"/>
      <dgm:spPr>
        <a:solidFill>
          <a:schemeClr val="accent1">
            <a:alpha val="50000"/>
          </a:schemeClr>
        </a:solidFill>
        <a:ln>
          <a:solidFill>
            <a:srgbClr val="00B050"/>
          </a:solidFill>
        </a:ln>
      </dgm:spPr>
      <dgm:t>
        <a:bodyPr/>
        <a:lstStyle/>
        <a:p>
          <a:r>
            <a:rPr lang="fr-FR" sz="1500" b="0" dirty="0" smtClean="0">
              <a:solidFill>
                <a:schemeClr val="tx1"/>
              </a:solidFill>
            </a:rPr>
            <a:t>Pas toujours déclarés</a:t>
          </a:r>
          <a:endParaRPr lang="fr-FR" sz="1500" b="0" dirty="0"/>
        </a:p>
      </dgm:t>
    </dgm:pt>
    <dgm:pt modelId="{0BC02899-9C01-4E5E-890B-45FFD9B530BE}" type="parTrans" cxnId="{248BEA0A-2A36-4EB8-8E35-7D84A674291E}">
      <dgm:prSet/>
      <dgm:spPr/>
      <dgm:t>
        <a:bodyPr/>
        <a:lstStyle/>
        <a:p>
          <a:endParaRPr lang="fr-FR"/>
        </a:p>
      </dgm:t>
    </dgm:pt>
    <dgm:pt modelId="{4897F5C3-E8B6-4832-A084-BB3CE9763172}" type="sibTrans" cxnId="{248BEA0A-2A36-4EB8-8E35-7D84A674291E}">
      <dgm:prSet/>
      <dgm:spPr/>
      <dgm:t>
        <a:bodyPr/>
        <a:lstStyle/>
        <a:p>
          <a:endParaRPr lang="fr-FR"/>
        </a:p>
      </dgm:t>
    </dgm:pt>
    <dgm:pt modelId="{FA3659B4-A1CC-40F6-978F-AE426C3AC174}">
      <dgm:prSet phldrT="[Text]" custT="1"/>
      <dgm:spPr>
        <a:solidFill>
          <a:schemeClr val="accent1">
            <a:alpha val="50000"/>
          </a:schemeClr>
        </a:solidFill>
        <a:ln>
          <a:solidFill>
            <a:srgbClr val="00B050"/>
          </a:solidFill>
        </a:ln>
      </dgm:spPr>
      <dgm:t>
        <a:bodyPr/>
        <a:lstStyle/>
        <a:p>
          <a:r>
            <a:rPr lang="fr-FR" sz="1500" b="0" dirty="0" smtClean="0">
              <a:solidFill>
                <a:schemeClr val="tx1"/>
              </a:solidFill>
            </a:rPr>
            <a:t>Différents types </a:t>
          </a:r>
          <a:endParaRPr lang="fr-FR" sz="1500" b="0" dirty="0"/>
        </a:p>
      </dgm:t>
    </dgm:pt>
    <dgm:pt modelId="{FD4E080B-86EC-418B-A43C-984B21262E2B}" type="parTrans" cxnId="{89030A8E-FE97-44E9-9A37-D8852318BB67}">
      <dgm:prSet/>
      <dgm:spPr/>
      <dgm:t>
        <a:bodyPr/>
        <a:lstStyle/>
        <a:p>
          <a:endParaRPr lang="fr-FR"/>
        </a:p>
      </dgm:t>
    </dgm:pt>
    <dgm:pt modelId="{52825075-4F95-4194-AA86-12F5B0E6AC8C}" type="sibTrans" cxnId="{89030A8E-FE97-44E9-9A37-D8852318BB67}">
      <dgm:prSet/>
      <dgm:spPr/>
      <dgm:t>
        <a:bodyPr/>
        <a:lstStyle/>
        <a:p>
          <a:endParaRPr lang="fr-FR"/>
        </a:p>
      </dgm:t>
    </dgm:pt>
    <dgm:pt modelId="{51EF8373-A1AF-4A36-B4B7-905C3BE91936}">
      <dgm:prSet phldrT="[Text]" custT="1"/>
      <dgm:spPr>
        <a:solidFill>
          <a:schemeClr val="accent1">
            <a:alpha val="50000"/>
          </a:schemeClr>
        </a:solidFill>
        <a:ln>
          <a:solidFill>
            <a:srgbClr val="00B050"/>
          </a:solidFill>
        </a:ln>
      </dgm:spPr>
      <dgm:t>
        <a:bodyPr/>
        <a:lstStyle/>
        <a:p>
          <a:r>
            <a:rPr lang="fr-FR" sz="1500" b="0" dirty="0" smtClean="0">
              <a:solidFill>
                <a:schemeClr val="tx1"/>
              </a:solidFill>
            </a:rPr>
            <a:t>Différentes sources</a:t>
          </a:r>
          <a:endParaRPr lang="fr-FR" sz="1500" b="0" dirty="0"/>
        </a:p>
      </dgm:t>
    </dgm:pt>
    <dgm:pt modelId="{B802B3BB-4D1C-4769-9107-2FEA1CE5E70D}" type="parTrans" cxnId="{B717B6CB-AAE7-4D14-A0E8-901DC1DEAC38}">
      <dgm:prSet/>
      <dgm:spPr/>
      <dgm:t>
        <a:bodyPr/>
        <a:lstStyle/>
        <a:p>
          <a:endParaRPr lang="fr-FR"/>
        </a:p>
      </dgm:t>
    </dgm:pt>
    <dgm:pt modelId="{EC6FDF39-4731-479E-8A0A-798091E1A911}" type="sibTrans" cxnId="{B717B6CB-AAE7-4D14-A0E8-901DC1DEAC38}">
      <dgm:prSet/>
      <dgm:spPr/>
      <dgm:t>
        <a:bodyPr/>
        <a:lstStyle/>
        <a:p>
          <a:endParaRPr lang="fr-FR"/>
        </a:p>
      </dgm:t>
    </dgm:pt>
    <dgm:pt modelId="{60D36DAC-86DA-41B5-8CE3-599EB6BE9D08}">
      <dgm:prSet custT="1"/>
      <dgm:spPr>
        <a:solidFill>
          <a:schemeClr val="accent1">
            <a:alpha val="50000"/>
          </a:schemeClr>
        </a:solidFill>
        <a:ln>
          <a:solidFill>
            <a:srgbClr val="00B050"/>
          </a:solidFill>
        </a:ln>
      </dgm:spPr>
      <dgm:t>
        <a:bodyPr/>
        <a:lstStyle/>
        <a:p>
          <a:r>
            <a:rPr lang="fr-FR" sz="1500" b="0" dirty="0" smtClean="0">
              <a:solidFill>
                <a:schemeClr val="tx1"/>
              </a:solidFill>
            </a:rPr>
            <a:t>Travail sur soi</a:t>
          </a:r>
        </a:p>
      </dgm:t>
    </dgm:pt>
    <dgm:pt modelId="{9E95A33D-5767-4106-84F3-C134A07EC606}" type="parTrans" cxnId="{247132D5-CCC3-437E-BC27-DC2F51F44FD9}">
      <dgm:prSet/>
      <dgm:spPr/>
      <dgm:t>
        <a:bodyPr/>
        <a:lstStyle/>
        <a:p>
          <a:endParaRPr lang="fr-FR"/>
        </a:p>
      </dgm:t>
    </dgm:pt>
    <dgm:pt modelId="{7EC0281E-E1F1-406B-8CD2-305E27CE2FFE}" type="sibTrans" cxnId="{247132D5-CCC3-437E-BC27-DC2F51F44FD9}">
      <dgm:prSet/>
      <dgm:spPr/>
      <dgm:t>
        <a:bodyPr/>
        <a:lstStyle/>
        <a:p>
          <a:endParaRPr lang="fr-FR"/>
        </a:p>
      </dgm:t>
    </dgm:pt>
    <dgm:pt modelId="{062D204F-6646-406C-8EED-37A060FFEB0E}">
      <dgm:prSet custT="1"/>
      <dgm:spPr>
        <a:solidFill>
          <a:schemeClr val="accent1">
            <a:alpha val="50000"/>
          </a:schemeClr>
        </a:solidFill>
        <a:ln>
          <a:solidFill>
            <a:srgbClr val="00B050"/>
          </a:solidFill>
        </a:ln>
      </dgm:spPr>
      <dgm:t>
        <a:bodyPr/>
        <a:lstStyle/>
        <a:p>
          <a:r>
            <a:rPr lang="fr-FR" sz="1500" b="0" dirty="0" smtClean="0">
              <a:solidFill>
                <a:schemeClr val="tx1"/>
              </a:solidFill>
            </a:rPr>
            <a:t>Prévention</a:t>
          </a:r>
          <a:endParaRPr lang="fr-FR" sz="1500" b="0" dirty="0">
            <a:solidFill>
              <a:schemeClr val="tx1"/>
            </a:solidFill>
          </a:endParaRPr>
        </a:p>
      </dgm:t>
    </dgm:pt>
    <dgm:pt modelId="{D2466C29-43E0-4C61-90B1-D4E196D09CEE}" type="parTrans" cxnId="{C0AAFC93-0738-4C25-908F-FA015FBFFDC9}">
      <dgm:prSet/>
      <dgm:spPr/>
      <dgm:t>
        <a:bodyPr/>
        <a:lstStyle/>
        <a:p>
          <a:endParaRPr lang="fr-FR"/>
        </a:p>
      </dgm:t>
    </dgm:pt>
    <dgm:pt modelId="{91AAF3CF-1EEE-4D69-AD03-BBF576C69B0B}" type="sibTrans" cxnId="{C0AAFC93-0738-4C25-908F-FA015FBFFDC9}">
      <dgm:prSet/>
      <dgm:spPr/>
      <dgm:t>
        <a:bodyPr/>
        <a:lstStyle/>
        <a:p>
          <a:endParaRPr lang="fr-FR"/>
        </a:p>
      </dgm:t>
    </dgm:pt>
    <dgm:pt modelId="{E78A22B8-089C-4028-B567-1EEAD469515E}" type="pres">
      <dgm:prSet presAssocID="{AEBEF7CF-BE25-4804-B4E0-5249936400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9C36391-933C-4308-9CAF-AF9D6765CA28}" type="pres">
      <dgm:prSet presAssocID="{EBC7F9B9-8CB2-4F4B-91DE-45E40A1BF5D4}" presName="Name5" presStyleLbl="venn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A64584C-18BA-4B9A-8F39-A99B3D55A79C}" type="pres">
      <dgm:prSet presAssocID="{2EAA3030-A9A6-4BC9-9EDE-D3098F998BE8}" presName="space" presStyleCnt="0"/>
      <dgm:spPr/>
    </dgm:pt>
    <dgm:pt modelId="{A3BFE2A5-8158-455C-A957-C23EEC6A394E}" type="pres">
      <dgm:prSet presAssocID="{A262B584-BA1C-42E9-9285-6414DB5E8F52}" presName="Name5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9F5A2F7-3B0A-4AFC-B7EE-A23EDF60351A}" type="pres">
      <dgm:prSet presAssocID="{4897F5C3-E8B6-4832-A084-BB3CE9763172}" presName="space" presStyleCnt="0"/>
      <dgm:spPr/>
    </dgm:pt>
    <dgm:pt modelId="{1E3FCFC6-8AD3-402F-A8DA-A4A24EA1366B}" type="pres">
      <dgm:prSet presAssocID="{FA3659B4-A1CC-40F6-978F-AE426C3AC174}" presName="Name5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5BC76BE-01E4-4007-99D0-6D1C138C0EC7}" type="pres">
      <dgm:prSet presAssocID="{52825075-4F95-4194-AA86-12F5B0E6AC8C}" presName="space" presStyleCnt="0"/>
      <dgm:spPr/>
    </dgm:pt>
    <dgm:pt modelId="{B9E9E58B-4CCE-43FB-908F-7A3153EF7645}" type="pres">
      <dgm:prSet presAssocID="{51EF8373-A1AF-4A36-B4B7-905C3BE91936}" presName="Name5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7C6E25B-C138-46FA-98C5-480456344189}" type="pres">
      <dgm:prSet presAssocID="{EC6FDF39-4731-479E-8A0A-798091E1A911}" presName="space" presStyleCnt="0"/>
      <dgm:spPr/>
    </dgm:pt>
    <dgm:pt modelId="{EC4C4A04-B325-42BB-B9DC-1D19387388D9}" type="pres">
      <dgm:prSet presAssocID="{60D36DAC-86DA-41B5-8CE3-599EB6BE9D08}" presName="Name5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188A4F6-A462-4347-B998-A533D10C46DF}" type="pres">
      <dgm:prSet presAssocID="{7EC0281E-E1F1-406B-8CD2-305E27CE2FFE}" presName="space" presStyleCnt="0"/>
      <dgm:spPr/>
    </dgm:pt>
    <dgm:pt modelId="{31C69A1A-BEBA-4813-B9B6-79B68CE63A7A}" type="pres">
      <dgm:prSet presAssocID="{062D204F-6646-406C-8EED-37A060FFEB0E}" presName="Name5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0AAFC93-0738-4C25-908F-FA015FBFFDC9}" srcId="{AEBEF7CF-BE25-4804-B4E0-5249936400D8}" destId="{062D204F-6646-406C-8EED-37A060FFEB0E}" srcOrd="5" destOrd="0" parTransId="{D2466C29-43E0-4C61-90B1-D4E196D09CEE}" sibTransId="{91AAF3CF-1EEE-4D69-AD03-BBF576C69B0B}"/>
    <dgm:cxn modelId="{4BDE9C44-CED9-4BB4-8004-2E2061487463}" type="presOf" srcId="{A262B584-BA1C-42E9-9285-6414DB5E8F52}" destId="{A3BFE2A5-8158-455C-A957-C23EEC6A394E}" srcOrd="0" destOrd="0" presId="urn:microsoft.com/office/officeart/2005/8/layout/venn3"/>
    <dgm:cxn modelId="{247132D5-CCC3-437E-BC27-DC2F51F44FD9}" srcId="{AEBEF7CF-BE25-4804-B4E0-5249936400D8}" destId="{60D36DAC-86DA-41B5-8CE3-599EB6BE9D08}" srcOrd="4" destOrd="0" parTransId="{9E95A33D-5767-4106-84F3-C134A07EC606}" sibTransId="{7EC0281E-E1F1-406B-8CD2-305E27CE2FFE}"/>
    <dgm:cxn modelId="{F0283C32-2CF8-40A2-9B87-1C684A5194BF}" type="presOf" srcId="{EBC7F9B9-8CB2-4F4B-91DE-45E40A1BF5D4}" destId="{79C36391-933C-4308-9CAF-AF9D6765CA28}" srcOrd="0" destOrd="0" presId="urn:microsoft.com/office/officeart/2005/8/layout/venn3"/>
    <dgm:cxn modelId="{B717B6CB-AAE7-4D14-A0E8-901DC1DEAC38}" srcId="{AEBEF7CF-BE25-4804-B4E0-5249936400D8}" destId="{51EF8373-A1AF-4A36-B4B7-905C3BE91936}" srcOrd="3" destOrd="0" parTransId="{B802B3BB-4D1C-4769-9107-2FEA1CE5E70D}" sibTransId="{EC6FDF39-4731-479E-8A0A-798091E1A911}"/>
    <dgm:cxn modelId="{89030A8E-FE97-44E9-9A37-D8852318BB67}" srcId="{AEBEF7CF-BE25-4804-B4E0-5249936400D8}" destId="{FA3659B4-A1CC-40F6-978F-AE426C3AC174}" srcOrd="2" destOrd="0" parTransId="{FD4E080B-86EC-418B-A43C-984B21262E2B}" sibTransId="{52825075-4F95-4194-AA86-12F5B0E6AC8C}"/>
    <dgm:cxn modelId="{6A06FC43-7116-461A-8429-51B058441775}" type="presOf" srcId="{60D36DAC-86DA-41B5-8CE3-599EB6BE9D08}" destId="{EC4C4A04-B325-42BB-B9DC-1D19387388D9}" srcOrd="0" destOrd="0" presId="urn:microsoft.com/office/officeart/2005/8/layout/venn3"/>
    <dgm:cxn modelId="{CAFC6E0C-3450-477E-A732-81AF5087E278}" type="presOf" srcId="{FA3659B4-A1CC-40F6-978F-AE426C3AC174}" destId="{1E3FCFC6-8AD3-402F-A8DA-A4A24EA1366B}" srcOrd="0" destOrd="0" presId="urn:microsoft.com/office/officeart/2005/8/layout/venn3"/>
    <dgm:cxn modelId="{248BEA0A-2A36-4EB8-8E35-7D84A674291E}" srcId="{AEBEF7CF-BE25-4804-B4E0-5249936400D8}" destId="{A262B584-BA1C-42E9-9285-6414DB5E8F52}" srcOrd="1" destOrd="0" parTransId="{0BC02899-9C01-4E5E-890B-45FFD9B530BE}" sibTransId="{4897F5C3-E8B6-4832-A084-BB3CE9763172}"/>
    <dgm:cxn modelId="{EE500CAA-F8C3-44F9-8963-E129D175097D}" type="presOf" srcId="{062D204F-6646-406C-8EED-37A060FFEB0E}" destId="{31C69A1A-BEBA-4813-B9B6-79B68CE63A7A}" srcOrd="0" destOrd="0" presId="urn:microsoft.com/office/officeart/2005/8/layout/venn3"/>
    <dgm:cxn modelId="{2051D489-842A-4977-9291-5078D8CC204C}" type="presOf" srcId="{51EF8373-A1AF-4A36-B4B7-905C3BE91936}" destId="{B9E9E58B-4CCE-43FB-908F-7A3153EF7645}" srcOrd="0" destOrd="0" presId="urn:microsoft.com/office/officeart/2005/8/layout/venn3"/>
    <dgm:cxn modelId="{90AAEAE2-5B91-4572-A9CF-41781B901099}" srcId="{AEBEF7CF-BE25-4804-B4E0-5249936400D8}" destId="{EBC7F9B9-8CB2-4F4B-91DE-45E40A1BF5D4}" srcOrd="0" destOrd="0" parTransId="{78927AD8-F270-4422-ABB4-BB1E8F5A902A}" sibTransId="{2EAA3030-A9A6-4BC9-9EDE-D3098F998BE8}"/>
    <dgm:cxn modelId="{302C5774-E2F1-46F6-AF68-788F6F2B0670}" type="presOf" srcId="{AEBEF7CF-BE25-4804-B4E0-5249936400D8}" destId="{E78A22B8-089C-4028-B567-1EEAD469515E}" srcOrd="0" destOrd="0" presId="urn:microsoft.com/office/officeart/2005/8/layout/venn3"/>
    <dgm:cxn modelId="{B8CE494A-011E-4328-9DAA-03DC1E7FF58D}" type="presParOf" srcId="{E78A22B8-089C-4028-B567-1EEAD469515E}" destId="{79C36391-933C-4308-9CAF-AF9D6765CA28}" srcOrd="0" destOrd="0" presId="urn:microsoft.com/office/officeart/2005/8/layout/venn3"/>
    <dgm:cxn modelId="{2BC38BDD-5352-49A4-B76F-F41CDCD91F1F}" type="presParOf" srcId="{E78A22B8-089C-4028-B567-1EEAD469515E}" destId="{2A64584C-18BA-4B9A-8F39-A99B3D55A79C}" srcOrd="1" destOrd="0" presId="urn:microsoft.com/office/officeart/2005/8/layout/venn3"/>
    <dgm:cxn modelId="{2B510EC1-84FB-4CF1-A2AD-68739A486579}" type="presParOf" srcId="{E78A22B8-089C-4028-B567-1EEAD469515E}" destId="{A3BFE2A5-8158-455C-A957-C23EEC6A394E}" srcOrd="2" destOrd="0" presId="urn:microsoft.com/office/officeart/2005/8/layout/venn3"/>
    <dgm:cxn modelId="{3AB9C781-9D07-4534-AC37-488F919AC6C7}" type="presParOf" srcId="{E78A22B8-089C-4028-B567-1EEAD469515E}" destId="{49F5A2F7-3B0A-4AFC-B7EE-A23EDF60351A}" srcOrd="3" destOrd="0" presId="urn:microsoft.com/office/officeart/2005/8/layout/venn3"/>
    <dgm:cxn modelId="{78A69555-B9AB-4ED6-B00C-89C507570D74}" type="presParOf" srcId="{E78A22B8-089C-4028-B567-1EEAD469515E}" destId="{1E3FCFC6-8AD3-402F-A8DA-A4A24EA1366B}" srcOrd="4" destOrd="0" presId="urn:microsoft.com/office/officeart/2005/8/layout/venn3"/>
    <dgm:cxn modelId="{2AB96D6E-47F9-4F41-BAF8-661FDA430A0A}" type="presParOf" srcId="{E78A22B8-089C-4028-B567-1EEAD469515E}" destId="{D5BC76BE-01E4-4007-99D0-6D1C138C0EC7}" srcOrd="5" destOrd="0" presId="urn:microsoft.com/office/officeart/2005/8/layout/venn3"/>
    <dgm:cxn modelId="{913259A0-6B30-4AA4-B9F7-2AE32A95D893}" type="presParOf" srcId="{E78A22B8-089C-4028-B567-1EEAD469515E}" destId="{B9E9E58B-4CCE-43FB-908F-7A3153EF7645}" srcOrd="6" destOrd="0" presId="urn:microsoft.com/office/officeart/2005/8/layout/venn3"/>
    <dgm:cxn modelId="{5957B225-B2AD-496C-A45D-787A249CCB80}" type="presParOf" srcId="{E78A22B8-089C-4028-B567-1EEAD469515E}" destId="{A7C6E25B-C138-46FA-98C5-480456344189}" srcOrd="7" destOrd="0" presId="urn:microsoft.com/office/officeart/2005/8/layout/venn3"/>
    <dgm:cxn modelId="{76127BA3-70E4-4DF7-B5E9-0D50E71D534E}" type="presParOf" srcId="{E78A22B8-089C-4028-B567-1EEAD469515E}" destId="{EC4C4A04-B325-42BB-B9DC-1D19387388D9}" srcOrd="8" destOrd="0" presId="urn:microsoft.com/office/officeart/2005/8/layout/venn3"/>
    <dgm:cxn modelId="{86328E45-C7F4-4F9C-95E7-D51057C7341E}" type="presParOf" srcId="{E78A22B8-089C-4028-B567-1EEAD469515E}" destId="{4188A4F6-A462-4347-B998-A533D10C46DF}" srcOrd="9" destOrd="0" presId="urn:microsoft.com/office/officeart/2005/8/layout/venn3"/>
    <dgm:cxn modelId="{3D3D7068-6A5B-42D2-AE99-5C40F6B412F1}" type="presParOf" srcId="{E78A22B8-089C-4028-B567-1EEAD469515E}" destId="{31C69A1A-BEBA-4813-B9B6-79B68CE63A7A}" srcOrd="10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C38E6A-F5DE-4EA0-A178-7ACF0D2CBD2C}" type="doc">
      <dgm:prSet loTypeId="urn:microsoft.com/office/officeart/2005/8/layout/radial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ADF263B-C259-461C-96F9-BB733B2E41B1}">
      <dgm:prSet phldrT="[Texte]"/>
      <dgm:spPr/>
      <dgm:t>
        <a:bodyPr/>
        <a:lstStyle/>
        <a:p>
          <a:r>
            <a:rPr lang="fr-FR" dirty="0" smtClean="0"/>
            <a:t>Conflit latent ou larvé</a:t>
          </a:r>
          <a:endParaRPr lang="fr-FR" dirty="0"/>
        </a:p>
      </dgm:t>
    </dgm:pt>
    <dgm:pt modelId="{6F0E1153-62C3-4442-8554-6890B4FE3731}" type="parTrans" cxnId="{100042E8-81FE-4576-B83A-807F8190287D}">
      <dgm:prSet/>
      <dgm:spPr/>
      <dgm:t>
        <a:bodyPr/>
        <a:lstStyle/>
        <a:p>
          <a:endParaRPr lang="fr-FR"/>
        </a:p>
      </dgm:t>
    </dgm:pt>
    <dgm:pt modelId="{F7FD5230-88AA-4380-A071-3C264CBA7CD6}" type="sibTrans" cxnId="{100042E8-81FE-4576-B83A-807F8190287D}">
      <dgm:prSet/>
      <dgm:spPr/>
      <dgm:t>
        <a:bodyPr/>
        <a:lstStyle/>
        <a:p>
          <a:endParaRPr lang="fr-FR"/>
        </a:p>
      </dgm:t>
    </dgm:pt>
    <dgm:pt modelId="{DAD984CA-5B2F-46D4-A5A8-3A80C10659B5}">
      <dgm:prSet phldrT="[Texte]" custT="1"/>
      <dgm:spPr/>
      <dgm:t>
        <a:bodyPr/>
        <a:lstStyle/>
        <a:p>
          <a:r>
            <a:rPr lang="fr-FR" sz="1800" dirty="0" smtClean="0"/>
            <a:t>Etouffé</a:t>
          </a:r>
          <a:endParaRPr lang="fr-FR" sz="1800" dirty="0"/>
        </a:p>
      </dgm:t>
    </dgm:pt>
    <dgm:pt modelId="{8C42B900-50CC-4A08-8446-B530AA8E0CFE}" type="parTrans" cxnId="{EDCB3AAB-7D71-4ADA-A724-3475D5B21226}">
      <dgm:prSet/>
      <dgm:spPr/>
      <dgm:t>
        <a:bodyPr/>
        <a:lstStyle/>
        <a:p>
          <a:endParaRPr lang="fr-FR"/>
        </a:p>
      </dgm:t>
    </dgm:pt>
    <dgm:pt modelId="{865D45C3-E5F6-4C8E-87E5-7F8DDFFEE901}" type="sibTrans" cxnId="{EDCB3AAB-7D71-4ADA-A724-3475D5B21226}">
      <dgm:prSet/>
      <dgm:spPr/>
      <dgm:t>
        <a:bodyPr/>
        <a:lstStyle/>
        <a:p>
          <a:endParaRPr lang="fr-FR"/>
        </a:p>
      </dgm:t>
    </dgm:pt>
    <dgm:pt modelId="{FA16596E-1B49-488B-A9F4-AE5246556573}">
      <dgm:prSet phldrT="[Texte]" custT="1"/>
      <dgm:spPr/>
      <dgm:t>
        <a:bodyPr/>
        <a:lstStyle/>
        <a:p>
          <a:r>
            <a:rPr lang="fr-FR" sz="1800" dirty="0" smtClean="0"/>
            <a:t>Peur</a:t>
          </a:r>
          <a:endParaRPr lang="fr-FR" sz="1800" dirty="0"/>
        </a:p>
      </dgm:t>
    </dgm:pt>
    <dgm:pt modelId="{EE42F0A8-8095-450A-95A0-8C13D5B51732}" type="parTrans" cxnId="{59AF813A-C1C7-40F6-A56C-D463D903E9B2}">
      <dgm:prSet/>
      <dgm:spPr/>
      <dgm:t>
        <a:bodyPr/>
        <a:lstStyle/>
        <a:p>
          <a:endParaRPr lang="fr-FR"/>
        </a:p>
      </dgm:t>
    </dgm:pt>
    <dgm:pt modelId="{5B13D68A-518A-49DC-AF03-99AE67530BB1}" type="sibTrans" cxnId="{59AF813A-C1C7-40F6-A56C-D463D903E9B2}">
      <dgm:prSet/>
      <dgm:spPr/>
      <dgm:t>
        <a:bodyPr/>
        <a:lstStyle/>
        <a:p>
          <a:endParaRPr lang="fr-FR"/>
        </a:p>
      </dgm:t>
    </dgm:pt>
    <dgm:pt modelId="{7ADEE597-495D-4A87-93E3-E8BEB9FACB50}">
      <dgm:prSet phldrT="[Texte]"/>
      <dgm:spPr/>
      <dgm:t>
        <a:bodyPr/>
        <a:lstStyle/>
        <a:p>
          <a:r>
            <a:rPr lang="fr-FR" dirty="0" smtClean="0"/>
            <a:t>Conflit refoulé</a:t>
          </a:r>
          <a:endParaRPr lang="fr-FR" dirty="0"/>
        </a:p>
      </dgm:t>
    </dgm:pt>
    <dgm:pt modelId="{8D8CE95F-0039-4AD5-A511-EA9EB2C7C21E}" type="parTrans" cxnId="{F520D407-1D7B-4433-A489-2F9FA0FE5BB2}">
      <dgm:prSet/>
      <dgm:spPr/>
      <dgm:t>
        <a:bodyPr/>
        <a:lstStyle/>
        <a:p>
          <a:endParaRPr lang="fr-FR"/>
        </a:p>
      </dgm:t>
    </dgm:pt>
    <dgm:pt modelId="{827079D0-2DE1-48C4-88FF-4D10CA849CA9}" type="sibTrans" cxnId="{F520D407-1D7B-4433-A489-2F9FA0FE5BB2}">
      <dgm:prSet/>
      <dgm:spPr/>
      <dgm:t>
        <a:bodyPr/>
        <a:lstStyle/>
        <a:p>
          <a:endParaRPr lang="fr-FR"/>
        </a:p>
      </dgm:t>
    </dgm:pt>
    <dgm:pt modelId="{41EAF0E5-5E09-4D14-A47B-2493383DC4F1}">
      <dgm:prSet phldrT="[Texte]" custT="1"/>
      <dgm:spPr/>
      <dgm:t>
        <a:bodyPr/>
        <a:lstStyle/>
        <a:p>
          <a:r>
            <a:rPr lang="fr-FR" sz="1800" dirty="0" smtClean="0"/>
            <a:t>Ancien conflit</a:t>
          </a:r>
          <a:endParaRPr lang="fr-FR" sz="1800" dirty="0"/>
        </a:p>
      </dgm:t>
    </dgm:pt>
    <dgm:pt modelId="{54CB9F8A-A56D-41F3-8599-C77C23E2595F}" type="parTrans" cxnId="{E171AC56-0F38-45C8-9E82-ADD0266A8FF0}">
      <dgm:prSet/>
      <dgm:spPr/>
      <dgm:t>
        <a:bodyPr/>
        <a:lstStyle/>
        <a:p>
          <a:endParaRPr lang="fr-FR"/>
        </a:p>
      </dgm:t>
    </dgm:pt>
    <dgm:pt modelId="{E5A71916-225F-4BA9-AE32-64F94AFDBB13}" type="sibTrans" cxnId="{E171AC56-0F38-45C8-9E82-ADD0266A8FF0}">
      <dgm:prSet/>
      <dgm:spPr/>
      <dgm:t>
        <a:bodyPr/>
        <a:lstStyle/>
        <a:p>
          <a:endParaRPr lang="fr-FR"/>
        </a:p>
      </dgm:t>
    </dgm:pt>
    <dgm:pt modelId="{9F49513C-183C-4E10-856C-BD652283CDF6}">
      <dgm:prSet phldrT="[Texte]" custT="1"/>
      <dgm:spPr/>
      <dgm:t>
        <a:bodyPr/>
        <a:lstStyle/>
        <a:p>
          <a:r>
            <a:rPr lang="fr-FR" sz="1800" dirty="0" smtClean="0"/>
            <a:t>Non accepté</a:t>
          </a:r>
          <a:endParaRPr lang="fr-FR" sz="1800" dirty="0"/>
        </a:p>
      </dgm:t>
    </dgm:pt>
    <dgm:pt modelId="{45851F32-B424-4646-A43D-C28269877BF7}" type="parTrans" cxnId="{A0159AC0-1165-4D19-9981-4558A4E77ECD}">
      <dgm:prSet/>
      <dgm:spPr/>
      <dgm:t>
        <a:bodyPr/>
        <a:lstStyle/>
        <a:p>
          <a:endParaRPr lang="fr-FR"/>
        </a:p>
      </dgm:t>
    </dgm:pt>
    <dgm:pt modelId="{28907058-58CF-434A-AF0F-815F278B9438}" type="sibTrans" cxnId="{A0159AC0-1165-4D19-9981-4558A4E77ECD}">
      <dgm:prSet/>
      <dgm:spPr/>
      <dgm:t>
        <a:bodyPr/>
        <a:lstStyle/>
        <a:p>
          <a:endParaRPr lang="fr-FR"/>
        </a:p>
      </dgm:t>
    </dgm:pt>
    <dgm:pt modelId="{913D50AF-BCA8-430E-8E00-5675150F32D5}">
      <dgm:prSet phldrT="[Texte]"/>
      <dgm:spPr/>
      <dgm:t>
        <a:bodyPr/>
        <a:lstStyle/>
        <a:p>
          <a:r>
            <a:rPr lang="fr-FR" dirty="0" smtClean="0"/>
            <a:t>Conflit déclaré</a:t>
          </a:r>
          <a:endParaRPr lang="fr-FR" dirty="0"/>
        </a:p>
      </dgm:t>
    </dgm:pt>
    <dgm:pt modelId="{4B349F43-2CA6-47EA-A0CF-8313B22A0E05}" type="parTrans" cxnId="{80BD2155-46F6-4860-B1C5-7303460B6B55}">
      <dgm:prSet/>
      <dgm:spPr/>
      <dgm:t>
        <a:bodyPr/>
        <a:lstStyle/>
        <a:p>
          <a:endParaRPr lang="fr-FR"/>
        </a:p>
      </dgm:t>
    </dgm:pt>
    <dgm:pt modelId="{D6279463-D362-49D1-9692-B931011B2145}" type="sibTrans" cxnId="{80BD2155-46F6-4860-B1C5-7303460B6B55}">
      <dgm:prSet/>
      <dgm:spPr/>
      <dgm:t>
        <a:bodyPr/>
        <a:lstStyle/>
        <a:p>
          <a:endParaRPr lang="fr-FR"/>
        </a:p>
      </dgm:t>
    </dgm:pt>
    <dgm:pt modelId="{0F290832-732B-4F9B-916A-ACE6C803DD32}">
      <dgm:prSet phldrT="[Texte]" custT="1"/>
      <dgm:spPr/>
      <dgm:t>
        <a:bodyPr/>
        <a:lstStyle/>
        <a:p>
          <a:r>
            <a:rPr lang="fr-FR" sz="1800" dirty="0" smtClean="0"/>
            <a:t>Clair</a:t>
          </a:r>
          <a:endParaRPr lang="fr-FR" sz="1800" dirty="0"/>
        </a:p>
      </dgm:t>
    </dgm:pt>
    <dgm:pt modelId="{44297CD3-FD57-45F5-A966-23C4C2ECC0AC}" type="parTrans" cxnId="{935B6965-63F7-4E21-B0EA-2D9BFFF1FC36}">
      <dgm:prSet/>
      <dgm:spPr/>
      <dgm:t>
        <a:bodyPr/>
        <a:lstStyle/>
        <a:p>
          <a:endParaRPr lang="fr-FR"/>
        </a:p>
      </dgm:t>
    </dgm:pt>
    <dgm:pt modelId="{FA08F317-FC0F-4C36-A402-0067EA05A946}" type="sibTrans" cxnId="{935B6965-63F7-4E21-B0EA-2D9BFFF1FC36}">
      <dgm:prSet/>
      <dgm:spPr/>
      <dgm:t>
        <a:bodyPr/>
        <a:lstStyle/>
        <a:p>
          <a:endParaRPr lang="fr-FR"/>
        </a:p>
      </dgm:t>
    </dgm:pt>
    <dgm:pt modelId="{042F1854-7D3D-4A79-BC74-A700BFAC4FEE}">
      <dgm:prSet phldrT="[Texte]" custT="1"/>
      <dgm:spPr/>
      <dgm:t>
        <a:bodyPr/>
        <a:lstStyle/>
        <a:p>
          <a:r>
            <a:rPr lang="fr-FR" sz="1800" dirty="0" smtClean="0"/>
            <a:t>Agressivité</a:t>
          </a:r>
          <a:endParaRPr lang="fr-FR" sz="1800" dirty="0"/>
        </a:p>
      </dgm:t>
    </dgm:pt>
    <dgm:pt modelId="{3166F703-BF09-4C3B-AABD-6F84E6AA721A}" type="parTrans" cxnId="{5AA2D44E-F8BE-4D56-B76C-77B5175C9F86}">
      <dgm:prSet/>
      <dgm:spPr/>
      <dgm:t>
        <a:bodyPr/>
        <a:lstStyle/>
        <a:p>
          <a:endParaRPr lang="fr-FR"/>
        </a:p>
      </dgm:t>
    </dgm:pt>
    <dgm:pt modelId="{72FF5862-D039-4B42-8C84-D44941D62478}" type="sibTrans" cxnId="{5AA2D44E-F8BE-4D56-B76C-77B5175C9F86}">
      <dgm:prSet/>
      <dgm:spPr/>
      <dgm:t>
        <a:bodyPr/>
        <a:lstStyle/>
        <a:p>
          <a:endParaRPr lang="fr-FR"/>
        </a:p>
      </dgm:t>
    </dgm:pt>
    <dgm:pt modelId="{DFBBDAA1-A976-4024-B216-F4CC576D0B0F}" type="pres">
      <dgm:prSet presAssocID="{58C38E6A-F5DE-4EA0-A178-7ACF0D2CBD2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C6BE5E7-52AC-4DE2-A7F1-698605BB1C32}" type="pres">
      <dgm:prSet presAssocID="{58C38E6A-F5DE-4EA0-A178-7ACF0D2CBD2C}" presName="cycle" presStyleCnt="0"/>
      <dgm:spPr/>
    </dgm:pt>
    <dgm:pt modelId="{6B6EC2DA-5026-4A1E-87E6-2C29B75511B4}" type="pres">
      <dgm:prSet presAssocID="{58C38E6A-F5DE-4EA0-A178-7ACF0D2CBD2C}" presName="centerShape" presStyleCnt="0"/>
      <dgm:spPr/>
    </dgm:pt>
    <dgm:pt modelId="{7F32A269-A9B4-40A8-BECC-F977D481F269}" type="pres">
      <dgm:prSet presAssocID="{58C38E6A-F5DE-4EA0-A178-7ACF0D2CBD2C}" presName="connSite" presStyleLbl="node1" presStyleIdx="0" presStyleCnt="4"/>
      <dgm:spPr/>
    </dgm:pt>
    <dgm:pt modelId="{8250DC23-D13A-4C1F-A5F1-550AD1BF10EA}" type="pres">
      <dgm:prSet presAssocID="{58C38E6A-F5DE-4EA0-A178-7ACF0D2CBD2C}" presName="visible" presStyleLbl="node1" presStyleIdx="0" presStyleCnt="4" custScaleY="9749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D5F9EE3-D10C-4415-8107-ED41DEB9F2F2}" type="pres">
      <dgm:prSet presAssocID="{6F0E1153-62C3-4442-8554-6890B4FE3731}" presName="Name25" presStyleLbl="parChTrans1D1" presStyleIdx="0" presStyleCnt="3"/>
      <dgm:spPr/>
      <dgm:t>
        <a:bodyPr/>
        <a:lstStyle/>
        <a:p>
          <a:endParaRPr lang="fr-FR"/>
        </a:p>
      </dgm:t>
    </dgm:pt>
    <dgm:pt modelId="{96612BBF-E2C8-4461-95EB-B47640BDACEB}" type="pres">
      <dgm:prSet presAssocID="{0ADF263B-C259-461C-96F9-BB733B2E41B1}" presName="node" presStyleCnt="0"/>
      <dgm:spPr/>
    </dgm:pt>
    <dgm:pt modelId="{F409D550-9469-4973-B0AE-2F45EBA638D3}" type="pres">
      <dgm:prSet presAssocID="{0ADF263B-C259-461C-96F9-BB733B2E41B1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D1CFB8-0EFF-4CE4-A216-FAAC8E0BF764}" type="pres">
      <dgm:prSet presAssocID="{0ADF263B-C259-461C-96F9-BB733B2E41B1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AD85C3C-1BEB-4439-8011-CCFC041C49E1}" type="pres">
      <dgm:prSet presAssocID="{8D8CE95F-0039-4AD5-A511-EA9EB2C7C21E}" presName="Name25" presStyleLbl="parChTrans1D1" presStyleIdx="1" presStyleCnt="3"/>
      <dgm:spPr/>
      <dgm:t>
        <a:bodyPr/>
        <a:lstStyle/>
        <a:p>
          <a:endParaRPr lang="fr-FR"/>
        </a:p>
      </dgm:t>
    </dgm:pt>
    <dgm:pt modelId="{A882588A-77F4-4922-8B29-4478C9D73120}" type="pres">
      <dgm:prSet presAssocID="{7ADEE597-495D-4A87-93E3-E8BEB9FACB50}" presName="node" presStyleCnt="0"/>
      <dgm:spPr/>
    </dgm:pt>
    <dgm:pt modelId="{B9B2984E-7A34-4F56-846C-659E9DF012A2}" type="pres">
      <dgm:prSet presAssocID="{7ADEE597-495D-4A87-93E3-E8BEB9FACB50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C8FABD6-FE04-4F7F-B8A3-691089E32BD9}" type="pres">
      <dgm:prSet presAssocID="{7ADEE597-495D-4A87-93E3-E8BEB9FACB50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9E3A3DA-AB66-4488-9AFD-A523D62BD11D}" type="pres">
      <dgm:prSet presAssocID="{4B349F43-2CA6-47EA-A0CF-8313B22A0E05}" presName="Name25" presStyleLbl="parChTrans1D1" presStyleIdx="2" presStyleCnt="3"/>
      <dgm:spPr/>
      <dgm:t>
        <a:bodyPr/>
        <a:lstStyle/>
        <a:p>
          <a:endParaRPr lang="fr-FR"/>
        </a:p>
      </dgm:t>
    </dgm:pt>
    <dgm:pt modelId="{7E91F3C0-2707-46F8-93C4-34764772FA86}" type="pres">
      <dgm:prSet presAssocID="{913D50AF-BCA8-430E-8E00-5675150F32D5}" presName="node" presStyleCnt="0"/>
      <dgm:spPr/>
    </dgm:pt>
    <dgm:pt modelId="{F2AFDA18-0E40-4FF6-B8AD-E4F69E3A858F}" type="pres">
      <dgm:prSet presAssocID="{913D50AF-BCA8-430E-8E00-5675150F32D5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79FEAFA-84ED-4E2E-8CC4-610897042102}" type="pres">
      <dgm:prSet presAssocID="{913D50AF-BCA8-430E-8E00-5675150F32D5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3B7D02A-9830-D24E-8659-085DC1F24D9A}" type="presOf" srcId="{913D50AF-BCA8-430E-8E00-5675150F32D5}" destId="{F2AFDA18-0E40-4FF6-B8AD-E4F69E3A858F}" srcOrd="0" destOrd="0" presId="urn:microsoft.com/office/officeart/2005/8/layout/radial2"/>
    <dgm:cxn modelId="{2DBF7EC7-1EC9-1845-B085-6857C8D69FA5}" type="presOf" srcId="{FA16596E-1B49-488B-A9F4-AE5246556573}" destId="{3DD1CFB8-0EFF-4CE4-A216-FAAC8E0BF764}" srcOrd="0" destOrd="1" presId="urn:microsoft.com/office/officeart/2005/8/layout/radial2"/>
    <dgm:cxn modelId="{100042E8-81FE-4576-B83A-807F8190287D}" srcId="{58C38E6A-F5DE-4EA0-A178-7ACF0D2CBD2C}" destId="{0ADF263B-C259-461C-96F9-BB733B2E41B1}" srcOrd="0" destOrd="0" parTransId="{6F0E1153-62C3-4442-8554-6890B4FE3731}" sibTransId="{F7FD5230-88AA-4380-A071-3C264CBA7CD6}"/>
    <dgm:cxn modelId="{80BD2155-46F6-4860-B1C5-7303460B6B55}" srcId="{58C38E6A-F5DE-4EA0-A178-7ACF0D2CBD2C}" destId="{913D50AF-BCA8-430E-8E00-5675150F32D5}" srcOrd="2" destOrd="0" parTransId="{4B349F43-2CA6-47EA-A0CF-8313B22A0E05}" sibTransId="{D6279463-D362-49D1-9692-B931011B2145}"/>
    <dgm:cxn modelId="{E0150840-DF8D-2B4E-A376-BE72D59FFDD5}" type="presOf" srcId="{7ADEE597-495D-4A87-93E3-E8BEB9FACB50}" destId="{B9B2984E-7A34-4F56-846C-659E9DF012A2}" srcOrd="0" destOrd="0" presId="urn:microsoft.com/office/officeart/2005/8/layout/radial2"/>
    <dgm:cxn modelId="{EFFC19FF-6051-6446-8E70-8CB3E004D132}" type="presOf" srcId="{8D8CE95F-0039-4AD5-A511-EA9EB2C7C21E}" destId="{DAD85C3C-1BEB-4439-8011-CCFC041C49E1}" srcOrd="0" destOrd="0" presId="urn:microsoft.com/office/officeart/2005/8/layout/radial2"/>
    <dgm:cxn modelId="{1315FC5C-C91E-6142-AC98-5E20583184B2}" type="presOf" srcId="{042F1854-7D3D-4A79-BC74-A700BFAC4FEE}" destId="{179FEAFA-84ED-4E2E-8CC4-610897042102}" srcOrd="0" destOrd="1" presId="urn:microsoft.com/office/officeart/2005/8/layout/radial2"/>
    <dgm:cxn modelId="{935B6965-63F7-4E21-B0EA-2D9BFFF1FC36}" srcId="{913D50AF-BCA8-430E-8E00-5675150F32D5}" destId="{0F290832-732B-4F9B-916A-ACE6C803DD32}" srcOrd="0" destOrd="0" parTransId="{44297CD3-FD57-45F5-A966-23C4C2ECC0AC}" sibTransId="{FA08F317-FC0F-4C36-A402-0067EA05A946}"/>
    <dgm:cxn modelId="{15728DEE-4AC2-B14A-8645-2B5CB3DA4CAE}" type="presOf" srcId="{DAD984CA-5B2F-46D4-A5A8-3A80C10659B5}" destId="{3DD1CFB8-0EFF-4CE4-A216-FAAC8E0BF764}" srcOrd="0" destOrd="0" presId="urn:microsoft.com/office/officeart/2005/8/layout/radial2"/>
    <dgm:cxn modelId="{59AF813A-C1C7-40F6-A56C-D463D903E9B2}" srcId="{0ADF263B-C259-461C-96F9-BB733B2E41B1}" destId="{FA16596E-1B49-488B-A9F4-AE5246556573}" srcOrd="1" destOrd="0" parTransId="{EE42F0A8-8095-450A-95A0-8C13D5B51732}" sibTransId="{5B13D68A-518A-49DC-AF03-99AE67530BB1}"/>
    <dgm:cxn modelId="{E171AC56-0F38-45C8-9E82-ADD0266A8FF0}" srcId="{7ADEE597-495D-4A87-93E3-E8BEB9FACB50}" destId="{41EAF0E5-5E09-4D14-A47B-2493383DC4F1}" srcOrd="0" destOrd="0" parTransId="{54CB9F8A-A56D-41F3-8599-C77C23E2595F}" sibTransId="{E5A71916-225F-4BA9-AE32-64F94AFDBB13}"/>
    <dgm:cxn modelId="{EB0B8284-2E85-6440-B793-91B21076AD21}" type="presOf" srcId="{0ADF263B-C259-461C-96F9-BB733B2E41B1}" destId="{F409D550-9469-4973-B0AE-2F45EBA638D3}" srcOrd="0" destOrd="0" presId="urn:microsoft.com/office/officeart/2005/8/layout/radial2"/>
    <dgm:cxn modelId="{C6995A2D-C2F2-AC48-824B-00116BD98403}" type="presOf" srcId="{41EAF0E5-5E09-4D14-A47B-2493383DC4F1}" destId="{AC8FABD6-FE04-4F7F-B8A3-691089E32BD9}" srcOrd="0" destOrd="0" presId="urn:microsoft.com/office/officeart/2005/8/layout/radial2"/>
    <dgm:cxn modelId="{CDF0C718-6EA8-2346-A2B1-61B4562CED05}" type="presOf" srcId="{9F49513C-183C-4E10-856C-BD652283CDF6}" destId="{AC8FABD6-FE04-4F7F-B8A3-691089E32BD9}" srcOrd="0" destOrd="1" presId="urn:microsoft.com/office/officeart/2005/8/layout/radial2"/>
    <dgm:cxn modelId="{F520D407-1D7B-4433-A489-2F9FA0FE5BB2}" srcId="{58C38E6A-F5DE-4EA0-A178-7ACF0D2CBD2C}" destId="{7ADEE597-495D-4A87-93E3-E8BEB9FACB50}" srcOrd="1" destOrd="0" parTransId="{8D8CE95F-0039-4AD5-A511-EA9EB2C7C21E}" sibTransId="{827079D0-2DE1-48C4-88FF-4D10CA849CA9}"/>
    <dgm:cxn modelId="{ECF282E3-CA2F-9945-8F94-D2E0C43AA1F9}" type="presOf" srcId="{4B349F43-2CA6-47EA-A0CF-8313B22A0E05}" destId="{99E3A3DA-AB66-4488-9AFD-A523D62BD11D}" srcOrd="0" destOrd="0" presId="urn:microsoft.com/office/officeart/2005/8/layout/radial2"/>
    <dgm:cxn modelId="{68A0CB5E-C444-1B41-9F7E-B89DCC7C3B06}" type="presOf" srcId="{0F290832-732B-4F9B-916A-ACE6C803DD32}" destId="{179FEAFA-84ED-4E2E-8CC4-610897042102}" srcOrd="0" destOrd="0" presId="urn:microsoft.com/office/officeart/2005/8/layout/radial2"/>
    <dgm:cxn modelId="{98149D33-8420-2C4A-90A4-C0890F2DEEB6}" type="presOf" srcId="{58C38E6A-F5DE-4EA0-A178-7ACF0D2CBD2C}" destId="{DFBBDAA1-A976-4024-B216-F4CC576D0B0F}" srcOrd="0" destOrd="0" presId="urn:microsoft.com/office/officeart/2005/8/layout/radial2"/>
    <dgm:cxn modelId="{5AA2D44E-F8BE-4D56-B76C-77B5175C9F86}" srcId="{913D50AF-BCA8-430E-8E00-5675150F32D5}" destId="{042F1854-7D3D-4A79-BC74-A700BFAC4FEE}" srcOrd="1" destOrd="0" parTransId="{3166F703-BF09-4C3B-AABD-6F84E6AA721A}" sibTransId="{72FF5862-D039-4B42-8C84-D44941D62478}"/>
    <dgm:cxn modelId="{A0159AC0-1165-4D19-9981-4558A4E77ECD}" srcId="{7ADEE597-495D-4A87-93E3-E8BEB9FACB50}" destId="{9F49513C-183C-4E10-856C-BD652283CDF6}" srcOrd="1" destOrd="0" parTransId="{45851F32-B424-4646-A43D-C28269877BF7}" sibTransId="{28907058-58CF-434A-AF0F-815F278B9438}"/>
    <dgm:cxn modelId="{EDCB3AAB-7D71-4ADA-A724-3475D5B21226}" srcId="{0ADF263B-C259-461C-96F9-BB733B2E41B1}" destId="{DAD984CA-5B2F-46D4-A5A8-3A80C10659B5}" srcOrd="0" destOrd="0" parTransId="{8C42B900-50CC-4A08-8446-B530AA8E0CFE}" sibTransId="{865D45C3-E5F6-4C8E-87E5-7F8DDFFEE901}"/>
    <dgm:cxn modelId="{9D110B40-7409-0849-B99C-E3CB329E84DF}" type="presOf" srcId="{6F0E1153-62C3-4442-8554-6890B4FE3731}" destId="{DD5F9EE3-D10C-4415-8107-ED41DEB9F2F2}" srcOrd="0" destOrd="0" presId="urn:microsoft.com/office/officeart/2005/8/layout/radial2"/>
    <dgm:cxn modelId="{480D3B8A-42C2-4E44-B8A6-78BAD4F551F1}" type="presParOf" srcId="{DFBBDAA1-A976-4024-B216-F4CC576D0B0F}" destId="{2C6BE5E7-52AC-4DE2-A7F1-698605BB1C32}" srcOrd="0" destOrd="0" presId="urn:microsoft.com/office/officeart/2005/8/layout/radial2"/>
    <dgm:cxn modelId="{BCFAC233-D2A0-D44C-8642-7731A548B6EC}" type="presParOf" srcId="{2C6BE5E7-52AC-4DE2-A7F1-698605BB1C32}" destId="{6B6EC2DA-5026-4A1E-87E6-2C29B75511B4}" srcOrd="0" destOrd="0" presId="urn:microsoft.com/office/officeart/2005/8/layout/radial2"/>
    <dgm:cxn modelId="{6784A50E-6A7A-3E49-91C2-056931B774F7}" type="presParOf" srcId="{6B6EC2DA-5026-4A1E-87E6-2C29B75511B4}" destId="{7F32A269-A9B4-40A8-BECC-F977D481F269}" srcOrd="0" destOrd="0" presId="urn:microsoft.com/office/officeart/2005/8/layout/radial2"/>
    <dgm:cxn modelId="{00ECF3FB-4719-764C-ADBF-9C406E2A77E7}" type="presParOf" srcId="{6B6EC2DA-5026-4A1E-87E6-2C29B75511B4}" destId="{8250DC23-D13A-4C1F-A5F1-550AD1BF10EA}" srcOrd="1" destOrd="0" presId="urn:microsoft.com/office/officeart/2005/8/layout/radial2"/>
    <dgm:cxn modelId="{4C29A9B6-0476-C14A-8E53-F624BB89336B}" type="presParOf" srcId="{2C6BE5E7-52AC-4DE2-A7F1-698605BB1C32}" destId="{DD5F9EE3-D10C-4415-8107-ED41DEB9F2F2}" srcOrd="1" destOrd="0" presId="urn:microsoft.com/office/officeart/2005/8/layout/radial2"/>
    <dgm:cxn modelId="{6B87A126-A129-3D41-95AB-8039971076AE}" type="presParOf" srcId="{2C6BE5E7-52AC-4DE2-A7F1-698605BB1C32}" destId="{96612BBF-E2C8-4461-95EB-B47640BDACEB}" srcOrd="2" destOrd="0" presId="urn:microsoft.com/office/officeart/2005/8/layout/radial2"/>
    <dgm:cxn modelId="{8DA47F12-1699-E844-93ED-4854A84EAC63}" type="presParOf" srcId="{96612BBF-E2C8-4461-95EB-B47640BDACEB}" destId="{F409D550-9469-4973-B0AE-2F45EBA638D3}" srcOrd="0" destOrd="0" presId="urn:microsoft.com/office/officeart/2005/8/layout/radial2"/>
    <dgm:cxn modelId="{434BE604-C478-E84C-9ABB-DA21C43ADE8C}" type="presParOf" srcId="{96612BBF-E2C8-4461-95EB-B47640BDACEB}" destId="{3DD1CFB8-0EFF-4CE4-A216-FAAC8E0BF764}" srcOrd="1" destOrd="0" presId="urn:microsoft.com/office/officeart/2005/8/layout/radial2"/>
    <dgm:cxn modelId="{614545E2-D511-DB43-ACB3-5FE2C973A870}" type="presParOf" srcId="{2C6BE5E7-52AC-4DE2-A7F1-698605BB1C32}" destId="{DAD85C3C-1BEB-4439-8011-CCFC041C49E1}" srcOrd="3" destOrd="0" presId="urn:microsoft.com/office/officeart/2005/8/layout/radial2"/>
    <dgm:cxn modelId="{CD067681-A045-1B4F-8982-75BCC227B718}" type="presParOf" srcId="{2C6BE5E7-52AC-4DE2-A7F1-698605BB1C32}" destId="{A882588A-77F4-4922-8B29-4478C9D73120}" srcOrd="4" destOrd="0" presId="urn:microsoft.com/office/officeart/2005/8/layout/radial2"/>
    <dgm:cxn modelId="{CFF44141-D19C-554A-B2FA-C7B06E645604}" type="presParOf" srcId="{A882588A-77F4-4922-8B29-4478C9D73120}" destId="{B9B2984E-7A34-4F56-846C-659E9DF012A2}" srcOrd="0" destOrd="0" presId="urn:microsoft.com/office/officeart/2005/8/layout/radial2"/>
    <dgm:cxn modelId="{A057C313-2C60-3A44-A5C3-8731C20DE52D}" type="presParOf" srcId="{A882588A-77F4-4922-8B29-4478C9D73120}" destId="{AC8FABD6-FE04-4F7F-B8A3-691089E32BD9}" srcOrd="1" destOrd="0" presId="urn:microsoft.com/office/officeart/2005/8/layout/radial2"/>
    <dgm:cxn modelId="{02EEBE68-98EA-9841-81C7-E8336B121DC7}" type="presParOf" srcId="{2C6BE5E7-52AC-4DE2-A7F1-698605BB1C32}" destId="{99E3A3DA-AB66-4488-9AFD-A523D62BD11D}" srcOrd="5" destOrd="0" presId="urn:microsoft.com/office/officeart/2005/8/layout/radial2"/>
    <dgm:cxn modelId="{68F93A0B-2337-6B43-A038-A102D7059F3B}" type="presParOf" srcId="{2C6BE5E7-52AC-4DE2-A7F1-698605BB1C32}" destId="{7E91F3C0-2707-46F8-93C4-34764772FA86}" srcOrd="6" destOrd="0" presId="urn:microsoft.com/office/officeart/2005/8/layout/radial2"/>
    <dgm:cxn modelId="{58EBC930-A1FC-4D46-BFA4-E45C7EB4C648}" type="presParOf" srcId="{7E91F3C0-2707-46F8-93C4-34764772FA86}" destId="{F2AFDA18-0E40-4FF6-B8AD-E4F69E3A858F}" srcOrd="0" destOrd="0" presId="urn:microsoft.com/office/officeart/2005/8/layout/radial2"/>
    <dgm:cxn modelId="{F71FF910-203B-114E-B92B-F85A2C341F42}" type="presParOf" srcId="{7E91F3C0-2707-46F8-93C4-34764772FA86}" destId="{179FEAFA-84ED-4E2E-8CC4-610897042102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D12C76-86E4-493C-B151-8006AFDEA91A}" type="doc">
      <dgm:prSet loTypeId="urn:microsoft.com/office/officeart/2005/8/layout/hChevron3" loCatId="process" qsTypeId="urn:microsoft.com/office/officeart/2005/8/quickstyle/simple3" qsCatId="simple" csTypeId="urn:microsoft.com/office/officeart/2005/8/colors/accent1_2" csCatId="accent1" phldr="1"/>
      <dgm:spPr/>
    </dgm:pt>
    <dgm:pt modelId="{29B9EE5F-935D-41C9-A789-E31AC9EBD4FE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FR" b="1" dirty="0" smtClean="0">
              <a:solidFill>
                <a:schemeClr val="bg1"/>
              </a:solidFill>
            </a:rPr>
            <a:t>Définition</a:t>
          </a:r>
          <a:endParaRPr lang="fr-FR" b="1" dirty="0">
            <a:solidFill>
              <a:schemeClr val="bg1"/>
            </a:solidFill>
          </a:endParaRPr>
        </a:p>
      </dgm:t>
    </dgm:pt>
    <dgm:pt modelId="{7458C0F1-B747-4148-A4C5-CFCF1D8F6249}" type="parTrans" cxnId="{897D9E36-AE86-4892-84A7-5CE943C9EBBC}">
      <dgm:prSet/>
      <dgm:spPr/>
      <dgm:t>
        <a:bodyPr/>
        <a:lstStyle/>
        <a:p>
          <a:endParaRPr lang="fr-FR"/>
        </a:p>
      </dgm:t>
    </dgm:pt>
    <dgm:pt modelId="{A0C23CD1-369B-4DCE-81A1-8535F30D3C9E}" type="sibTrans" cxnId="{897D9E36-AE86-4892-84A7-5CE943C9EBBC}">
      <dgm:prSet/>
      <dgm:spPr/>
      <dgm:t>
        <a:bodyPr/>
        <a:lstStyle/>
        <a:p>
          <a:endParaRPr lang="fr-FR"/>
        </a:p>
      </dgm:t>
    </dgm:pt>
    <dgm:pt modelId="{BB46B858-9694-43D2-8223-0F3AD44DF8DA}">
      <dgm:prSet phldrT="[Texte]"/>
      <dgm:spPr/>
      <dgm:t>
        <a:bodyPr/>
        <a:lstStyle/>
        <a:p>
          <a:r>
            <a:rPr lang="fr-FR" dirty="0" smtClean="0"/>
            <a:t>Origines</a:t>
          </a:r>
          <a:endParaRPr lang="fr-FR" dirty="0"/>
        </a:p>
      </dgm:t>
    </dgm:pt>
    <dgm:pt modelId="{A53A3BC2-7EA6-41B8-B073-E7571F7990A5}" type="parTrans" cxnId="{DBBE06A0-8AEA-462C-A5E5-52B6C1E6065E}">
      <dgm:prSet/>
      <dgm:spPr/>
      <dgm:t>
        <a:bodyPr/>
        <a:lstStyle/>
        <a:p>
          <a:endParaRPr lang="fr-FR"/>
        </a:p>
      </dgm:t>
    </dgm:pt>
    <dgm:pt modelId="{A22A89E1-BFF8-4CDE-9076-CDEF5CB973FF}" type="sibTrans" cxnId="{DBBE06A0-8AEA-462C-A5E5-52B6C1E6065E}">
      <dgm:prSet/>
      <dgm:spPr/>
      <dgm:t>
        <a:bodyPr/>
        <a:lstStyle/>
        <a:p>
          <a:endParaRPr lang="fr-FR"/>
        </a:p>
      </dgm:t>
    </dgm:pt>
    <dgm:pt modelId="{55F7EC97-C72C-4237-9917-0FBB5FA7C778}">
      <dgm:prSet phldrT="[Texte]"/>
      <dgm:spPr/>
      <dgm:t>
        <a:bodyPr/>
        <a:lstStyle/>
        <a:p>
          <a:r>
            <a:rPr lang="fr-FR" dirty="0" smtClean="0"/>
            <a:t>Types de conflits</a:t>
          </a:r>
          <a:endParaRPr lang="fr-FR" dirty="0"/>
        </a:p>
      </dgm:t>
    </dgm:pt>
    <dgm:pt modelId="{8001AD93-4DA5-431B-B85D-7327CA8445A4}" type="parTrans" cxnId="{931B4A13-751D-4C1C-8BCA-BC0B58705EE6}">
      <dgm:prSet/>
      <dgm:spPr/>
      <dgm:t>
        <a:bodyPr/>
        <a:lstStyle/>
        <a:p>
          <a:endParaRPr lang="fr-FR"/>
        </a:p>
      </dgm:t>
    </dgm:pt>
    <dgm:pt modelId="{43F0E524-48AE-46A4-B13C-FBE2D008DD3C}" type="sibTrans" cxnId="{931B4A13-751D-4C1C-8BCA-BC0B58705EE6}">
      <dgm:prSet/>
      <dgm:spPr/>
      <dgm:t>
        <a:bodyPr/>
        <a:lstStyle/>
        <a:p>
          <a:endParaRPr lang="fr-FR"/>
        </a:p>
      </dgm:t>
    </dgm:pt>
    <dgm:pt modelId="{EF8C9F64-DD44-417C-93E2-F91EEC38E569}">
      <dgm:prSet/>
      <dgm:spPr/>
      <dgm:t>
        <a:bodyPr/>
        <a:lstStyle/>
        <a:p>
          <a:r>
            <a:rPr lang="fr-FR" dirty="0" smtClean="0"/>
            <a:t>Prévenir les conflits</a:t>
          </a:r>
          <a:endParaRPr lang="fr-FR" dirty="0"/>
        </a:p>
      </dgm:t>
    </dgm:pt>
    <dgm:pt modelId="{5E2CBC03-8D37-49D7-BA0E-7385EDB5B63E}" type="parTrans" cxnId="{2959B742-BACC-43D3-AC8F-302FF457AD14}">
      <dgm:prSet/>
      <dgm:spPr/>
      <dgm:t>
        <a:bodyPr/>
        <a:lstStyle/>
        <a:p>
          <a:endParaRPr lang="fr-FR"/>
        </a:p>
      </dgm:t>
    </dgm:pt>
    <dgm:pt modelId="{81E9701F-AEEF-488C-A122-B7A7B7A33675}" type="sibTrans" cxnId="{2959B742-BACC-43D3-AC8F-302FF457AD14}">
      <dgm:prSet/>
      <dgm:spPr/>
      <dgm:t>
        <a:bodyPr/>
        <a:lstStyle/>
        <a:p>
          <a:endParaRPr lang="fr-FR"/>
        </a:p>
      </dgm:t>
    </dgm:pt>
    <dgm:pt modelId="{1E8C338B-CFB9-4F4A-BFD9-3A522B107214}">
      <dgm:prSet/>
      <dgm:spPr/>
      <dgm:t>
        <a:bodyPr/>
        <a:lstStyle/>
        <a:p>
          <a:r>
            <a:rPr lang="fr-FR" dirty="0" smtClean="0"/>
            <a:t>Gérer les conflits</a:t>
          </a:r>
          <a:endParaRPr lang="fr-FR" dirty="0"/>
        </a:p>
      </dgm:t>
    </dgm:pt>
    <dgm:pt modelId="{B37A2E7D-8EEB-425C-B1BB-B93EA712026C}" type="parTrans" cxnId="{01AE865A-7AE9-4FB6-9189-E877450B44E8}">
      <dgm:prSet/>
      <dgm:spPr/>
      <dgm:t>
        <a:bodyPr/>
        <a:lstStyle/>
        <a:p>
          <a:endParaRPr lang="fr-FR"/>
        </a:p>
      </dgm:t>
    </dgm:pt>
    <dgm:pt modelId="{6BDB4641-3EDC-4FBE-8F2A-656ABCB0693E}" type="sibTrans" cxnId="{01AE865A-7AE9-4FB6-9189-E877450B44E8}">
      <dgm:prSet/>
      <dgm:spPr/>
      <dgm:t>
        <a:bodyPr/>
        <a:lstStyle/>
        <a:p>
          <a:endParaRPr lang="fr-FR"/>
        </a:p>
      </dgm:t>
    </dgm:pt>
    <dgm:pt modelId="{EF6BEFC4-81C1-4017-9A48-87F94DB6418A}">
      <dgm:prSet/>
      <dgm:spPr/>
      <dgm:t>
        <a:bodyPr/>
        <a:lstStyle/>
        <a:p>
          <a:r>
            <a:rPr lang="fr-FR" dirty="0" smtClean="0"/>
            <a:t>Exemple</a:t>
          </a:r>
          <a:endParaRPr lang="fr-FR" dirty="0"/>
        </a:p>
      </dgm:t>
    </dgm:pt>
    <dgm:pt modelId="{6EA6A95A-86B9-4BC6-B715-1F5FD660B788}" type="parTrans" cxnId="{2D728506-0934-4EFB-B26C-52EC02E0E7D7}">
      <dgm:prSet/>
      <dgm:spPr/>
      <dgm:t>
        <a:bodyPr/>
        <a:lstStyle/>
        <a:p>
          <a:endParaRPr lang="fr-FR"/>
        </a:p>
      </dgm:t>
    </dgm:pt>
    <dgm:pt modelId="{D09C204D-3DAF-4AC8-8CC6-4BF73A2C6B1C}" type="sibTrans" cxnId="{2D728506-0934-4EFB-B26C-52EC02E0E7D7}">
      <dgm:prSet/>
      <dgm:spPr/>
      <dgm:t>
        <a:bodyPr/>
        <a:lstStyle/>
        <a:p>
          <a:endParaRPr lang="fr-FR"/>
        </a:p>
      </dgm:t>
    </dgm:pt>
    <dgm:pt modelId="{8D63FC6A-AEFA-45D9-891D-EE3CE042CC1E}" type="pres">
      <dgm:prSet presAssocID="{61D12C76-86E4-493C-B151-8006AFDEA91A}" presName="Name0" presStyleCnt="0">
        <dgm:presLayoutVars>
          <dgm:dir/>
          <dgm:resizeHandles val="exact"/>
        </dgm:presLayoutVars>
      </dgm:prSet>
      <dgm:spPr/>
    </dgm:pt>
    <dgm:pt modelId="{5D8E743A-DA55-4E7A-83E2-37D6B3329324}" type="pres">
      <dgm:prSet presAssocID="{29B9EE5F-935D-41C9-A789-E31AC9EBD4FE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F4FBB8-FC72-4CD2-96C3-A02FA4F80CF9}" type="pres">
      <dgm:prSet presAssocID="{A0C23CD1-369B-4DCE-81A1-8535F30D3C9E}" presName="parSpace" presStyleCnt="0"/>
      <dgm:spPr/>
    </dgm:pt>
    <dgm:pt modelId="{FF8C565D-F394-4670-BB4A-688172A18A3D}" type="pres">
      <dgm:prSet presAssocID="{BB46B858-9694-43D2-8223-0F3AD44DF8DA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C3EEE54-1DBB-446B-BD7D-E1166C418593}" type="pres">
      <dgm:prSet presAssocID="{A22A89E1-BFF8-4CDE-9076-CDEF5CB973FF}" presName="parSpace" presStyleCnt="0"/>
      <dgm:spPr/>
    </dgm:pt>
    <dgm:pt modelId="{467FDD30-24C6-4BD2-B1C9-998BD4C2E7AE}" type="pres">
      <dgm:prSet presAssocID="{55F7EC97-C72C-4237-9917-0FBB5FA7C778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D8D4D5-C838-4D47-A22C-40BEBF27E812}" type="pres">
      <dgm:prSet presAssocID="{43F0E524-48AE-46A4-B13C-FBE2D008DD3C}" presName="parSpace" presStyleCnt="0"/>
      <dgm:spPr/>
    </dgm:pt>
    <dgm:pt modelId="{AB95791B-5D1C-448F-A333-CEC453EA77B4}" type="pres">
      <dgm:prSet presAssocID="{EF8C9F64-DD44-417C-93E2-F91EEC38E569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EDC6095-324A-42D0-B93B-85DD6EAE7DAB}" type="pres">
      <dgm:prSet presAssocID="{81E9701F-AEEF-488C-A122-B7A7B7A33675}" presName="parSpace" presStyleCnt="0"/>
      <dgm:spPr/>
    </dgm:pt>
    <dgm:pt modelId="{2951A1C1-69CD-4BC0-B11B-14ECE012D4D3}" type="pres">
      <dgm:prSet presAssocID="{1E8C338B-CFB9-4F4A-BFD9-3A522B107214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5EEACA1-7829-4F03-A8B5-C1A716B2B3F6}" type="pres">
      <dgm:prSet presAssocID="{6BDB4641-3EDC-4FBE-8F2A-656ABCB0693E}" presName="parSpace" presStyleCnt="0"/>
      <dgm:spPr/>
    </dgm:pt>
    <dgm:pt modelId="{05ABEF53-B4B9-42AF-9712-DE168D928CD3}" type="pres">
      <dgm:prSet presAssocID="{EF6BEFC4-81C1-4017-9A48-87F94DB6418A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57D593F-6031-7948-A4E8-B4365499E25B}" type="presOf" srcId="{EF6BEFC4-81C1-4017-9A48-87F94DB6418A}" destId="{05ABEF53-B4B9-42AF-9712-DE168D928CD3}" srcOrd="0" destOrd="0" presId="urn:microsoft.com/office/officeart/2005/8/layout/hChevron3"/>
    <dgm:cxn modelId="{2D728506-0934-4EFB-B26C-52EC02E0E7D7}" srcId="{61D12C76-86E4-493C-B151-8006AFDEA91A}" destId="{EF6BEFC4-81C1-4017-9A48-87F94DB6418A}" srcOrd="5" destOrd="0" parTransId="{6EA6A95A-86B9-4BC6-B715-1F5FD660B788}" sibTransId="{D09C204D-3DAF-4AC8-8CC6-4BF73A2C6B1C}"/>
    <dgm:cxn modelId="{DBBE06A0-8AEA-462C-A5E5-52B6C1E6065E}" srcId="{61D12C76-86E4-493C-B151-8006AFDEA91A}" destId="{BB46B858-9694-43D2-8223-0F3AD44DF8DA}" srcOrd="1" destOrd="0" parTransId="{A53A3BC2-7EA6-41B8-B073-E7571F7990A5}" sibTransId="{A22A89E1-BFF8-4CDE-9076-CDEF5CB973FF}"/>
    <dgm:cxn modelId="{8BC3A717-8737-9640-AFB1-12050A2EAF71}" type="presOf" srcId="{EF8C9F64-DD44-417C-93E2-F91EEC38E569}" destId="{AB95791B-5D1C-448F-A333-CEC453EA77B4}" srcOrd="0" destOrd="0" presId="urn:microsoft.com/office/officeart/2005/8/layout/hChevron3"/>
    <dgm:cxn modelId="{931B4A13-751D-4C1C-8BCA-BC0B58705EE6}" srcId="{61D12C76-86E4-493C-B151-8006AFDEA91A}" destId="{55F7EC97-C72C-4237-9917-0FBB5FA7C778}" srcOrd="2" destOrd="0" parTransId="{8001AD93-4DA5-431B-B85D-7327CA8445A4}" sibTransId="{43F0E524-48AE-46A4-B13C-FBE2D008DD3C}"/>
    <dgm:cxn modelId="{A65AB824-5849-4C47-B27D-BE92FA333CCC}" type="presOf" srcId="{29B9EE5F-935D-41C9-A789-E31AC9EBD4FE}" destId="{5D8E743A-DA55-4E7A-83E2-37D6B3329324}" srcOrd="0" destOrd="0" presId="urn:microsoft.com/office/officeart/2005/8/layout/hChevron3"/>
    <dgm:cxn modelId="{01AE865A-7AE9-4FB6-9189-E877450B44E8}" srcId="{61D12C76-86E4-493C-B151-8006AFDEA91A}" destId="{1E8C338B-CFB9-4F4A-BFD9-3A522B107214}" srcOrd="4" destOrd="0" parTransId="{B37A2E7D-8EEB-425C-B1BB-B93EA712026C}" sibTransId="{6BDB4641-3EDC-4FBE-8F2A-656ABCB0693E}"/>
    <dgm:cxn modelId="{897D9E36-AE86-4892-84A7-5CE943C9EBBC}" srcId="{61D12C76-86E4-493C-B151-8006AFDEA91A}" destId="{29B9EE5F-935D-41C9-A789-E31AC9EBD4FE}" srcOrd="0" destOrd="0" parTransId="{7458C0F1-B747-4148-A4C5-CFCF1D8F6249}" sibTransId="{A0C23CD1-369B-4DCE-81A1-8535F30D3C9E}"/>
    <dgm:cxn modelId="{2959B742-BACC-43D3-AC8F-302FF457AD14}" srcId="{61D12C76-86E4-493C-B151-8006AFDEA91A}" destId="{EF8C9F64-DD44-417C-93E2-F91EEC38E569}" srcOrd="3" destOrd="0" parTransId="{5E2CBC03-8D37-49D7-BA0E-7385EDB5B63E}" sibTransId="{81E9701F-AEEF-488C-A122-B7A7B7A33675}"/>
    <dgm:cxn modelId="{CE3AB412-FE2F-7A45-8B01-ABC554EA1F17}" type="presOf" srcId="{61D12C76-86E4-493C-B151-8006AFDEA91A}" destId="{8D63FC6A-AEFA-45D9-891D-EE3CE042CC1E}" srcOrd="0" destOrd="0" presId="urn:microsoft.com/office/officeart/2005/8/layout/hChevron3"/>
    <dgm:cxn modelId="{CCADECCB-FB46-B14D-A13B-7A965650383E}" type="presOf" srcId="{1E8C338B-CFB9-4F4A-BFD9-3A522B107214}" destId="{2951A1C1-69CD-4BC0-B11B-14ECE012D4D3}" srcOrd="0" destOrd="0" presId="urn:microsoft.com/office/officeart/2005/8/layout/hChevron3"/>
    <dgm:cxn modelId="{0033BCC1-43BF-9344-9182-5F128B3571D6}" type="presOf" srcId="{55F7EC97-C72C-4237-9917-0FBB5FA7C778}" destId="{467FDD30-24C6-4BD2-B1C9-998BD4C2E7AE}" srcOrd="0" destOrd="0" presId="urn:microsoft.com/office/officeart/2005/8/layout/hChevron3"/>
    <dgm:cxn modelId="{7E2192B9-9BE1-7C48-ABAB-7A34FD018414}" type="presOf" srcId="{BB46B858-9694-43D2-8223-0F3AD44DF8DA}" destId="{FF8C565D-F394-4670-BB4A-688172A18A3D}" srcOrd="0" destOrd="0" presId="urn:microsoft.com/office/officeart/2005/8/layout/hChevron3"/>
    <dgm:cxn modelId="{4EC0FD24-F7B8-1B49-9671-0608F94F2CEB}" type="presParOf" srcId="{8D63FC6A-AEFA-45D9-891D-EE3CE042CC1E}" destId="{5D8E743A-DA55-4E7A-83E2-37D6B3329324}" srcOrd="0" destOrd="0" presId="urn:microsoft.com/office/officeart/2005/8/layout/hChevron3"/>
    <dgm:cxn modelId="{6BF31D68-AD2F-1648-B922-87F74382D35B}" type="presParOf" srcId="{8D63FC6A-AEFA-45D9-891D-EE3CE042CC1E}" destId="{38F4FBB8-FC72-4CD2-96C3-A02FA4F80CF9}" srcOrd="1" destOrd="0" presId="urn:microsoft.com/office/officeart/2005/8/layout/hChevron3"/>
    <dgm:cxn modelId="{1E41F6C0-1942-814D-9653-A9B9C91B431C}" type="presParOf" srcId="{8D63FC6A-AEFA-45D9-891D-EE3CE042CC1E}" destId="{FF8C565D-F394-4670-BB4A-688172A18A3D}" srcOrd="2" destOrd="0" presId="urn:microsoft.com/office/officeart/2005/8/layout/hChevron3"/>
    <dgm:cxn modelId="{73228ED7-0E2A-144F-A60E-A966263A613F}" type="presParOf" srcId="{8D63FC6A-AEFA-45D9-891D-EE3CE042CC1E}" destId="{1C3EEE54-1DBB-446B-BD7D-E1166C418593}" srcOrd="3" destOrd="0" presId="urn:microsoft.com/office/officeart/2005/8/layout/hChevron3"/>
    <dgm:cxn modelId="{6F361B22-D0FD-5B41-8D14-973872BC9AEF}" type="presParOf" srcId="{8D63FC6A-AEFA-45D9-891D-EE3CE042CC1E}" destId="{467FDD30-24C6-4BD2-B1C9-998BD4C2E7AE}" srcOrd="4" destOrd="0" presId="urn:microsoft.com/office/officeart/2005/8/layout/hChevron3"/>
    <dgm:cxn modelId="{C6D91B67-4499-244E-BE54-C34560F7487C}" type="presParOf" srcId="{8D63FC6A-AEFA-45D9-891D-EE3CE042CC1E}" destId="{03D8D4D5-C838-4D47-A22C-40BEBF27E812}" srcOrd="5" destOrd="0" presId="urn:microsoft.com/office/officeart/2005/8/layout/hChevron3"/>
    <dgm:cxn modelId="{38BC9697-7267-C043-A094-F9BFE1672AAD}" type="presParOf" srcId="{8D63FC6A-AEFA-45D9-891D-EE3CE042CC1E}" destId="{AB95791B-5D1C-448F-A333-CEC453EA77B4}" srcOrd="6" destOrd="0" presId="urn:microsoft.com/office/officeart/2005/8/layout/hChevron3"/>
    <dgm:cxn modelId="{0F184699-E810-034A-9F11-2F82C392D890}" type="presParOf" srcId="{8D63FC6A-AEFA-45D9-891D-EE3CE042CC1E}" destId="{CEDC6095-324A-42D0-B93B-85DD6EAE7DAB}" srcOrd="7" destOrd="0" presId="urn:microsoft.com/office/officeart/2005/8/layout/hChevron3"/>
    <dgm:cxn modelId="{5854C900-F456-AC4F-BAFC-E7A1DFA965E1}" type="presParOf" srcId="{8D63FC6A-AEFA-45D9-891D-EE3CE042CC1E}" destId="{2951A1C1-69CD-4BC0-B11B-14ECE012D4D3}" srcOrd="8" destOrd="0" presId="urn:microsoft.com/office/officeart/2005/8/layout/hChevron3"/>
    <dgm:cxn modelId="{71DD3813-3CBC-6343-B900-00AA5E2EEAD1}" type="presParOf" srcId="{8D63FC6A-AEFA-45D9-891D-EE3CE042CC1E}" destId="{25EEACA1-7829-4F03-A8B5-C1A716B2B3F6}" srcOrd="9" destOrd="0" presId="urn:microsoft.com/office/officeart/2005/8/layout/hChevron3"/>
    <dgm:cxn modelId="{2627E748-CF42-E04D-B1F1-230CA7184473}" type="presParOf" srcId="{8D63FC6A-AEFA-45D9-891D-EE3CE042CC1E}" destId="{05ABEF53-B4B9-42AF-9712-DE168D928CD3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1D12C76-86E4-493C-B151-8006AFDEA91A}" type="doc">
      <dgm:prSet loTypeId="urn:microsoft.com/office/officeart/2005/8/layout/hChevron3" loCatId="process" qsTypeId="urn:microsoft.com/office/officeart/2005/8/quickstyle/simple3" qsCatId="simple" csTypeId="urn:microsoft.com/office/officeart/2005/8/colors/accent1_2" csCatId="accent1" phldr="1"/>
      <dgm:spPr/>
    </dgm:pt>
    <dgm:pt modelId="{29B9EE5F-935D-41C9-A789-E31AC9EBD4FE}">
      <dgm:prSet phldrT="[Texte]"/>
      <dgm:spPr/>
      <dgm:t>
        <a:bodyPr/>
        <a:lstStyle/>
        <a:p>
          <a:r>
            <a:rPr lang="fr-FR" dirty="0" smtClean="0"/>
            <a:t>Définition</a:t>
          </a:r>
          <a:endParaRPr lang="fr-FR" dirty="0"/>
        </a:p>
      </dgm:t>
    </dgm:pt>
    <dgm:pt modelId="{7458C0F1-B747-4148-A4C5-CFCF1D8F6249}" type="parTrans" cxnId="{897D9E36-AE86-4892-84A7-5CE943C9EBBC}">
      <dgm:prSet/>
      <dgm:spPr/>
      <dgm:t>
        <a:bodyPr/>
        <a:lstStyle/>
        <a:p>
          <a:endParaRPr lang="fr-FR"/>
        </a:p>
      </dgm:t>
    </dgm:pt>
    <dgm:pt modelId="{A0C23CD1-369B-4DCE-81A1-8535F30D3C9E}" type="sibTrans" cxnId="{897D9E36-AE86-4892-84A7-5CE943C9EBBC}">
      <dgm:prSet/>
      <dgm:spPr/>
      <dgm:t>
        <a:bodyPr/>
        <a:lstStyle/>
        <a:p>
          <a:endParaRPr lang="fr-FR"/>
        </a:p>
      </dgm:t>
    </dgm:pt>
    <dgm:pt modelId="{BB46B858-9694-43D2-8223-0F3AD44DF8DA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FR" b="1" dirty="0" smtClean="0">
              <a:solidFill>
                <a:schemeClr val="bg1"/>
              </a:solidFill>
            </a:rPr>
            <a:t>Origines</a:t>
          </a:r>
          <a:endParaRPr lang="fr-FR" b="1" dirty="0">
            <a:solidFill>
              <a:schemeClr val="bg1"/>
            </a:solidFill>
          </a:endParaRPr>
        </a:p>
      </dgm:t>
    </dgm:pt>
    <dgm:pt modelId="{A53A3BC2-7EA6-41B8-B073-E7571F7990A5}" type="parTrans" cxnId="{DBBE06A0-8AEA-462C-A5E5-52B6C1E6065E}">
      <dgm:prSet/>
      <dgm:spPr/>
      <dgm:t>
        <a:bodyPr/>
        <a:lstStyle/>
        <a:p>
          <a:endParaRPr lang="fr-FR"/>
        </a:p>
      </dgm:t>
    </dgm:pt>
    <dgm:pt modelId="{A22A89E1-BFF8-4CDE-9076-CDEF5CB973FF}" type="sibTrans" cxnId="{DBBE06A0-8AEA-462C-A5E5-52B6C1E6065E}">
      <dgm:prSet/>
      <dgm:spPr/>
      <dgm:t>
        <a:bodyPr/>
        <a:lstStyle/>
        <a:p>
          <a:endParaRPr lang="fr-FR"/>
        </a:p>
      </dgm:t>
    </dgm:pt>
    <dgm:pt modelId="{55F7EC97-C72C-4237-9917-0FBB5FA7C778}">
      <dgm:prSet phldrT="[Texte]"/>
      <dgm:spPr/>
      <dgm:t>
        <a:bodyPr/>
        <a:lstStyle/>
        <a:p>
          <a:r>
            <a:rPr lang="fr-FR" dirty="0" smtClean="0"/>
            <a:t>Types de conflits</a:t>
          </a:r>
          <a:endParaRPr lang="fr-FR" dirty="0"/>
        </a:p>
      </dgm:t>
    </dgm:pt>
    <dgm:pt modelId="{8001AD93-4DA5-431B-B85D-7327CA8445A4}" type="parTrans" cxnId="{931B4A13-751D-4C1C-8BCA-BC0B58705EE6}">
      <dgm:prSet/>
      <dgm:spPr/>
      <dgm:t>
        <a:bodyPr/>
        <a:lstStyle/>
        <a:p>
          <a:endParaRPr lang="fr-FR"/>
        </a:p>
      </dgm:t>
    </dgm:pt>
    <dgm:pt modelId="{43F0E524-48AE-46A4-B13C-FBE2D008DD3C}" type="sibTrans" cxnId="{931B4A13-751D-4C1C-8BCA-BC0B58705EE6}">
      <dgm:prSet/>
      <dgm:spPr/>
      <dgm:t>
        <a:bodyPr/>
        <a:lstStyle/>
        <a:p>
          <a:endParaRPr lang="fr-FR"/>
        </a:p>
      </dgm:t>
    </dgm:pt>
    <dgm:pt modelId="{EF8C9F64-DD44-417C-93E2-F91EEC38E569}">
      <dgm:prSet/>
      <dgm:spPr/>
      <dgm:t>
        <a:bodyPr/>
        <a:lstStyle/>
        <a:p>
          <a:r>
            <a:rPr lang="fr-FR" dirty="0" smtClean="0"/>
            <a:t>Prévenir les conflits</a:t>
          </a:r>
          <a:endParaRPr lang="fr-FR" dirty="0"/>
        </a:p>
      </dgm:t>
    </dgm:pt>
    <dgm:pt modelId="{5E2CBC03-8D37-49D7-BA0E-7385EDB5B63E}" type="parTrans" cxnId="{2959B742-BACC-43D3-AC8F-302FF457AD14}">
      <dgm:prSet/>
      <dgm:spPr/>
      <dgm:t>
        <a:bodyPr/>
        <a:lstStyle/>
        <a:p>
          <a:endParaRPr lang="fr-FR"/>
        </a:p>
      </dgm:t>
    </dgm:pt>
    <dgm:pt modelId="{81E9701F-AEEF-488C-A122-B7A7B7A33675}" type="sibTrans" cxnId="{2959B742-BACC-43D3-AC8F-302FF457AD14}">
      <dgm:prSet/>
      <dgm:spPr/>
      <dgm:t>
        <a:bodyPr/>
        <a:lstStyle/>
        <a:p>
          <a:endParaRPr lang="fr-FR"/>
        </a:p>
      </dgm:t>
    </dgm:pt>
    <dgm:pt modelId="{1E8C338B-CFB9-4F4A-BFD9-3A522B107214}">
      <dgm:prSet/>
      <dgm:spPr/>
      <dgm:t>
        <a:bodyPr/>
        <a:lstStyle/>
        <a:p>
          <a:r>
            <a:rPr lang="fr-FR" dirty="0" smtClean="0"/>
            <a:t>Gérer les conflits</a:t>
          </a:r>
          <a:endParaRPr lang="fr-FR" dirty="0"/>
        </a:p>
      </dgm:t>
    </dgm:pt>
    <dgm:pt modelId="{B37A2E7D-8EEB-425C-B1BB-B93EA712026C}" type="parTrans" cxnId="{01AE865A-7AE9-4FB6-9189-E877450B44E8}">
      <dgm:prSet/>
      <dgm:spPr/>
      <dgm:t>
        <a:bodyPr/>
        <a:lstStyle/>
        <a:p>
          <a:endParaRPr lang="fr-FR"/>
        </a:p>
      </dgm:t>
    </dgm:pt>
    <dgm:pt modelId="{6BDB4641-3EDC-4FBE-8F2A-656ABCB0693E}" type="sibTrans" cxnId="{01AE865A-7AE9-4FB6-9189-E877450B44E8}">
      <dgm:prSet/>
      <dgm:spPr/>
      <dgm:t>
        <a:bodyPr/>
        <a:lstStyle/>
        <a:p>
          <a:endParaRPr lang="fr-FR"/>
        </a:p>
      </dgm:t>
    </dgm:pt>
    <dgm:pt modelId="{EF6BEFC4-81C1-4017-9A48-87F94DB6418A}">
      <dgm:prSet/>
      <dgm:spPr/>
      <dgm:t>
        <a:bodyPr/>
        <a:lstStyle/>
        <a:p>
          <a:r>
            <a:rPr lang="fr-FR" dirty="0" smtClean="0"/>
            <a:t>Exemple</a:t>
          </a:r>
          <a:endParaRPr lang="fr-FR" dirty="0"/>
        </a:p>
      </dgm:t>
    </dgm:pt>
    <dgm:pt modelId="{6EA6A95A-86B9-4BC6-B715-1F5FD660B788}" type="parTrans" cxnId="{2D728506-0934-4EFB-B26C-52EC02E0E7D7}">
      <dgm:prSet/>
      <dgm:spPr/>
      <dgm:t>
        <a:bodyPr/>
        <a:lstStyle/>
        <a:p>
          <a:endParaRPr lang="fr-FR"/>
        </a:p>
      </dgm:t>
    </dgm:pt>
    <dgm:pt modelId="{D09C204D-3DAF-4AC8-8CC6-4BF73A2C6B1C}" type="sibTrans" cxnId="{2D728506-0934-4EFB-B26C-52EC02E0E7D7}">
      <dgm:prSet/>
      <dgm:spPr/>
      <dgm:t>
        <a:bodyPr/>
        <a:lstStyle/>
        <a:p>
          <a:endParaRPr lang="fr-FR"/>
        </a:p>
      </dgm:t>
    </dgm:pt>
    <dgm:pt modelId="{8D63FC6A-AEFA-45D9-891D-EE3CE042CC1E}" type="pres">
      <dgm:prSet presAssocID="{61D12C76-86E4-493C-B151-8006AFDEA91A}" presName="Name0" presStyleCnt="0">
        <dgm:presLayoutVars>
          <dgm:dir/>
          <dgm:resizeHandles val="exact"/>
        </dgm:presLayoutVars>
      </dgm:prSet>
      <dgm:spPr/>
    </dgm:pt>
    <dgm:pt modelId="{5D8E743A-DA55-4E7A-83E2-37D6B3329324}" type="pres">
      <dgm:prSet presAssocID="{29B9EE5F-935D-41C9-A789-E31AC9EBD4FE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F4FBB8-FC72-4CD2-96C3-A02FA4F80CF9}" type="pres">
      <dgm:prSet presAssocID="{A0C23CD1-369B-4DCE-81A1-8535F30D3C9E}" presName="parSpace" presStyleCnt="0"/>
      <dgm:spPr/>
    </dgm:pt>
    <dgm:pt modelId="{FF8C565D-F394-4670-BB4A-688172A18A3D}" type="pres">
      <dgm:prSet presAssocID="{BB46B858-9694-43D2-8223-0F3AD44DF8DA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C3EEE54-1DBB-446B-BD7D-E1166C418593}" type="pres">
      <dgm:prSet presAssocID="{A22A89E1-BFF8-4CDE-9076-CDEF5CB973FF}" presName="parSpace" presStyleCnt="0"/>
      <dgm:spPr/>
    </dgm:pt>
    <dgm:pt modelId="{467FDD30-24C6-4BD2-B1C9-998BD4C2E7AE}" type="pres">
      <dgm:prSet presAssocID="{55F7EC97-C72C-4237-9917-0FBB5FA7C778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D8D4D5-C838-4D47-A22C-40BEBF27E812}" type="pres">
      <dgm:prSet presAssocID="{43F0E524-48AE-46A4-B13C-FBE2D008DD3C}" presName="parSpace" presStyleCnt="0"/>
      <dgm:spPr/>
    </dgm:pt>
    <dgm:pt modelId="{AB95791B-5D1C-448F-A333-CEC453EA77B4}" type="pres">
      <dgm:prSet presAssocID="{EF8C9F64-DD44-417C-93E2-F91EEC38E569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EDC6095-324A-42D0-B93B-85DD6EAE7DAB}" type="pres">
      <dgm:prSet presAssocID="{81E9701F-AEEF-488C-A122-B7A7B7A33675}" presName="parSpace" presStyleCnt="0"/>
      <dgm:spPr/>
    </dgm:pt>
    <dgm:pt modelId="{2951A1C1-69CD-4BC0-B11B-14ECE012D4D3}" type="pres">
      <dgm:prSet presAssocID="{1E8C338B-CFB9-4F4A-BFD9-3A522B107214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5EEACA1-7829-4F03-A8B5-C1A716B2B3F6}" type="pres">
      <dgm:prSet presAssocID="{6BDB4641-3EDC-4FBE-8F2A-656ABCB0693E}" presName="parSpace" presStyleCnt="0"/>
      <dgm:spPr/>
    </dgm:pt>
    <dgm:pt modelId="{05ABEF53-B4B9-42AF-9712-DE168D928CD3}" type="pres">
      <dgm:prSet presAssocID="{EF6BEFC4-81C1-4017-9A48-87F94DB6418A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D728506-0934-4EFB-B26C-52EC02E0E7D7}" srcId="{61D12C76-86E4-493C-B151-8006AFDEA91A}" destId="{EF6BEFC4-81C1-4017-9A48-87F94DB6418A}" srcOrd="5" destOrd="0" parTransId="{6EA6A95A-86B9-4BC6-B715-1F5FD660B788}" sibTransId="{D09C204D-3DAF-4AC8-8CC6-4BF73A2C6B1C}"/>
    <dgm:cxn modelId="{C7AC31B2-6143-5C43-9341-A8E79507C01B}" type="presOf" srcId="{29B9EE5F-935D-41C9-A789-E31AC9EBD4FE}" destId="{5D8E743A-DA55-4E7A-83E2-37D6B3329324}" srcOrd="0" destOrd="0" presId="urn:microsoft.com/office/officeart/2005/8/layout/hChevron3"/>
    <dgm:cxn modelId="{DBBE06A0-8AEA-462C-A5E5-52B6C1E6065E}" srcId="{61D12C76-86E4-493C-B151-8006AFDEA91A}" destId="{BB46B858-9694-43D2-8223-0F3AD44DF8DA}" srcOrd="1" destOrd="0" parTransId="{A53A3BC2-7EA6-41B8-B073-E7571F7990A5}" sibTransId="{A22A89E1-BFF8-4CDE-9076-CDEF5CB973FF}"/>
    <dgm:cxn modelId="{C014A88F-EC7C-8E45-85F4-CE7D7D6B374B}" type="presOf" srcId="{61D12C76-86E4-493C-B151-8006AFDEA91A}" destId="{8D63FC6A-AEFA-45D9-891D-EE3CE042CC1E}" srcOrd="0" destOrd="0" presId="urn:microsoft.com/office/officeart/2005/8/layout/hChevron3"/>
    <dgm:cxn modelId="{E0B4A736-ED11-9043-A09A-D3AE91BF4890}" type="presOf" srcId="{EF6BEFC4-81C1-4017-9A48-87F94DB6418A}" destId="{05ABEF53-B4B9-42AF-9712-DE168D928CD3}" srcOrd="0" destOrd="0" presId="urn:microsoft.com/office/officeart/2005/8/layout/hChevron3"/>
    <dgm:cxn modelId="{931B4A13-751D-4C1C-8BCA-BC0B58705EE6}" srcId="{61D12C76-86E4-493C-B151-8006AFDEA91A}" destId="{55F7EC97-C72C-4237-9917-0FBB5FA7C778}" srcOrd="2" destOrd="0" parTransId="{8001AD93-4DA5-431B-B85D-7327CA8445A4}" sibTransId="{43F0E524-48AE-46A4-B13C-FBE2D008DD3C}"/>
    <dgm:cxn modelId="{01AE865A-7AE9-4FB6-9189-E877450B44E8}" srcId="{61D12C76-86E4-493C-B151-8006AFDEA91A}" destId="{1E8C338B-CFB9-4F4A-BFD9-3A522B107214}" srcOrd="4" destOrd="0" parTransId="{B37A2E7D-8EEB-425C-B1BB-B93EA712026C}" sibTransId="{6BDB4641-3EDC-4FBE-8F2A-656ABCB0693E}"/>
    <dgm:cxn modelId="{897D9E36-AE86-4892-84A7-5CE943C9EBBC}" srcId="{61D12C76-86E4-493C-B151-8006AFDEA91A}" destId="{29B9EE5F-935D-41C9-A789-E31AC9EBD4FE}" srcOrd="0" destOrd="0" parTransId="{7458C0F1-B747-4148-A4C5-CFCF1D8F6249}" sibTransId="{A0C23CD1-369B-4DCE-81A1-8535F30D3C9E}"/>
    <dgm:cxn modelId="{2959B742-BACC-43D3-AC8F-302FF457AD14}" srcId="{61D12C76-86E4-493C-B151-8006AFDEA91A}" destId="{EF8C9F64-DD44-417C-93E2-F91EEC38E569}" srcOrd="3" destOrd="0" parTransId="{5E2CBC03-8D37-49D7-BA0E-7385EDB5B63E}" sibTransId="{81E9701F-AEEF-488C-A122-B7A7B7A33675}"/>
    <dgm:cxn modelId="{E9B8FA81-26DB-6F49-85D1-5201C6A1EDE2}" type="presOf" srcId="{EF8C9F64-DD44-417C-93E2-F91EEC38E569}" destId="{AB95791B-5D1C-448F-A333-CEC453EA77B4}" srcOrd="0" destOrd="0" presId="urn:microsoft.com/office/officeart/2005/8/layout/hChevron3"/>
    <dgm:cxn modelId="{51CD43B3-B4B1-D541-BD70-1FC2457C56E7}" type="presOf" srcId="{BB46B858-9694-43D2-8223-0F3AD44DF8DA}" destId="{FF8C565D-F394-4670-BB4A-688172A18A3D}" srcOrd="0" destOrd="0" presId="urn:microsoft.com/office/officeart/2005/8/layout/hChevron3"/>
    <dgm:cxn modelId="{DCB4A7A9-1C9E-B249-9E36-B255C973AAEB}" type="presOf" srcId="{55F7EC97-C72C-4237-9917-0FBB5FA7C778}" destId="{467FDD30-24C6-4BD2-B1C9-998BD4C2E7AE}" srcOrd="0" destOrd="0" presId="urn:microsoft.com/office/officeart/2005/8/layout/hChevron3"/>
    <dgm:cxn modelId="{EF3289E5-6546-5E4C-B45A-8B4F71DC8EA1}" type="presOf" srcId="{1E8C338B-CFB9-4F4A-BFD9-3A522B107214}" destId="{2951A1C1-69CD-4BC0-B11B-14ECE012D4D3}" srcOrd="0" destOrd="0" presId="urn:microsoft.com/office/officeart/2005/8/layout/hChevron3"/>
    <dgm:cxn modelId="{4B16000F-E576-B04D-A237-D8943840C542}" type="presParOf" srcId="{8D63FC6A-AEFA-45D9-891D-EE3CE042CC1E}" destId="{5D8E743A-DA55-4E7A-83E2-37D6B3329324}" srcOrd="0" destOrd="0" presId="urn:microsoft.com/office/officeart/2005/8/layout/hChevron3"/>
    <dgm:cxn modelId="{BA4554BE-B9DF-1741-9A69-6FF78395AB0E}" type="presParOf" srcId="{8D63FC6A-AEFA-45D9-891D-EE3CE042CC1E}" destId="{38F4FBB8-FC72-4CD2-96C3-A02FA4F80CF9}" srcOrd="1" destOrd="0" presId="urn:microsoft.com/office/officeart/2005/8/layout/hChevron3"/>
    <dgm:cxn modelId="{CFDE6123-0157-264B-BA0A-83405CE93C04}" type="presParOf" srcId="{8D63FC6A-AEFA-45D9-891D-EE3CE042CC1E}" destId="{FF8C565D-F394-4670-BB4A-688172A18A3D}" srcOrd="2" destOrd="0" presId="urn:microsoft.com/office/officeart/2005/8/layout/hChevron3"/>
    <dgm:cxn modelId="{FAB44AF6-8320-9C4C-881F-98BDB3ECF5A1}" type="presParOf" srcId="{8D63FC6A-AEFA-45D9-891D-EE3CE042CC1E}" destId="{1C3EEE54-1DBB-446B-BD7D-E1166C418593}" srcOrd="3" destOrd="0" presId="urn:microsoft.com/office/officeart/2005/8/layout/hChevron3"/>
    <dgm:cxn modelId="{2A5F84B2-ACF6-1344-A7F4-56488D42534C}" type="presParOf" srcId="{8D63FC6A-AEFA-45D9-891D-EE3CE042CC1E}" destId="{467FDD30-24C6-4BD2-B1C9-998BD4C2E7AE}" srcOrd="4" destOrd="0" presId="urn:microsoft.com/office/officeart/2005/8/layout/hChevron3"/>
    <dgm:cxn modelId="{A87E6546-B9FA-7A4C-A526-6354372FAF51}" type="presParOf" srcId="{8D63FC6A-AEFA-45D9-891D-EE3CE042CC1E}" destId="{03D8D4D5-C838-4D47-A22C-40BEBF27E812}" srcOrd="5" destOrd="0" presId="urn:microsoft.com/office/officeart/2005/8/layout/hChevron3"/>
    <dgm:cxn modelId="{49DD3D08-B307-D34B-BD34-BC2D491435F1}" type="presParOf" srcId="{8D63FC6A-AEFA-45D9-891D-EE3CE042CC1E}" destId="{AB95791B-5D1C-448F-A333-CEC453EA77B4}" srcOrd="6" destOrd="0" presId="urn:microsoft.com/office/officeart/2005/8/layout/hChevron3"/>
    <dgm:cxn modelId="{3F74A9EA-E4BF-2148-ABBD-2B0EE2E875B6}" type="presParOf" srcId="{8D63FC6A-AEFA-45D9-891D-EE3CE042CC1E}" destId="{CEDC6095-324A-42D0-B93B-85DD6EAE7DAB}" srcOrd="7" destOrd="0" presId="urn:microsoft.com/office/officeart/2005/8/layout/hChevron3"/>
    <dgm:cxn modelId="{C653B88C-5A0F-B744-914A-D98B7D6F928C}" type="presParOf" srcId="{8D63FC6A-AEFA-45D9-891D-EE3CE042CC1E}" destId="{2951A1C1-69CD-4BC0-B11B-14ECE012D4D3}" srcOrd="8" destOrd="0" presId="urn:microsoft.com/office/officeart/2005/8/layout/hChevron3"/>
    <dgm:cxn modelId="{50C52077-6DDE-1140-9249-BE01B27DE03C}" type="presParOf" srcId="{8D63FC6A-AEFA-45D9-891D-EE3CE042CC1E}" destId="{25EEACA1-7829-4F03-A8B5-C1A716B2B3F6}" srcOrd="9" destOrd="0" presId="urn:microsoft.com/office/officeart/2005/8/layout/hChevron3"/>
    <dgm:cxn modelId="{E7A98D2D-02BC-2341-9291-519C5848FEAF}" type="presParOf" srcId="{8D63FC6A-AEFA-45D9-891D-EE3CE042CC1E}" destId="{05ABEF53-B4B9-42AF-9712-DE168D928CD3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174E209-DAA8-470F-86FA-8FB382687CD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4636322-F304-4572-87A9-358B8E3A08FD}">
      <dgm:prSet phldrT="[Texte]"/>
      <dgm:spPr/>
      <dgm:t>
        <a:bodyPr/>
        <a:lstStyle/>
        <a:p>
          <a:r>
            <a:rPr lang="fr-FR" dirty="0" smtClean="0"/>
            <a:t>Différences</a:t>
          </a:r>
          <a:endParaRPr lang="fr-FR" dirty="0"/>
        </a:p>
      </dgm:t>
    </dgm:pt>
    <dgm:pt modelId="{92C90777-BB3E-4B11-BC06-7D4B5597B101}" type="parTrans" cxnId="{ABD0D1F9-ED07-4570-AB51-33128468559A}">
      <dgm:prSet/>
      <dgm:spPr/>
      <dgm:t>
        <a:bodyPr/>
        <a:lstStyle/>
        <a:p>
          <a:endParaRPr lang="fr-FR"/>
        </a:p>
      </dgm:t>
    </dgm:pt>
    <dgm:pt modelId="{3B000A04-9574-4FAC-BF5E-4C3B8FD777F6}" type="sibTrans" cxnId="{ABD0D1F9-ED07-4570-AB51-33128468559A}">
      <dgm:prSet/>
      <dgm:spPr/>
      <dgm:t>
        <a:bodyPr/>
        <a:lstStyle/>
        <a:p>
          <a:endParaRPr lang="fr-FR"/>
        </a:p>
      </dgm:t>
    </dgm:pt>
    <dgm:pt modelId="{A4D20965-2872-4F0F-9770-EE8A5603F743}">
      <dgm:prSet phldrT="[Texte]"/>
      <dgm:spPr/>
      <dgm:t>
        <a:bodyPr/>
        <a:lstStyle/>
        <a:p>
          <a:r>
            <a:rPr lang="fr-FR" dirty="0" smtClean="0"/>
            <a:t>Histoire</a:t>
          </a:r>
          <a:endParaRPr lang="fr-FR" dirty="0"/>
        </a:p>
      </dgm:t>
    </dgm:pt>
    <dgm:pt modelId="{BB677200-1FB0-43BC-AE48-EF0B58A8669C}" type="parTrans" cxnId="{A4698786-CBD9-4057-8B17-6BAC3705E2DE}">
      <dgm:prSet/>
      <dgm:spPr/>
      <dgm:t>
        <a:bodyPr/>
        <a:lstStyle/>
        <a:p>
          <a:endParaRPr lang="fr-FR"/>
        </a:p>
      </dgm:t>
    </dgm:pt>
    <dgm:pt modelId="{D9247B00-0A1F-4698-A142-D7D00D2222AB}" type="sibTrans" cxnId="{A4698786-CBD9-4057-8B17-6BAC3705E2DE}">
      <dgm:prSet/>
      <dgm:spPr/>
      <dgm:t>
        <a:bodyPr/>
        <a:lstStyle/>
        <a:p>
          <a:endParaRPr lang="fr-FR"/>
        </a:p>
      </dgm:t>
    </dgm:pt>
    <dgm:pt modelId="{72A3F934-4EAB-45C1-B0D9-5196FA8F42AD}">
      <dgm:prSet phldrT="[Texte]"/>
      <dgm:spPr/>
      <dgm:t>
        <a:bodyPr/>
        <a:lstStyle/>
        <a:p>
          <a:r>
            <a:rPr lang="fr-FR" dirty="0" smtClean="0"/>
            <a:t>Ethnicité</a:t>
          </a:r>
          <a:endParaRPr lang="fr-FR" dirty="0"/>
        </a:p>
      </dgm:t>
    </dgm:pt>
    <dgm:pt modelId="{30B4D760-A253-4660-A452-56116EE92ECD}" type="parTrans" cxnId="{2F2D78E3-C28D-4B29-90F9-9C24B792BB8C}">
      <dgm:prSet/>
      <dgm:spPr/>
      <dgm:t>
        <a:bodyPr/>
        <a:lstStyle/>
        <a:p>
          <a:endParaRPr lang="fr-FR"/>
        </a:p>
      </dgm:t>
    </dgm:pt>
    <dgm:pt modelId="{D333DB52-0424-4410-8CF9-66B37C69B0B5}" type="sibTrans" cxnId="{2F2D78E3-C28D-4B29-90F9-9C24B792BB8C}">
      <dgm:prSet/>
      <dgm:spPr/>
      <dgm:t>
        <a:bodyPr/>
        <a:lstStyle/>
        <a:p>
          <a:endParaRPr lang="fr-FR"/>
        </a:p>
      </dgm:t>
    </dgm:pt>
    <dgm:pt modelId="{41CB6550-F5AC-4320-8CEF-D586169C76CB}">
      <dgm:prSet phldrT="[Texte]"/>
      <dgm:spPr/>
      <dgm:t>
        <a:bodyPr/>
        <a:lstStyle/>
        <a:p>
          <a:r>
            <a:rPr lang="fr-FR" dirty="0" smtClean="0"/>
            <a:t>Causes</a:t>
          </a:r>
          <a:endParaRPr lang="fr-FR" dirty="0"/>
        </a:p>
      </dgm:t>
    </dgm:pt>
    <dgm:pt modelId="{32DCC8D0-83BA-42F0-AF9D-4F01A230B63B}" type="parTrans" cxnId="{DFE5C868-BE02-44DD-99D4-374FB1E673BC}">
      <dgm:prSet/>
      <dgm:spPr/>
      <dgm:t>
        <a:bodyPr/>
        <a:lstStyle/>
        <a:p>
          <a:endParaRPr lang="fr-FR"/>
        </a:p>
      </dgm:t>
    </dgm:pt>
    <dgm:pt modelId="{140123FA-5890-406C-8AD3-60FFD77A6916}" type="sibTrans" cxnId="{DFE5C868-BE02-44DD-99D4-374FB1E673BC}">
      <dgm:prSet/>
      <dgm:spPr/>
      <dgm:t>
        <a:bodyPr/>
        <a:lstStyle/>
        <a:p>
          <a:endParaRPr lang="fr-FR"/>
        </a:p>
      </dgm:t>
    </dgm:pt>
    <dgm:pt modelId="{5D3122CA-EB3E-4FF3-947E-FEB0323EFAE2}">
      <dgm:prSet phldrT="[Texte]"/>
      <dgm:spPr/>
      <dgm:t>
        <a:bodyPr/>
        <a:lstStyle/>
        <a:p>
          <a:r>
            <a:rPr lang="fr-FR" dirty="0" smtClean="0"/>
            <a:t>Sécurité</a:t>
          </a:r>
          <a:endParaRPr lang="fr-FR" dirty="0"/>
        </a:p>
      </dgm:t>
    </dgm:pt>
    <dgm:pt modelId="{8DD93722-B83D-4B9C-8268-BF53F5D957CA}" type="parTrans" cxnId="{61577617-E303-4925-B9B1-CFF596442624}">
      <dgm:prSet/>
      <dgm:spPr/>
      <dgm:t>
        <a:bodyPr/>
        <a:lstStyle/>
        <a:p>
          <a:endParaRPr lang="fr-FR"/>
        </a:p>
      </dgm:t>
    </dgm:pt>
    <dgm:pt modelId="{384CE8AF-4089-4235-911E-AB2C7356C190}" type="sibTrans" cxnId="{61577617-E303-4925-B9B1-CFF596442624}">
      <dgm:prSet/>
      <dgm:spPr/>
      <dgm:t>
        <a:bodyPr/>
        <a:lstStyle/>
        <a:p>
          <a:endParaRPr lang="fr-FR"/>
        </a:p>
      </dgm:t>
    </dgm:pt>
    <dgm:pt modelId="{01DF4023-8F54-44F9-BE60-523D6DDCF2C3}">
      <dgm:prSet phldrT="[Texte]"/>
      <dgm:spPr/>
      <dgm:t>
        <a:bodyPr/>
        <a:lstStyle/>
        <a:p>
          <a:r>
            <a:rPr lang="fr-FR" dirty="0" smtClean="0"/>
            <a:t>Danger</a:t>
          </a:r>
          <a:endParaRPr lang="fr-FR" dirty="0"/>
        </a:p>
      </dgm:t>
    </dgm:pt>
    <dgm:pt modelId="{824C538A-8AD7-47FE-94F0-8C87BF547673}" type="parTrans" cxnId="{5CF09116-AB86-4392-B5CA-C3B721ACC61F}">
      <dgm:prSet/>
      <dgm:spPr/>
      <dgm:t>
        <a:bodyPr/>
        <a:lstStyle/>
        <a:p>
          <a:endParaRPr lang="fr-FR"/>
        </a:p>
      </dgm:t>
    </dgm:pt>
    <dgm:pt modelId="{1C605350-7ED2-4E53-AC84-1105FA424BB1}" type="sibTrans" cxnId="{5CF09116-AB86-4392-B5CA-C3B721ACC61F}">
      <dgm:prSet/>
      <dgm:spPr/>
      <dgm:t>
        <a:bodyPr/>
        <a:lstStyle/>
        <a:p>
          <a:endParaRPr lang="fr-FR"/>
        </a:p>
      </dgm:t>
    </dgm:pt>
    <dgm:pt modelId="{479118C3-4F12-44D6-BCEC-3F6F58F91E29}">
      <dgm:prSet phldrT="[Texte]"/>
      <dgm:spPr/>
      <dgm:t>
        <a:bodyPr/>
        <a:lstStyle/>
        <a:p>
          <a:r>
            <a:rPr lang="fr-FR" dirty="0" smtClean="0"/>
            <a:t>Résultats</a:t>
          </a:r>
          <a:endParaRPr lang="fr-FR" dirty="0"/>
        </a:p>
      </dgm:t>
    </dgm:pt>
    <dgm:pt modelId="{5838AF04-2626-473B-B7B0-DF46410D4E2A}" type="parTrans" cxnId="{D475E3BF-7595-46E5-91E6-7908AA7E3D97}">
      <dgm:prSet/>
      <dgm:spPr/>
      <dgm:t>
        <a:bodyPr/>
        <a:lstStyle/>
        <a:p>
          <a:endParaRPr lang="fr-FR"/>
        </a:p>
      </dgm:t>
    </dgm:pt>
    <dgm:pt modelId="{DDA640E3-665B-49F8-ACB6-41957C74CD32}" type="sibTrans" cxnId="{D475E3BF-7595-46E5-91E6-7908AA7E3D97}">
      <dgm:prSet/>
      <dgm:spPr/>
      <dgm:t>
        <a:bodyPr/>
        <a:lstStyle/>
        <a:p>
          <a:endParaRPr lang="fr-FR"/>
        </a:p>
      </dgm:t>
    </dgm:pt>
    <dgm:pt modelId="{5D6E02E0-D751-4A6B-A75A-FA885689A1F9}">
      <dgm:prSet phldrT="[Texte]"/>
      <dgm:spPr/>
      <dgm:t>
        <a:bodyPr/>
        <a:lstStyle/>
        <a:p>
          <a:r>
            <a:rPr lang="fr-FR" dirty="0" smtClean="0"/>
            <a:t>Tensions</a:t>
          </a:r>
          <a:endParaRPr lang="fr-FR" dirty="0"/>
        </a:p>
      </dgm:t>
    </dgm:pt>
    <dgm:pt modelId="{C99E4607-5708-40D8-BFED-D62FEB1AA655}" type="parTrans" cxnId="{70066FC8-3D69-4666-9628-0590ADC0ABFE}">
      <dgm:prSet/>
      <dgm:spPr/>
      <dgm:t>
        <a:bodyPr/>
        <a:lstStyle/>
        <a:p>
          <a:endParaRPr lang="fr-FR"/>
        </a:p>
      </dgm:t>
    </dgm:pt>
    <dgm:pt modelId="{7223C3BA-03B5-4D1F-9C85-B09CEF0FBB81}" type="sibTrans" cxnId="{70066FC8-3D69-4666-9628-0590ADC0ABFE}">
      <dgm:prSet/>
      <dgm:spPr/>
      <dgm:t>
        <a:bodyPr/>
        <a:lstStyle/>
        <a:p>
          <a:endParaRPr lang="fr-FR"/>
        </a:p>
      </dgm:t>
    </dgm:pt>
    <dgm:pt modelId="{FB3FBA10-9F29-46E0-8FF5-BE45B4EC1A67}">
      <dgm:prSet phldrT="[Texte]"/>
      <dgm:spPr/>
      <dgm:t>
        <a:bodyPr/>
        <a:lstStyle/>
        <a:p>
          <a:r>
            <a:rPr lang="fr-FR" dirty="0" smtClean="0"/>
            <a:t>Stress</a:t>
          </a:r>
          <a:endParaRPr lang="fr-FR" dirty="0"/>
        </a:p>
      </dgm:t>
    </dgm:pt>
    <dgm:pt modelId="{B6A70A76-DC9B-450F-8E04-A55D124FEE1B}" type="parTrans" cxnId="{143C6678-DBE0-4C16-89AD-2D07DF2EBE9C}">
      <dgm:prSet/>
      <dgm:spPr/>
      <dgm:t>
        <a:bodyPr/>
        <a:lstStyle/>
        <a:p>
          <a:endParaRPr lang="fr-FR"/>
        </a:p>
      </dgm:t>
    </dgm:pt>
    <dgm:pt modelId="{3A1FD1D0-2FE2-472C-B4CE-037D132CECA3}" type="sibTrans" cxnId="{143C6678-DBE0-4C16-89AD-2D07DF2EBE9C}">
      <dgm:prSet/>
      <dgm:spPr/>
      <dgm:t>
        <a:bodyPr/>
        <a:lstStyle/>
        <a:p>
          <a:endParaRPr lang="fr-FR"/>
        </a:p>
      </dgm:t>
    </dgm:pt>
    <dgm:pt modelId="{FAB8B6AF-E661-4A19-9CEB-88167C42CCEC}">
      <dgm:prSet phldrT="[Texte]"/>
      <dgm:spPr/>
      <dgm:t>
        <a:bodyPr/>
        <a:lstStyle/>
        <a:p>
          <a:r>
            <a:rPr lang="fr-FR" dirty="0" smtClean="0"/>
            <a:t>Personnalité</a:t>
          </a:r>
          <a:endParaRPr lang="fr-FR" dirty="0"/>
        </a:p>
      </dgm:t>
    </dgm:pt>
    <dgm:pt modelId="{E5B0312F-D827-4784-AB04-B71CBA9FB11B}" type="parTrans" cxnId="{B74D2F50-8E60-4E16-9C79-6D93A23570EE}">
      <dgm:prSet/>
      <dgm:spPr/>
      <dgm:t>
        <a:bodyPr/>
        <a:lstStyle/>
        <a:p>
          <a:endParaRPr lang="fr-FR"/>
        </a:p>
      </dgm:t>
    </dgm:pt>
    <dgm:pt modelId="{158A884F-F452-4605-B8EA-E038DAA473A1}" type="sibTrans" cxnId="{B74D2F50-8E60-4E16-9C79-6D93A23570EE}">
      <dgm:prSet/>
      <dgm:spPr/>
      <dgm:t>
        <a:bodyPr/>
        <a:lstStyle/>
        <a:p>
          <a:endParaRPr lang="fr-FR"/>
        </a:p>
      </dgm:t>
    </dgm:pt>
    <dgm:pt modelId="{4660F9F5-8933-4F59-87B0-2B5A01987605}">
      <dgm:prSet phldrT="[Texte]"/>
      <dgm:spPr/>
      <dgm:t>
        <a:bodyPr/>
        <a:lstStyle/>
        <a:p>
          <a:r>
            <a:rPr lang="fr-FR" dirty="0" smtClean="0"/>
            <a:t>Nationalité</a:t>
          </a:r>
          <a:endParaRPr lang="fr-FR" dirty="0"/>
        </a:p>
      </dgm:t>
    </dgm:pt>
    <dgm:pt modelId="{A4E1BC4E-6DCB-4A54-B15F-E43423444FD5}" type="parTrans" cxnId="{042E1A1E-2BE9-492F-857F-4E9B0C8DFC15}">
      <dgm:prSet/>
      <dgm:spPr/>
      <dgm:t>
        <a:bodyPr/>
        <a:lstStyle/>
        <a:p>
          <a:endParaRPr lang="fr-FR"/>
        </a:p>
      </dgm:t>
    </dgm:pt>
    <dgm:pt modelId="{300F3808-D3DA-4B2D-872A-E25B1D8F6E96}" type="sibTrans" cxnId="{042E1A1E-2BE9-492F-857F-4E9B0C8DFC15}">
      <dgm:prSet/>
      <dgm:spPr/>
      <dgm:t>
        <a:bodyPr/>
        <a:lstStyle/>
        <a:p>
          <a:endParaRPr lang="fr-FR"/>
        </a:p>
      </dgm:t>
    </dgm:pt>
    <dgm:pt modelId="{D9460925-5F4D-4E9B-AB75-9A3E08C96076}">
      <dgm:prSet phldrT="[Texte]"/>
      <dgm:spPr/>
      <dgm:t>
        <a:bodyPr/>
        <a:lstStyle/>
        <a:p>
          <a:r>
            <a:rPr lang="fr-FR" dirty="0" smtClean="0"/>
            <a:t>Sabotage</a:t>
          </a:r>
          <a:endParaRPr lang="fr-FR" dirty="0"/>
        </a:p>
      </dgm:t>
    </dgm:pt>
    <dgm:pt modelId="{9288FCCC-2E83-48D7-8005-5E4507292A41}" type="parTrans" cxnId="{ADA59371-C726-43B5-8D56-5908F00F9D16}">
      <dgm:prSet/>
      <dgm:spPr/>
      <dgm:t>
        <a:bodyPr/>
        <a:lstStyle/>
        <a:p>
          <a:endParaRPr lang="fr-FR"/>
        </a:p>
      </dgm:t>
    </dgm:pt>
    <dgm:pt modelId="{1BEF0A32-BE60-4479-AA23-5923C39E1CDE}" type="sibTrans" cxnId="{ADA59371-C726-43B5-8D56-5908F00F9D16}">
      <dgm:prSet/>
      <dgm:spPr/>
      <dgm:t>
        <a:bodyPr/>
        <a:lstStyle/>
        <a:p>
          <a:endParaRPr lang="fr-FR"/>
        </a:p>
      </dgm:t>
    </dgm:pt>
    <dgm:pt modelId="{12F4A016-D0A6-4B18-A247-3710FE23A704}">
      <dgm:prSet phldrT="[Texte]"/>
      <dgm:spPr/>
      <dgm:t>
        <a:bodyPr/>
        <a:lstStyle/>
        <a:p>
          <a:r>
            <a:rPr lang="fr-FR" dirty="0" smtClean="0"/>
            <a:t>Bouleversement</a:t>
          </a:r>
          <a:endParaRPr lang="fr-FR" dirty="0"/>
        </a:p>
      </dgm:t>
    </dgm:pt>
    <dgm:pt modelId="{20A26E61-0FFD-41EA-A169-9EECEC4A6843}" type="parTrans" cxnId="{62262D27-CDE0-4B25-9787-4DF2EDB92C88}">
      <dgm:prSet/>
      <dgm:spPr/>
      <dgm:t>
        <a:bodyPr/>
        <a:lstStyle/>
        <a:p>
          <a:endParaRPr lang="fr-FR"/>
        </a:p>
      </dgm:t>
    </dgm:pt>
    <dgm:pt modelId="{5E15F43E-2DB6-40E3-A4EA-6C53CDB816C6}" type="sibTrans" cxnId="{62262D27-CDE0-4B25-9787-4DF2EDB92C88}">
      <dgm:prSet/>
      <dgm:spPr/>
      <dgm:t>
        <a:bodyPr/>
        <a:lstStyle/>
        <a:p>
          <a:endParaRPr lang="fr-FR"/>
        </a:p>
      </dgm:t>
    </dgm:pt>
    <dgm:pt modelId="{13EF6C93-9A01-4298-BFE0-D09D151110A9}">
      <dgm:prSet phldrT="[Texte]"/>
      <dgm:spPr/>
      <dgm:t>
        <a:bodyPr/>
        <a:lstStyle/>
        <a:p>
          <a:r>
            <a:rPr lang="fr-FR" dirty="0" smtClean="0"/>
            <a:t>Epreuves de force</a:t>
          </a:r>
          <a:endParaRPr lang="fr-FR" dirty="0"/>
        </a:p>
      </dgm:t>
    </dgm:pt>
    <dgm:pt modelId="{4CF84061-7FCB-49C4-AC31-46EA20B81F78}" type="parTrans" cxnId="{2384290C-B8B9-4E67-976E-E73DCD58515A}">
      <dgm:prSet/>
      <dgm:spPr/>
      <dgm:t>
        <a:bodyPr/>
        <a:lstStyle/>
        <a:p>
          <a:endParaRPr lang="fr-FR"/>
        </a:p>
      </dgm:t>
    </dgm:pt>
    <dgm:pt modelId="{D0C987D7-34E1-429E-9276-6A8F1FA5AA1E}" type="sibTrans" cxnId="{2384290C-B8B9-4E67-976E-E73DCD58515A}">
      <dgm:prSet/>
      <dgm:spPr/>
      <dgm:t>
        <a:bodyPr/>
        <a:lstStyle/>
        <a:p>
          <a:endParaRPr lang="fr-FR"/>
        </a:p>
      </dgm:t>
    </dgm:pt>
    <dgm:pt modelId="{D5091455-7BC6-4F75-862C-3C5F02D5D92A}" type="pres">
      <dgm:prSet presAssocID="{0174E209-DAA8-470F-86FA-8FB382687CD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71A46FF-7863-494A-B419-FB0DC124BEBF}" type="pres">
      <dgm:prSet presAssocID="{84636322-F304-4572-87A9-358B8E3A08FD}" presName="composite" presStyleCnt="0"/>
      <dgm:spPr/>
    </dgm:pt>
    <dgm:pt modelId="{EC1AC2B6-EFC5-42B8-B863-9998BEA8E3D5}" type="pres">
      <dgm:prSet presAssocID="{84636322-F304-4572-87A9-358B8E3A08F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5A7157B-4240-443B-B293-ECCA952867E2}" type="pres">
      <dgm:prSet presAssocID="{84636322-F304-4572-87A9-358B8E3A08FD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A5CD93D-C17F-4440-8DBA-0741FBD21EF4}" type="pres">
      <dgm:prSet presAssocID="{3B000A04-9574-4FAC-BF5E-4C3B8FD777F6}" presName="space" presStyleCnt="0"/>
      <dgm:spPr/>
    </dgm:pt>
    <dgm:pt modelId="{6EF7EC42-1F6E-4644-B333-0D9477B307D6}" type="pres">
      <dgm:prSet presAssocID="{41CB6550-F5AC-4320-8CEF-D586169C76CB}" presName="composite" presStyleCnt="0"/>
      <dgm:spPr/>
    </dgm:pt>
    <dgm:pt modelId="{29677E93-A557-41EB-8340-73F08C2316F2}" type="pres">
      <dgm:prSet presAssocID="{41CB6550-F5AC-4320-8CEF-D586169C76C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C6E1C5C-974E-4D7E-9DCF-56A8DBA52769}" type="pres">
      <dgm:prSet presAssocID="{41CB6550-F5AC-4320-8CEF-D586169C76CB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083FEFB-F42F-43AB-8C59-780358290646}" type="pres">
      <dgm:prSet presAssocID="{140123FA-5890-406C-8AD3-60FFD77A6916}" presName="space" presStyleCnt="0"/>
      <dgm:spPr/>
    </dgm:pt>
    <dgm:pt modelId="{D0F4EAC6-6735-47F0-B485-79D019A8BE94}" type="pres">
      <dgm:prSet presAssocID="{479118C3-4F12-44D6-BCEC-3F6F58F91E29}" presName="composite" presStyleCnt="0"/>
      <dgm:spPr/>
    </dgm:pt>
    <dgm:pt modelId="{B290C06D-52C3-4DE6-B329-F1FBDD28D527}" type="pres">
      <dgm:prSet presAssocID="{479118C3-4F12-44D6-BCEC-3F6F58F91E2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CA4B104-73C6-407B-BFA9-DD81C438F614}" type="pres">
      <dgm:prSet presAssocID="{479118C3-4F12-44D6-BCEC-3F6F58F91E29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5DF5448-C35A-9A49-9BAE-AAA00A5ECB24}" type="presOf" srcId="{5D3122CA-EB3E-4FF3-947E-FEB0323EFAE2}" destId="{0C6E1C5C-974E-4D7E-9DCF-56A8DBA52769}" srcOrd="0" destOrd="0" presId="urn:microsoft.com/office/officeart/2005/8/layout/hList1"/>
    <dgm:cxn modelId="{ADA59371-C726-43B5-8D56-5908F00F9D16}" srcId="{479118C3-4F12-44D6-BCEC-3F6F58F91E29}" destId="{D9460925-5F4D-4E9B-AB75-9A3E08C96076}" srcOrd="2" destOrd="0" parTransId="{9288FCCC-2E83-48D7-8005-5E4507292A41}" sibTransId="{1BEF0A32-BE60-4479-AA23-5923C39E1CDE}"/>
    <dgm:cxn modelId="{F46E9CD8-4A0A-8941-A4B2-7AC5461EA10A}" type="presOf" srcId="{4660F9F5-8933-4F59-87B0-2B5A01987605}" destId="{95A7157B-4240-443B-B293-ECCA952867E2}" srcOrd="0" destOrd="3" presId="urn:microsoft.com/office/officeart/2005/8/layout/hList1"/>
    <dgm:cxn modelId="{B84EB47E-7D25-DB48-8081-8D50535B5EE6}" type="presOf" srcId="{72A3F934-4EAB-45C1-B0D9-5196FA8F42AD}" destId="{95A7157B-4240-443B-B293-ECCA952867E2}" srcOrd="0" destOrd="2" presId="urn:microsoft.com/office/officeart/2005/8/layout/hList1"/>
    <dgm:cxn modelId="{F65FAF2F-2C73-C647-BB52-0BD7FA7E3850}" type="presOf" srcId="{41CB6550-F5AC-4320-8CEF-D586169C76CB}" destId="{29677E93-A557-41EB-8340-73F08C2316F2}" srcOrd="0" destOrd="0" presId="urn:microsoft.com/office/officeart/2005/8/layout/hList1"/>
    <dgm:cxn modelId="{70066FC8-3D69-4666-9628-0590ADC0ABFE}" srcId="{479118C3-4F12-44D6-BCEC-3F6F58F91E29}" destId="{5D6E02E0-D751-4A6B-A75A-FA885689A1F9}" srcOrd="0" destOrd="0" parTransId="{C99E4607-5708-40D8-BFED-D62FEB1AA655}" sibTransId="{7223C3BA-03B5-4D1F-9C85-B09CEF0FBB81}"/>
    <dgm:cxn modelId="{D475E3BF-7595-46E5-91E6-7908AA7E3D97}" srcId="{0174E209-DAA8-470F-86FA-8FB382687CDE}" destId="{479118C3-4F12-44D6-BCEC-3F6F58F91E29}" srcOrd="2" destOrd="0" parTransId="{5838AF04-2626-473B-B7B0-DF46410D4E2A}" sibTransId="{DDA640E3-665B-49F8-ACB6-41957C74CD32}"/>
    <dgm:cxn modelId="{24B7F718-87CE-E24B-8F13-8B48578C56DD}" type="presOf" srcId="{A4D20965-2872-4F0F-9770-EE8A5603F743}" destId="{95A7157B-4240-443B-B293-ECCA952867E2}" srcOrd="0" destOrd="1" presId="urn:microsoft.com/office/officeart/2005/8/layout/hList1"/>
    <dgm:cxn modelId="{A4698786-CBD9-4057-8B17-6BAC3705E2DE}" srcId="{84636322-F304-4572-87A9-358B8E3A08FD}" destId="{A4D20965-2872-4F0F-9770-EE8A5603F743}" srcOrd="1" destOrd="0" parTransId="{BB677200-1FB0-43BC-AE48-EF0B58A8669C}" sibTransId="{D9247B00-0A1F-4698-A142-D7D00D2222AB}"/>
    <dgm:cxn modelId="{1C6B79B9-EC92-1340-AA35-F60DD2AB1154}" type="presOf" srcId="{13EF6C93-9A01-4298-BFE0-D09D151110A9}" destId="{8CA4B104-73C6-407B-BFA9-DD81C438F614}" srcOrd="0" destOrd="4" presId="urn:microsoft.com/office/officeart/2005/8/layout/hList1"/>
    <dgm:cxn modelId="{678459B2-144E-FE40-8DB1-8C636E4F73FA}" type="presOf" srcId="{5D6E02E0-D751-4A6B-A75A-FA885689A1F9}" destId="{8CA4B104-73C6-407B-BFA9-DD81C438F614}" srcOrd="0" destOrd="0" presId="urn:microsoft.com/office/officeart/2005/8/layout/hList1"/>
    <dgm:cxn modelId="{5CF09116-AB86-4392-B5CA-C3B721ACC61F}" srcId="{41CB6550-F5AC-4320-8CEF-D586169C76CB}" destId="{01DF4023-8F54-44F9-BE60-523D6DDCF2C3}" srcOrd="1" destOrd="0" parTransId="{824C538A-8AD7-47FE-94F0-8C87BF547673}" sibTransId="{1C605350-7ED2-4E53-AC84-1105FA424BB1}"/>
    <dgm:cxn modelId="{143C6678-DBE0-4C16-89AD-2D07DF2EBE9C}" srcId="{479118C3-4F12-44D6-BCEC-3F6F58F91E29}" destId="{FB3FBA10-9F29-46E0-8FF5-BE45B4EC1A67}" srcOrd="1" destOrd="0" parTransId="{B6A70A76-DC9B-450F-8E04-A55D124FEE1B}" sibTransId="{3A1FD1D0-2FE2-472C-B4CE-037D132CECA3}"/>
    <dgm:cxn modelId="{0B43C780-EECB-4E46-A9AE-99FF94298F49}" type="presOf" srcId="{01DF4023-8F54-44F9-BE60-523D6DDCF2C3}" destId="{0C6E1C5C-974E-4D7E-9DCF-56A8DBA52769}" srcOrd="0" destOrd="1" presId="urn:microsoft.com/office/officeart/2005/8/layout/hList1"/>
    <dgm:cxn modelId="{DFE5C868-BE02-44DD-99D4-374FB1E673BC}" srcId="{0174E209-DAA8-470F-86FA-8FB382687CDE}" destId="{41CB6550-F5AC-4320-8CEF-D586169C76CB}" srcOrd="1" destOrd="0" parTransId="{32DCC8D0-83BA-42F0-AF9D-4F01A230B63B}" sibTransId="{140123FA-5890-406C-8AD3-60FFD77A6916}"/>
    <dgm:cxn modelId="{05293CBA-DD41-8542-B3CD-C6378A8B4CBE}" type="presOf" srcId="{FAB8B6AF-E661-4A19-9CEB-88167C42CCEC}" destId="{95A7157B-4240-443B-B293-ECCA952867E2}" srcOrd="0" destOrd="0" presId="urn:microsoft.com/office/officeart/2005/8/layout/hList1"/>
    <dgm:cxn modelId="{FB3EFBF3-2B5B-AE44-979D-661B5E279748}" type="presOf" srcId="{0174E209-DAA8-470F-86FA-8FB382687CDE}" destId="{D5091455-7BC6-4F75-862C-3C5F02D5D92A}" srcOrd="0" destOrd="0" presId="urn:microsoft.com/office/officeart/2005/8/layout/hList1"/>
    <dgm:cxn modelId="{5657121D-5400-5C41-8FED-7AAD43AEFAE6}" type="presOf" srcId="{D9460925-5F4D-4E9B-AB75-9A3E08C96076}" destId="{8CA4B104-73C6-407B-BFA9-DD81C438F614}" srcOrd="0" destOrd="2" presId="urn:microsoft.com/office/officeart/2005/8/layout/hList1"/>
    <dgm:cxn modelId="{2F2D78E3-C28D-4B29-90F9-9C24B792BB8C}" srcId="{84636322-F304-4572-87A9-358B8E3A08FD}" destId="{72A3F934-4EAB-45C1-B0D9-5196FA8F42AD}" srcOrd="2" destOrd="0" parTransId="{30B4D760-A253-4660-A452-56116EE92ECD}" sibTransId="{D333DB52-0424-4410-8CF9-66B37C69B0B5}"/>
    <dgm:cxn modelId="{EC015238-C6FC-0E4B-9C6D-8CF35471A8F8}" type="presOf" srcId="{479118C3-4F12-44D6-BCEC-3F6F58F91E29}" destId="{B290C06D-52C3-4DE6-B329-F1FBDD28D527}" srcOrd="0" destOrd="0" presId="urn:microsoft.com/office/officeart/2005/8/layout/hList1"/>
    <dgm:cxn modelId="{042E1A1E-2BE9-492F-857F-4E9B0C8DFC15}" srcId="{84636322-F304-4572-87A9-358B8E3A08FD}" destId="{4660F9F5-8933-4F59-87B0-2B5A01987605}" srcOrd="3" destOrd="0" parTransId="{A4E1BC4E-6DCB-4A54-B15F-E43423444FD5}" sibTransId="{300F3808-D3DA-4B2D-872A-E25B1D8F6E96}"/>
    <dgm:cxn modelId="{ABD0D1F9-ED07-4570-AB51-33128468559A}" srcId="{0174E209-DAA8-470F-86FA-8FB382687CDE}" destId="{84636322-F304-4572-87A9-358B8E3A08FD}" srcOrd="0" destOrd="0" parTransId="{92C90777-BB3E-4B11-BC06-7D4B5597B101}" sibTransId="{3B000A04-9574-4FAC-BF5E-4C3B8FD777F6}"/>
    <dgm:cxn modelId="{6DF0527C-F89C-0B4B-9E7E-91C233AA713C}" type="presOf" srcId="{84636322-F304-4572-87A9-358B8E3A08FD}" destId="{EC1AC2B6-EFC5-42B8-B863-9998BEA8E3D5}" srcOrd="0" destOrd="0" presId="urn:microsoft.com/office/officeart/2005/8/layout/hList1"/>
    <dgm:cxn modelId="{62262D27-CDE0-4B25-9787-4DF2EDB92C88}" srcId="{479118C3-4F12-44D6-BCEC-3F6F58F91E29}" destId="{12F4A016-D0A6-4B18-A247-3710FE23A704}" srcOrd="3" destOrd="0" parTransId="{20A26E61-0FFD-41EA-A169-9EECEC4A6843}" sibTransId="{5E15F43E-2DB6-40E3-A4EA-6C53CDB816C6}"/>
    <dgm:cxn modelId="{61577617-E303-4925-B9B1-CFF596442624}" srcId="{41CB6550-F5AC-4320-8CEF-D586169C76CB}" destId="{5D3122CA-EB3E-4FF3-947E-FEB0323EFAE2}" srcOrd="0" destOrd="0" parTransId="{8DD93722-B83D-4B9C-8268-BF53F5D957CA}" sibTransId="{384CE8AF-4089-4235-911E-AB2C7356C190}"/>
    <dgm:cxn modelId="{2384290C-B8B9-4E67-976E-E73DCD58515A}" srcId="{479118C3-4F12-44D6-BCEC-3F6F58F91E29}" destId="{13EF6C93-9A01-4298-BFE0-D09D151110A9}" srcOrd="4" destOrd="0" parTransId="{4CF84061-7FCB-49C4-AC31-46EA20B81F78}" sibTransId="{D0C987D7-34E1-429E-9276-6A8F1FA5AA1E}"/>
    <dgm:cxn modelId="{FE35B8CD-4034-B249-8653-6F2C5FCD6FFA}" type="presOf" srcId="{12F4A016-D0A6-4B18-A247-3710FE23A704}" destId="{8CA4B104-73C6-407B-BFA9-DD81C438F614}" srcOrd="0" destOrd="3" presId="urn:microsoft.com/office/officeart/2005/8/layout/hList1"/>
    <dgm:cxn modelId="{B74D2F50-8E60-4E16-9C79-6D93A23570EE}" srcId="{84636322-F304-4572-87A9-358B8E3A08FD}" destId="{FAB8B6AF-E661-4A19-9CEB-88167C42CCEC}" srcOrd="0" destOrd="0" parTransId="{E5B0312F-D827-4784-AB04-B71CBA9FB11B}" sibTransId="{158A884F-F452-4605-B8EA-E038DAA473A1}"/>
    <dgm:cxn modelId="{D13C3DD1-7725-534F-8AA6-C5BD02AEC803}" type="presOf" srcId="{FB3FBA10-9F29-46E0-8FF5-BE45B4EC1A67}" destId="{8CA4B104-73C6-407B-BFA9-DD81C438F614}" srcOrd="0" destOrd="1" presId="urn:microsoft.com/office/officeart/2005/8/layout/hList1"/>
    <dgm:cxn modelId="{547F0959-12B4-A947-BC5B-3ACB84E828EA}" type="presParOf" srcId="{D5091455-7BC6-4F75-862C-3C5F02D5D92A}" destId="{D71A46FF-7863-494A-B419-FB0DC124BEBF}" srcOrd="0" destOrd="0" presId="urn:microsoft.com/office/officeart/2005/8/layout/hList1"/>
    <dgm:cxn modelId="{E481D79D-768E-244B-8ED6-0FA8C5CFF50B}" type="presParOf" srcId="{D71A46FF-7863-494A-B419-FB0DC124BEBF}" destId="{EC1AC2B6-EFC5-42B8-B863-9998BEA8E3D5}" srcOrd="0" destOrd="0" presId="urn:microsoft.com/office/officeart/2005/8/layout/hList1"/>
    <dgm:cxn modelId="{830718E7-7974-BC47-AAB6-F33382944CAA}" type="presParOf" srcId="{D71A46FF-7863-494A-B419-FB0DC124BEBF}" destId="{95A7157B-4240-443B-B293-ECCA952867E2}" srcOrd="1" destOrd="0" presId="urn:microsoft.com/office/officeart/2005/8/layout/hList1"/>
    <dgm:cxn modelId="{F4081C60-23F8-E345-BAB3-14D411C26A56}" type="presParOf" srcId="{D5091455-7BC6-4F75-862C-3C5F02D5D92A}" destId="{0A5CD93D-C17F-4440-8DBA-0741FBD21EF4}" srcOrd="1" destOrd="0" presId="urn:microsoft.com/office/officeart/2005/8/layout/hList1"/>
    <dgm:cxn modelId="{AF4EF586-6465-9F40-A7A9-32ECDDF0DC23}" type="presParOf" srcId="{D5091455-7BC6-4F75-862C-3C5F02D5D92A}" destId="{6EF7EC42-1F6E-4644-B333-0D9477B307D6}" srcOrd="2" destOrd="0" presId="urn:microsoft.com/office/officeart/2005/8/layout/hList1"/>
    <dgm:cxn modelId="{4601C4DD-7FFB-AE41-9697-42806F5E3924}" type="presParOf" srcId="{6EF7EC42-1F6E-4644-B333-0D9477B307D6}" destId="{29677E93-A557-41EB-8340-73F08C2316F2}" srcOrd="0" destOrd="0" presId="urn:microsoft.com/office/officeart/2005/8/layout/hList1"/>
    <dgm:cxn modelId="{8540F481-944D-6F4E-9FFB-935411E7A623}" type="presParOf" srcId="{6EF7EC42-1F6E-4644-B333-0D9477B307D6}" destId="{0C6E1C5C-974E-4D7E-9DCF-56A8DBA52769}" srcOrd="1" destOrd="0" presId="urn:microsoft.com/office/officeart/2005/8/layout/hList1"/>
    <dgm:cxn modelId="{0ECCED0C-D867-C541-AD5A-A3B437F9DB1A}" type="presParOf" srcId="{D5091455-7BC6-4F75-862C-3C5F02D5D92A}" destId="{2083FEFB-F42F-43AB-8C59-780358290646}" srcOrd="3" destOrd="0" presId="urn:microsoft.com/office/officeart/2005/8/layout/hList1"/>
    <dgm:cxn modelId="{C6A213A1-6C42-D94E-8B31-29F2BE5D28A9}" type="presParOf" srcId="{D5091455-7BC6-4F75-862C-3C5F02D5D92A}" destId="{D0F4EAC6-6735-47F0-B485-79D019A8BE94}" srcOrd="4" destOrd="0" presId="urn:microsoft.com/office/officeart/2005/8/layout/hList1"/>
    <dgm:cxn modelId="{6D9CC984-2E72-A04B-8461-A9AE9701CD48}" type="presParOf" srcId="{D0F4EAC6-6735-47F0-B485-79D019A8BE94}" destId="{B290C06D-52C3-4DE6-B329-F1FBDD28D527}" srcOrd="0" destOrd="0" presId="urn:microsoft.com/office/officeart/2005/8/layout/hList1"/>
    <dgm:cxn modelId="{8B589273-2590-944B-B819-E8520DB5B0BC}" type="presParOf" srcId="{D0F4EAC6-6735-47F0-B485-79D019A8BE94}" destId="{8CA4B104-73C6-407B-BFA9-DD81C438F61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1D12C76-86E4-493C-B151-8006AFDEA91A}" type="doc">
      <dgm:prSet loTypeId="urn:microsoft.com/office/officeart/2005/8/layout/hChevron3" loCatId="process" qsTypeId="urn:microsoft.com/office/officeart/2005/8/quickstyle/simple3" qsCatId="simple" csTypeId="urn:microsoft.com/office/officeart/2005/8/colors/accent1_2" csCatId="accent1" phldr="1"/>
      <dgm:spPr/>
    </dgm:pt>
    <dgm:pt modelId="{29B9EE5F-935D-41C9-A789-E31AC9EBD4FE}">
      <dgm:prSet phldrT="[Texte]"/>
      <dgm:spPr/>
      <dgm:t>
        <a:bodyPr/>
        <a:lstStyle/>
        <a:p>
          <a:r>
            <a:rPr lang="fr-FR" dirty="0" smtClean="0"/>
            <a:t>Définition</a:t>
          </a:r>
          <a:endParaRPr lang="fr-FR" dirty="0"/>
        </a:p>
      </dgm:t>
    </dgm:pt>
    <dgm:pt modelId="{7458C0F1-B747-4148-A4C5-CFCF1D8F6249}" type="parTrans" cxnId="{897D9E36-AE86-4892-84A7-5CE943C9EBBC}">
      <dgm:prSet/>
      <dgm:spPr/>
      <dgm:t>
        <a:bodyPr/>
        <a:lstStyle/>
        <a:p>
          <a:endParaRPr lang="fr-FR"/>
        </a:p>
      </dgm:t>
    </dgm:pt>
    <dgm:pt modelId="{A0C23CD1-369B-4DCE-81A1-8535F30D3C9E}" type="sibTrans" cxnId="{897D9E36-AE86-4892-84A7-5CE943C9EBBC}">
      <dgm:prSet/>
      <dgm:spPr/>
      <dgm:t>
        <a:bodyPr/>
        <a:lstStyle/>
        <a:p>
          <a:endParaRPr lang="fr-FR"/>
        </a:p>
      </dgm:t>
    </dgm:pt>
    <dgm:pt modelId="{BB46B858-9694-43D2-8223-0F3AD44DF8DA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FR" b="1" dirty="0" smtClean="0">
              <a:solidFill>
                <a:schemeClr val="bg1"/>
              </a:solidFill>
            </a:rPr>
            <a:t>Origines</a:t>
          </a:r>
          <a:endParaRPr lang="fr-FR" b="1" dirty="0">
            <a:solidFill>
              <a:schemeClr val="bg1"/>
            </a:solidFill>
          </a:endParaRPr>
        </a:p>
      </dgm:t>
    </dgm:pt>
    <dgm:pt modelId="{A53A3BC2-7EA6-41B8-B073-E7571F7990A5}" type="parTrans" cxnId="{DBBE06A0-8AEA-462C-A5E5-52B6C1E6065E}">
      <dgm:prSet/>
      <dgm:spPr/>
      <dgm:t>
        <a:bodyPr/>
        <a:lstStyle/>
        <a:p>
          <a:endParaRPr lang="fr-FR"/>
        </a:p>
      </dgm:t>
    </dgm:pt>
    <dgm:pt modelId="{A22A89E1-BFF8-4CDE-9076-CDEF5CB973FF}" type="sibTrans" cxnId="{DBBE06A0-8AEA-462C-A5E5-52B6C1E6065E}">
      <dgm:prSet/>
      <dgm:spPr/>
      <dgm:t>
        <a:bodyPr/>
        <a:lstStyle/>
        <a:p>
          <a:endParaRPr lang="fr-FR"/>
        </a:p>
      </dgm:t>
    </dgm:pt>
    <dgm:pt modelId="{55F7EC97-C72C-4237-9917-0FBB5FA7C778}">
      <dgm:prSet phldrT="[Texte]"/>
      <dgm:spPr/>
      <dgm:t>
        <a:bodyPr/>
        <a:lstStyle/>
        <a:p>
          <a:r>
            <a:rPr lang="fr-FR" dirty="0" smtClean="0"/>
            <a:t>Types de conflits</a:t>
          </a:r>
          <a:endParaRPr lang="fr-FR" dirty="0"/>
        </a:p>
      </dgm:t>
    </dgm:pt>
    <dgm:pt modelId="{8001AD93-4DA5-431B-B85D-7327CA8445A4}" type="parTrans" cxnId="{931B4A13-751D-4C1C-8BCA-BC0B58705EE6}">
      <dgm:prSet/>
      <dgm:spPr/>
      <dgm:t>
        <a:bodyPr/>
        <a:lstStyle/>
        <a:p>
          <a:endParaRPr lang="fr-FR"/>
        </a:p>
      </dgm:t>
    </dgm:pt>
    <dgm:pt modelId="{43F0E524-48AE-46A4-B13C-FBE2D008DD3C}" type="sibTrans" cxnId="{931B4A13-751D-4C1C-8BCA-BC0B58705EE6}">
      <dgm:prSet/>
      <dgm:spPr/>
      <dgm:t>
        <a:bodyPr/>
        <a:lstStyle/>
        <a:p>
          <a:endParaRPr lang="fr-FR"/>
        </a:p>
      </dgm:t>
    </dgm:pt>
    <dgm:pt modelId="{EF8C9F64-DD44-417C-93E2-F91EEC38E569}">
      <dgm:prSet/>
      <dgm:spPr/>
      <dgm:t>
        <a:bodyPr/>
        <a:lstStyle/>
        <a:p>
          <a:r>
            <a:rPr lang="fr-FR" dirty="0" smtClean="0"/>
            <a:t>Prévenir les conflits</a:t>
          </a:r>
          <a:endParaRPr lang="fr-FR" dirty="0"/>
        </a:p>
      </dgm:t>
    </dgm:pt>
    <dgm:pt modelId="{5E2CBC03-8D37-49D7-BA0E-7385EDB5B63E}" type="parTrans" cxnId="{2959B742-BACC-43D3-AC8F-302FF457AD14}">
      <dgm:prSet/>
      <dgm:spPr/>
      <dgm:t>
        <a:bodyPr/>
        <a:lstStyle/>
        <a:p>
          <a:endParaRPr lang="fr-FR"/>
        </a:p>
      </dgm:t>
    </dgm:pt>
    <dgm:pt modelId="{81E9701F-AEEF-488C-A122-B7A7B7A33675}" type="sibTrans" cxnId="{2959B742-BACC-43D3-AC8F-302FF457AD14}">
      <dgm:prSet/>
      <dgm:spPr/>
      <dgm:t>
        <a:bodyPr/>
        <a:lstStyle/>
        <a:p>
          <a:endParaRPr lang="fr-FR"/>
        </a:p>
      </dgm:t>
    </dgm:pt>
    <dgm:pt modelId="{1E8C338B-CFB9-4F4A-BFD9-3A522B107214}">
      <dgm:prSet/>
      <dgm:spPr/>
      <dgm:t>
        <a:bodyPr/>
        <a:lstStyle/>
        <a:p>
          <a:r>
            <a:rPr lang="fr-FR" dirty="0" smtClean="0"/>
            <a:t>Gérer les conflits</a:t>
          </a:r>
          <a:endParaRPr lang="fr-FR" dirty="0"/>
        </a:p>
      </dgm:t>
    </dgm:pt>
    <dgm:pt modelId="{B37A2E7D-8EEB-425C-B1BB-B93EA712026C}" type="parTrans" cxnId="{01AE865A-7AE9-4FB6-9189-E877450B44E8}">
      <dgm:prSet/>
      <dgm:spPr/>
      <dgm:t>
        <a:bodyPr/>
        <a:lstStyle/>
        <a:p>
          <a:endParaRPr lang="fr-FR"/>
        </a:p>
      </dgm:t>
    </dgm:pt>
    <dgm:pt modelId="{6BDB4641-3EDC-4FBE-8F2A-656ABCB0693E}" type="sibTrans" cxnId="{01AE865A-7AE9-4FB6-9189-E877450B44E8}">
      <dgm:prSet/>
      <dgm:spPr/>
      <dgm:t>
        <a:bodyPr/>
        <a:lstStyle/>
        <a:p>
          <a:endParaRPr lang="fr-FR"/>
        </a:p>
      </dgm:t>
    </dgm:pt>
    <dgm:pt modelId="{EF6BEFC4-81C1-4017-9A48-87F94DB6418A}">
      <dgm:prSet/>
      <dgm:spPr/>
      <dgm:t>
        <a:bodyPr/>
        <a:lstStyle/>
        <a:p>
          <a:r>
            <a:rPr lang="fr-FR" dirty="0" smtClean="0"/>
            <a:t>Exemple</a:t>
          </a:r>
          <a:endParaRPr lang="fr-FR" dirty="0"/>
        </a:p>
      </dgm:t>
    </dgm:pt>
    <dgm:pt modelId="{6EA6A95A-86B9-4BC6-B715-1F5FD660B788}" type="parTrans" cxnId="{2D728506-0934-4EFB-B26C-52EC02E0E7D7}">
      <dgm:prSet/>
      <dgm:spPr/>
      <dgm:t>
        <a:bodyPr/>
        <a:lstStyle/>
        <a:p>
          <a:endParaRPr lang="fr-FR"/>
        </a:p>
      </dgm:t>
    </dgm:pt>
    <dgm:pt modelId="{D09C204D-3DAF-4AC8-8CC6-4BF73A2C6B1C}" type="sibTrans" cxnId="{2D728506-0934-4EFB-B26C-52EC02E0E7D7}">
      <dgm:prSet/>
      <dgm:spPr/>
      <dgm:t>
        <a:bodyPr/>
        <a:lstStyle/>
        <a:p>
          <a:endParaRPr lang="fr-FR"/>
        </a:p>
      </dgm:t>
    </dgm:pt>
    <dgm:pt modelId="{8D63FC6A-AEFA-45D9-891D-EE3CE042CC1E}" type="pres">
      <dgm:prSet presAssocID="{61D12C76-86E4-493C-B151-8006AFDEA91A}" presName="Name0" presStyleCnt="0">
        <dgm:presLayoutVars>
          <dgm:dir/>
          <dgm:resizeHandles val="exact"/>
        </dgm:presLayoutVars>
      </dgm:prSet>
      <dgm:spPr/>
    </dgm:pt>
    <dgm:pt modelId="{5D8E743A-DA55-4E7A-83E2-37D6B3329324}" type="pres">
      <dgm:prSet presAssocID="{29B9EE5F-935D-41C9-A789-E31AC9EBD4FE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F4FBB8-FC72-4CD2-96C3-A02FA4F80CF9}" type="pres">
      <dgm:prSet presAssocID="{A0C23CD1-369B-4DCE-81A1-8535F30D3C9E}" presName="parSpace" presStyleCnt="0"/>
      <dgm:spPr/>
    </dgm:pt>
    <dgm:pt modelId="{FF8C565D-F394-4670-BB4A-688172A18A3D}" type="pres">
      <dgm:prSet presAssocID="{BB46B858-9694-43D2-8223-0F3AD44DF8DA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C3EEE54-1DBB-446B-BD7D-E1166C418593}" type="pres">
      <dgm:prSet presAssocID="{A22A89E1-BFF8-4CDE-9076-CDEF5CB973FF}" presName="parSpace" presStyleCnt="0"/>
      <dgm:spPr/>
    </dgm:pt>
    <dgm:pt modelId="{467FDD30-24C6-4BD2-B1C9-998BD4C2E7AE}" type="pres">
      <dgm:prSet presAssocID="{55F7EC97-C72C-4237-9917-0FBB5FA7C778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D8D4D5-C838-4D47-A22C-40BEBF27E812}" type="pres">
      <dgm:prSet presAssocID="{43F0E524-48AE-46A4-B13C-FBE2D008DD3C}" presName="parSpace" presStyleCnt="0"/>
      <dgm:spPr/>
    </dgm:pt>
    <dgm:pt modelId="{AB95791B-5D1C-448F-A333-CEC453EA77B4}" type="pres">
      <dgm:prSet presAssocID="{EF8C9F64-DD44-417C-93E2-F91EEC38E569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EDC6095-324A-42D0-B93B-85DD6EAE7DAB}" type="pres">
      <dgm:prSet presAssocID="{81E9701F-AEEF-488C-A122-B7A7B7A33675}" presName="parSpace" presStyleCnt="0"/>
      <dgm:spPr/>
    </dgm:pt>
    <dgm:pt modelId="{2951A1C1-69CD-4BC0-B11B-14ECE012D4D3}" type="pres">
      <dgm:prSet presAssocID="{1E8C338B-CFB9-4F4A-BFD9-3A522B107214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5EEACA1-7829-4F03-A8B5-C1A716B2B3F6}" type="pres">
      <dgm:prSet presAssocID="{6BDB4641-3EDC-4FBE-8F2A-656ABCB0693E}" presName="parSpace" presStyleCnt="0"/>
      <dgm:spPr/>
    </dgm:pt>
    <dgm:pt modelId="{05ABEF53-B4B9-42AF-9712-DE168D928CD3}" type="pres">
      <dgm:prSet presAssocID="{EF6BEFC4-81C1-4017-9A48-87F94DB6418A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D728506-0934-4EFB-B26C-52EC02E0E7D7}" srcId="{61D12C76-86E4-493C-B151-8006AFDEA91A}" destId="{EF6BEFC4-81C1-4017-9A48-87F94DB6418A}" srcOrd="5" destOrd="0" parTransId="{6EA6A95A-86B9-4BC6-B715-1F5FD660B788}" sibTransId="{D09C204D-3DAF-4AC8-8CC6-4BF73A2C6B1C}"/>
    <dgm:cxn modelId="{DBBE06A0-8AEA-462C-A5E5-52B6C1E6065E}" srcId="{61D12C76-86E4-493C-B151-8006AFDEA91A}" destId="{BB46B858-9694-43D2-8223-0F3AD44DF8DA}" srcOrd="1" destOrd="0" parTransId="{A53A3BC2-7EA6-41B8-B073-E7571F7990A5}" sibTransId="{A22A89E1-BFF8-4CDE-9076-CDEF5CB973FF}"/>
    <dgm:cxn modelId="{C3CD9BB4-73A1-0E44-B4D3-026E279FE2C1}" type="presOf" srcId="{EF6BEFC4-81C1-4017-9A48-87F94DB6418A}" destId="{05ABEF53-B4B9-42AF-9712-DE168D928CD3}" srcOrd="0" destOrd="0" presId="urn:microsoft.com/office/officeart/2005/8/layout/hChevron3"/>
    <dgm:cxn modelId="{9ED6A878-1A93-1244-AC9E-BB5EA5D213CF}" type="presOf" srcId="{BB46B858-9694-43D2-8223-0F3AD44DF8DA}" destId="{FF8C565D-F394-4670-BB4A-688172A18A3D}" srcOrd="0" destOrd="0" presId="urn:microsoft.com/office/officeart/2005/8/layout/hChevron3"/>
    <dgm:cxn modelId="{F604D702-39D7-CB47-B5C4-CE00D9B453B2}" type="presOf" srcId="{55F7EC97-C72C-4237-9917-0FBB5FA7C778}" destId="{467FDD30-24C6-4BD2-B1C9-998BD4C2E7AE}" srcOrd="0" destOrd="0" presId="urn:microsoft.com/office/officeart/2005/8/layout/hChevron3"/>
    <dgm:cxn modelId="{C769B8FA-BCD0-0344-8D0B-AA2597F8E2D9}" type="presOf" srcId="{29B9EE5F-935D-41C9-A789-E31AC9EBD4FE}" destId="{5D8E743A-DA55-4E7A-83E2-37D6B3329324}" srcOrd="0" destOrd="0" presId="urn:microsoft.com/office/officeart/2005/8/layout/hChevron3"/>
    <dgm:cxn modelId="{931B4A13-751D-4C1C-8BCA-BC0B58705EE6}" srcId="{61D12C76-86E4-493C-B151-8006AFDEA91A}" destId="{55F7EC97-C72C-4237-9917-0FBB5FA7C778}" srcOrd="2" destOrd="0" parTransId="{8001AD93-4DA5-431B-B85D-7327CA8445A4}" sibTransId="{43F0E524-48AE-46A4-B13C-FBE2D008DD3C}"/>
    <dgm:cxn modelId="{6554A863-A167-8241-9916-DC981FABE38A}" type="presOf" srcId="{EF8C9F64-DD44-417C-93E2-F91EEC38E569}" destId="{AB95791B-5D1C-448F-A333-CEC453EA77B4}" srcOrd="0" destOrd="0" presId="urn:microsoft.com/office/officeart/2005/8/layout/hChevron3"/>
    <dgm:cxn modelId="{01AE865A-7AE9-4FB6-9189-E877450B44E8}" srcId="{61D12C76-86E4-493C-B151-8006AFDEA91A}" destId="{1E8C338B-CFB9-4F4A-BFD9-3A522B107214}" srcOrd="4" destOrd="0" parTransId="{B37A2E7D-8EEB-425C-B1BB-B93EA712026C}" sibTransId="{6BDB4641-3EDC-4FBE-8F2A-656ABCB0693E}"/>
    <dgm:cxn modelId="{897D9E36-AE86-4892-84A7-5CE943C9EBBC}" srcId="{61D12C76-86E4-493C-B151-8006AFDEA91A}" destId="{29B9EE5F-935D-41C9-A789-E31AC9EBD4FE}" srcOrd="0" destOrd="0" parTransId="{7458C0F1-B747-4148-A4C5-CFCF1D8F6249}" sibTransId="{A0C23CD1-369B-4DCE-81A1-8535F30D3C9E}"/>
    <dgm:cxn modelId="{2959B742-BACC-43D3-AC8F-302FF457AD14}" srcId="{61D12C76-86E4-493C-B151-8006AFDEA91A}" destId="{EF8C9F64-DD44-417C-93E2-F91EEC38E569}" srcOrd="3" destOrd="0" parTransId="{5E2CBC03-8D37-49D7-BA0E-7385EDB5B63E}" sibTransId="{81E9701F-AEEF-488C-A122-B7A7B7A33675}"/>
    <dgm:cxn modelId="{73ABAC3A-9F0D-314A-AF0F-6D7B6AB3CB82}" type="presOf" srcId="{61D12C76-86E4-493C-B151-8006AFDEA91A}" destId="{8D63FC6A-AEFA-45D9-891D-EE3CE042CC1E}" srcOrd="0" destOrd="0" presId="urn:microsoft.com/office/officeart/2005/8/layout/hChevron3"/>
    <dgm:cxn modelId="{D7AF928B-35F7-5A46-AB34-C1EC70F2FF5F}" type="presOf" srcId="{1E8C338B-CFB9-4F4A-BFD9-3A522B107214}" destId="{2951A1C1-69CD-4BC0-B11B-14ECE012D4D3}" srcOrd="0" destOrd="0" presId="urn:microsoft.com/office/officeart/2005/8/layout/hChevron3"/>
    <dgm:cxn modelId="{F8F5C109-C306-7A40-A293-F3ABFBE0AAEA}" type="presParOf" srcId="{8D63FC6A-AEFA-45D9-891D-EE3CE042CC1E}" destId="{5D8E743A-DA55-4E7A-83E2-37D6B3329324}" srcOrd="0" destOrd="0" presId="urn:microsoft.com/office/officeart/2005/8/layout/hChevron3"/>
    <dgm:cxn modelId="{4600B682-7B38-E145-8214-FFAF92B9DE87}" type="presParOf" srcId="{8D63FC6A-AEFA-45D9-891D-EE3CE042CC1E}" destId="{38F4FBB8-FC72-4CD2-96C3-A02FA4F80CF9}" srcOrd="1" destOrd="0" presId="urn:microsoft.com/office/officeart/2005/8/layout/hChevron3"/>
    <dgm:cxn modelId="{5C4EDD85-736F-B342-98EA-32EC7A6866B7}" type="presParOf" srcId="{8D63FC6A-AEFA-45D9-891D-EE3CE042CC1E}" destId="{FF8C565D-F394-4670-BB4A-688172A18A3D}" srcOrd="2" destOrd="0" presId="urn:microsoft.com/office/officeart/2005/8/layout/hChevron3"/>
    <dgm:cxn modelId="{BD030A4F-1ABD-A149-A305-27CFEDB8975B}" type="presParOf" srcId="{8D63FC6A-AEFA-45D9-891D-EE3CE042CC1E}" destId="{1C3EEE54-1DBB-446B-BD7D-E1166C418593}" srcOrd="3" destOrd="0" presId="urn:microsoft.com/office/officeart/2005/8/layout/hChevron3"/>
    <dgm:cxn modelId="{1C0E5B27-9494-4A40-B6BA-A3D6EA46D61A}" type="presParOf" srcId="{8D63FC6A-AEFA-45D9-891D-EE3CE042CC1E}" destId="{467FDD30-24C6-4BD2-B1C9-998BD4C2E7AE}" srcOrd="4" destOrd="0" presId="urn:microsoft.com/office/officeart/2005/8/layout/hChevron3"/>
    <dgm:cxn modelId="{658F6B5E-753A-1244-AAA8-2968A735E5F4}" type="presParOf" srcId="{8D63FC6A-AEFA-45D9-891D-EE3CE042CC1E}" destId="{03D8D4D5-C838-4D47-A22C-40BEBF27E812}" srcOrd="5" destOrd="0" presId="urn:microsoft.com/office/officeart/2005/8/layout/hChevron3"/>
    <dgm:cxn modelId="{4A4EC3CD-3FD1-FE4E-AD82-FC3DC17BE06B}" type="presParOf" srcId="{8D63FC6A-AEFA-45D9-891D-EE3CE042CC1E}" destId="{AB95791B-5D1C-448F-A333-CEC453EA77B4}" srcOrd="6" destOrd="0" presId="urn:microsoft.com/office/officeart/2005/8/layout/hChevron3"/>
    <dgm:cxn modelId="{569D8220-F802-254F-95EE-A016DFCD0E6E}" type="presParOf" srcId="{8D63FC6A-AEFA-45D9-891D-EE3CE042CC1E}" destId="{CEDC6095-324A-42D0-B93B-85DD6EAE7DAB}" srcOrd="7" destOrd="0" presId="urn:microsoft.com/office/officeart/2005/8/layout/hChevron3"/>
    <dgm:cxn modelId="{9D5247AF-ED30-7C4C-BCE3-23797F3AE42E}" type="presParOf" srcId="{8D63FC6A-AEFA-45D9-891D-EE3CE042CC1E}" destId="{2951A1C1-69CD-4BC0-B11B-14ECE012D4D3}" srcOrd="8" destOrd="0" presId="urn:microsoft.com/office/officeart/2005/8/layout/hChevron3"/>
    <dgm:cxn modelId="{7817B42E-8BB0-EA43-B660-8A4085E4CBF7}" type="presParOf" srcId="{8D63FC6A-AEFA-45D9-891D-EE3CE042CC1E}" destId="{25EEACA1-7829-4F03-A8B5-C1A716B2B3F6}" srcOrd="9" destOrd="0" presId="urn:microsoft.com/office/officeart/2005/8/layout/hChevron3"/>
    <dgm:cxn modelId="{CA6FA250-55BF-5A4B-AC7A-C1DEE039138A}" type="presParOf" srcId="{8D63FC6A-AEFA-45D9-891D-EE3CE042CC1E}" destId="{05ABEF53-B4B9-42AF-9712-DE168D928CD3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0D9607A-5BEF-4A9D-8FB5-33AB0DCA3F6A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E28FDAA9-7832-4AA0-B597-41C12F495A38}">
      <dgm:prSet phldrT="[Texte]"/>
      <dgm:spPr/>
      <dgm:t>
        <a:bodyPr/>
        <a:lstStyle/>
        <a:p>
          <a:r>
            <a:rPr lang="fr-FR" dirty="0" smtClean="0"/>
            <a:t>Mauvaise définition des tâches</a:t>
          </a:r>
          <a:endParaRPr lang="fr-FR" dirty="0"/>
        </a:p>
      </dgm:t>
    </dgm:pt>
    <dgm:pt modelId="{13402A5A-837A-4D23-9B6A-16599E4CC5C1}" type="parTrans" cxnId="{D09C7697-06D2-44DA-8031-8A26E09DC62B}">
      <dgm:prSet/>
      <dgm:spPr/>
      <dgm:t>
        <a:bodyPr/>
        <a:lstStyle/>
        <a:p>
          <a:endParaRPr lang="fr-FR"/>
        </a:p>
      </dgm:t>
    </dgm:pt>
    <dgm:pt modelId="{4727F6AE-5197-48D3-8171-D6FF1A63CD57}" type="sibTrans" cxnId="{D09C7697-06D2-44DA-8031-8A26E09DC62B}">
      <dgm:prSet/>
      <dgm:spPr/>
      <dgm:t>
        <a:bodyPr/>
        <a:lstStyle/>
        <a:p>
          <a:endParaRPr lang="fr-FR"/>
        </a:p>
      </dgm:t>
    </dgm:pt>
    <dgm:pt modelId="{63D5AE9F-FFC4-4FB9-9468-75EFC7303D9C}">
      <dgm:prSet phldrT="[Texte]"/>
      <dgm:spPr/>
      <dgm:t>
        <a:bodyPr/>
        <a:lstStyle/>
        <a:p>
          <a:r>
            <a:rPr lang="fr-FR" dirty="0" smtClean="0"/>
            <a:t>Mauvaise répartition des tâches</a:t>
          </a:r>
          <a:endParaRPr lang="fr-FR" dirty="0"/>
        </a:p>
      </dgm:t>
    </dgm:pt>
    <dgm:pt modelId="{9C8307DD-A080-4BF2-B2EB-73114401BF2A}" type="parTrans" cxnId="{7C767DDA-C431-4FFF-86A5-1AD9FBEBEC45}">
      <dgm:prSet/>
      <dgm:spPr/>
      <dgm:t>
        <a:bodyPr/>
        <a:lstStyle/>
        <a:p>
          <a:endParaRPr lang="fr-FR"/>
        </a:p>
      </dgm:t>
    </dgm:pt>
    <dgm:pt modelId="{56884FC0-F4D5-4289-8B5F-8A6E52CC7A58}" type="sibTrans" cxnId="{7C767DDA-C431-4FFF-86A5-1AD9FBEBEC45}">
      <dgm:prSet/>
      <dgm:spPr/>
      <dgm:t>
        <a:bodyPr/>
        <a:lstStyle/>
        <a:p>
          <a:endParaRPr lang="fr-FR"/>
        </a:p>
      </dgm:t>
    </dgm:pt>
    <dgm:pt modelId="{A582F2CE-6C28-44E3-86CB-72E17F07FA77}">
      <dgm:prSet phldrT="[Texte]"/>
      <dgm:spPr/>
      <dgm:t>
        <a:bodyPr/>
        <a:lstStyle/>
        <a:p>
          <a:r>
            <a:rPr lang="fr-FR" dirty="0" smtClean="0"/>
            <a:t>Interdépendance des tâches</a:t>
          </a:r>
          <a:endParaRPr lang="fr-FR" dirty="0"/>
        </a:p>
      </dgm:t>
    </dgm:pt>
    <dgm:pt modelId="{4264A845-55F9-4851-99D8-C53E53AAF2B4}" type="parTrans" cxnId="{827BDA8D-C8C1-4C23-955A-C3CDCB052F09}">
      <dgm:prSet/>
      <dgm:spPr/>
      <dgm:t>
        <a:bodyPr/>
        <a:lstStyle/>
        <a:p>
          <a:endParaRPr lang="fr-FR"/>
        </a:p>
      </dgm:t>
    </dgm:pt>
    <dgm:pt modelId="{DFB4581D-EB29-42EB-8C28-FF5F40BD558C}" type="sibTrans" cxnId="{827BDA8D-C8C1-4C23-955A-C3CDCB052F09}">
      <dgm:prSet/>
      <dgm:spPr/>
      <dgm:t>
        <a:bodyPr/>
        <a:lstStyle/>
        <a:p>
          <a:endParaRPr lang="fr-FR"/>
        </a:p>
      </dgm:t>
    </dgm:pt>
    <dgm:pt modelId="{6329B039-6C30-4217-9486-2F4B889CDB27}">
      <dgm:prSet phldrT="[Texte]"/>
      <dgm:spPr/>
      <dgm:t>
        <a:bodyPr/>
        <a:lstStyle/>
        <a:p>
          <a:r>
            <a:rPr lang="fr-FR" dirty="0" smtClean="0"/>
            <a:t>Méthodes de travail lourdes et routinières</a:t>
          </a:r>
          <a:endParaRPr lang="fr-FR" dirty="0"/>
        </a:p>
      </dgm:t>
    </dgm:pt>
    <dgm:pt modelId="{BB2300AC-5890-49FD-A35A-E519FE235EAF}" type="parTrans" cxnId="{A8227F38-7677-4C9F-A7D3-54E946B91656}">
      <dgm:prSet/>
      <dgm:spPr/>
      <dgm:t>
        <a:bodyPr/>
        <a:lstStyle/>
        <a:p>
          <a:endParaRPr lang="fr-FR"/>
        </a:p>
      </dgm:t>
    </dgm:pt>
    <dgm:pt modelId="{375005E7-BB1E-4922-8942-BAA0A5843003}" type="sibTrans" cxnId="{A8227F38-7677-4C9F-A7D3-54E946B91656}">
      <dgm:prSet/>
      <dgm:spPr/>
      <dgm:t>
        <a:bodyPr/>
        <a:lstStyle/>
        <a:p>
          <a:endParaRPr lang="fr-FR"/>
        </a:p>
      </dgm:t>
    </dgm:pt>
    <dgm:pt modelId="{0CD521AD-B0FD-4F93-BEF7-DD81569CE67D}">
      <dgm:prSet phldrT="[Texte]"/>
      <dgm:spPr/>
      <dgm:t>
        <a:bodyPr/>
        <a:lstStyle/>
        <a:p>
          <a:r>
            <a:rPr lang="fr-FR" dirty="0" smtClean="0"/>
            <a:t>Manque de communication</a:t>
          </a:r>
          <a:endParaRPr lang="fr-FR" dirty="0"/>
        </a:p>
      </dgm:t>
    </dgm:pt>
    <dgm:pt modelId="{1A331604-713D-40BB-B7C1-552561F01442}" type="parTrans" cxnId="{82F340CB-58BF-4FBE-BCE0-B139D54E9955}">
      <dgm:prSet/>
      <dgm:spPr/>
      <dgm:t>
        <a:bodyPr/>
        <a:lstStyle/>
        <a:p>
          <a:endParaRPr lang="fr-FR"/>
        </a:p>
      </dgm:t>
    </dgm:pt>
    <dgm:pt modelId="{12F828C9-4AB5-4424-9316-A21564422888}" type="sibTrans" cxnId="{82F340CB-58BF-4FBE-BCE0-B139D54E9955}">
      <dgm:prSet/>
      <dgm:spPr/>
      <dgm:t>
        <a:bodyPr/>
        <a:lstStyle/>
        <a:p>
          <a:endParaRPr lang="fr-FR"/>
        </a:p>
      </dgm:t>
    </dgm:pt>
    <dgm:pt modelId="{A79FB25B-F70E-4422-8A0C-9AA51441B0D6}" type="pres">
      <dgm:prSet presAssocID="{D0D9607A-5BEF-4A9D-8FB5-33AB0DCA3F6A}" presName="linearFlow" presStyleCnt="0">
        <dgm:presLayoutVars>
          <dgm:dir/>
          <dgm:resizeHandles val="exact"/>
        </dgm:presLayoutVars>
      </dgm:prSet>
      <dgm:spPr/>
    </dgm:pt>
    <dgm:pt modelId="{1AB7FC91-DBFD-45A4-8000-360FAAFB3077}" type="pres">
      <dgm:prSet presAssocID="{E28FDAA9-7832-4AA0-B597-41C12F495A38}" presName="composite" presStyleCnt="0"/>
      <dgm:spPr/>
    </dgm:pt>
    <dgm:pt modelId="{1270A23B-35B1-44FB-A8DC-3CD34F6A1029}" type="pres">
      <dgm:prSet presAssocID="{E28FDAA9-7832-4AA0-B597-41C12F495A38}" presName="imgShp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BA0048A-27FF-4700-927E-73F1E5436CF7}" type="pres">
      <dgm:prSet presAssocID="{E28FDAA9-7832-4AA0-B597-41C12F495A38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ED22829-19CA-4AD0-9340-F7A076FBFB16}" type="pres">
      <dgm:prSet presAssocID="{4727F6AE-5197-48D3-8171-D6FF1A63CD57}" presName="spacing" presStyleCnt="0"/>
      <dgm:spPr/>
    </dgm:pt>
    <dgm:pt modelId="{A09971F5-2038-4EFC-BBDA-B3A755FF99E3}" type="pres">
      <dgm:prSet presAssocID="{63D5AE9F-FFC4-4FB9-9468-75EFC7303D9C}" presName="composite" presStyleCnt="0"/>
      <dgm:spPr/>
    </dgm:pt>
    <dgm:pt modelId="{E3F829CB-C2B0-408B-A60E-CCA254E761DA}" type="pres">
      <dgm:prSet presAssocID="{63D5AE9F-FFC4-4FB9-9468-75EFC7303D9C}" presName="imgShp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C0260A8-2BE6-4F60-92FD-42E807C593A6}" type="pres">
      <dgm:prSet presAssocID="{63D5AE9F-FFC4-4FB9-9468-75EFC7303D9C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24AAD9C-93D7-45D4-BC0E-CD05E2E32229}" type="pres">
      <dgm:prSet presAssocID="{56884FC0-F4D5-4289-8B5F-8A6E52CC7A58}" presName="spacing" presStyleCnt="0"/>
      <dgm:spPr/>
    </dgm:pt>
    <dgm:pt modelId="{332347F7-35DF-4DE2-B4AA-F3F60F8F1BF8}" type="pres">
      <dgm:prSet presAssocID="{A582F2CE-6C28-44E3-86CB-72E17F07FA77}" presName="composite" presStyleCnt="0"/>
      <dgm:spPr/>
    </dgm:pt>
    <dgm:pt modelId="{D0AB3D55-912C-4544-878F-CC902C21AFFD}" type="pres">
      <dgm:prSet presAssocID="{A582F2CE-6C28-44E3-86CB-72E17F07FA77}" presName="imgShp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DF6178B-730A-4B89-8918-5C874919803C}" type="pres">
      <dgm:prSet presAssocID="{A582F2CE-6C28-44E3-86CB-72E17F07FA77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AADE6B2-4D8A-4ADD-B7B3-721A81F72CBE}" type="pres">
      <dgm:prSet presAssocID="{DFB4581D-EB29-42EB-8C28-FF5F40BD558C}" presName="spacing" presStyleCnt="0"/>
      <dgm:spPr/>
    </dgm:pt>
    <dgm:pt modelId="{54D4CADB-F2CC-4444-B923-A439276D18A9}" type="pres">
      <dgm:prSet presAssocID="{6329B039-6C30-4217-9486-2F4B889CDB27}" presName="composite" presStyleCnt="0"/>
      <dgm:spPr/>
    </dgm:pt>
    <dgm:pt modelId="{8E50445D-1768-40D8-BBE0-02544A6E14A9}" type="pres">
      <dgm:prSet presAssocID="{6329B039-6C30-4217-9486-2F4B889CDB27}" presName="imgShp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898D0510-DC63-4FF0-A5DD-955138E68EB7}" type="pres">
      <dgm:prSet presAssocID="{6329B039-6C30-4217-9486-2F4B889CDB27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E8BA507-EE84-4ACF-8746-8D8D5A4D99C9}" type="pres">
      <dgm:prSet presAssocID="{375005E7-BB1E-4922-8942-BAA0A5843003}" presName="spacing" presStyleCnt="0"/>
      <dgm:spPr/>
    </dgm:pt>
    <dgm:pt modelId="{4FA1F763-8E03-4AC9-A1F6-9DFF494C4CEB}" type="pres">
      <dgm:prSet presAssocID="{0CD521AD-B0FD-4F93-BEF7-DD81569CE67D}" presName="composite" presStyleCnt="0"/>
      <dgm:spPr/>
    </dgm:pt>
    <dgm:pt modelId="{10D2514E-C834-4D0B-BE81-7A21CC2AC322}" type="pres">
      <dgm:prSet presAssocID="{0CD521AD-B0FD-4F93-BEF7-DD81569CE67D}" presName="imgShp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B01FE49A-863E-4C75-A03D-BB37DD94D5A6}" type="pres">
      <dgm:prSet presAssocID="{0CD521AD-B0FD-4F93-BEF7-DD81569CE67D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C767DDA-C431-4FFF-86A5-1AD9FBEBEC45}" srcId="{D0D9607A-5BEF-4A9D-8FB5-33AB0DCA3F6A}" destId="{63D5AE9F-FFC4-4FB9-9468-75EFC7303D9C}" srcOrd="1" destOrd="0" parTransId="{9C8307DD-A080-4BF2-B2EB-73114401BF2A}" sibTransId="{56884FC0-F4D5-4289-8B5F-8A6E52CC7A58}"/>
    <dgm:cxn modelId="{D09C7697-06D2-44DA-8031-8A26E09DC62B}" srcId="{D0D9607A-5BEF-4A9D-8FB5-33AB0DCA3F6A}" destId="{E28FDAA9-7832-4AA0-B597-41C12F495A38}" srcOrd="0" destOrd="0" parTransId="{13402A5A-837A-4D23-9B6A-16599E4CC5C1}" sibTransId="{4727F6AE-5197-48D3-8171-D6FF1A63CD57}"/>
    <dgm:cxn modelId="{85027123-445E-EB44-B293-24AF50369A65}" type="presOf" srcId="{0CD521AD-B0FD-4F93-BEF7-DD81569CE67D}" destId="{B01FE49A-863E-4C75-A03D-BB37DD94D5A6}" srcOrd="0" destOrd="0" presId="urn:microsoft.com/office/officeart/2005/8/layout/vList3#1"/>
    <dgm:cxn modelId="{119F39A3-E97E-FE4F-9275-C8616D107857}" type="presOf" srcId="{63D5AE9F-FFC4-4FB9-9468-75EFC7303D9C}" destId="{1C0260A8-2BE6-4F60-92FD-42E807C593A6}" srcOrd="0" destOrd="0" presId="urn:microsoft.com/office/officeart/2005/8/layout/vList3#1"/>
    <dgm:cxn modelId="{827BDA8D-C8C1-4C23-955A-C3CDCB052F09}" srcId="{D0D9607A-5BEF-4A9D-8FB5-33AB0DCA3F6A}" destId="{A582F2CE-6C28-44E3-86CB-72E17F07FA77}" srcOrd="2" destOrd="0" parTransId="{4264A845-55F9-4851-99D8-C53E53AAF2B4}" sibTransId="{DFB4581D-EB29-42EB-8C28-FF5F40BD558C}"/>
    <dgm:cxn modelId="{190B3DF7-4563-FB43-9CF1-AD9C794E4E69}" type="presOf" srcId="{A582F2CE-6C28-44E3-86CB-72E17F07FA77}" destId="{3DF6178B-730A-4B89-8918-5C874919803C}" srcOrd="0" destOrd="0" presId="urn:microsoft.com/office/officeart/2005/8/layout/vList3#1"/>
    <dgm:cxn modelId="{6EAE4323-75F7-B04C-B691-144299448B47}" type="presOf" srcId="{E28FDAA9-7832-4AA0-B597-41C12F495A38}" destId="{8BA0048A-27FF-4700-927E-73F1E5436CF7}" srcOrd="0" destOrd="0" presId="urn:microsoft.com/office/officeart/2005/8/layout/vList3#1"/>
    <dgm:cxn modelId="{5945A206-D7F8-294A-AFCE-E200C4BAB0C4}" type="presOf" srcId="{D0D9607A-5BEF-4A9D-8FB5-33AB0DCA3F6A}" destId="{A79FB25B-F70E-4422-8A0C-9AA51441B0D6}" srcOrd="0" destOrd="0" presId="urn:microsoft.com/office/officeart/2005/8/layout/vList3#1"/>
    <dgm:cxn modelId="{A8227F38-7677-4C9F-A7D3-54E946B91656}" srcId="{D0D9607A-5BEF-4A9D-8FB5-33AB0DCA3F6A}" destId="{6329B039-6C30-4217-9486-2F4B889CDB27}" srcOrd="3" destOrd="0" parTransId="{BB2300AC-5890-49FD-A35A-E519FE235EAF}" sibTransId="{375005E7-BB1E-4922-8942-BAA0A5843003}"/>
    <dgm:cxn modelId="{B518F7DE-DEDE-0846-9639-B767669DAF02}" type="presOf" srcId="{6329B039-6C30-4217-9486-2F4B889CDB27}" destId="{898D0510-DC63-4FF0-A5DD-955138E68EB7}" srcOrd="0" destOrd="0" presId="urn:microsoft.com/office/officeart/2005/8/layout/vList3#1"/>
    <dgm:cxn modelId="{82F340CB-58BF-4FBE-BCE0-B139D54E9955}" srcId="{D0D9607A-5BEF-4A9D-8FB5-33AB0DCA3F6A}" destId="{0CD521AD-B0FD-4F93-BEF7-DD81569CE67D}" srcOrd="4" destOrd="0" parTransId="{1A331604-713D-40BB-B7C1-552561F01442}" sibTransId="{12F828C9-4AB5-4424-9316-A21564422888}"/>
    <dgm:cxn modelId="{6CD59DB0-EA99-6D49-8FD3-5080962378FE}" type="presParOf" srcId="{A79FB25B-F70E-4422-8A0C-9AA51441B0D6}" destId="{1AB7FC91-DBFD-45A4-8000-360FAAFB3077}" srcOrd="0" destOrd="0" presId="urn:microsoft.com/office/officeart/2005/8/layout/vList3#1"/>
    <dgm:cxn modelId="{65061B0B-817A-534C-B8B5-4CE7E731AE38}" type="presParOf" srcId="{1AB7FC91-DBFD-45A4-8000-360FAAFB3077}" destId="{1270A23B-35B1-44FB-A8DC-3CD34F6A1029}" srcOrd="0" destOrd="0" presId="urn:microsoft.com/office/officeart/2005/8/layout/vList3#1"/>
    <dgm:cxn modelId="{F1380F84-7BCC-3C4C-90C5-2877D20C8E16}" type="presParOf" srcId="{1AB7FC91-DBFD-45A4-8000-360FAAFB3077}" destId="{8BA0048A-27FF-4700-927E-73F1E5436CF7}" srcOrd="1" destOrd="0" presId="urn:microsoft.com/office/officeart/2005/8/layout/vList3#1"/>
    <dgm:cxn modelId="{FCAA40B0-0594-7B49-9801-5B6338B018C0}" type="presParOf" srcId="{A79FB25B-F70E-4422-8A0C-9AA51441B0D6}" destId="{CED22829-19CA-4AD0-9340-F7A076FBFB16}" srcOrd="1" destOrd="0" presId="urn:microsoft.com/office/officeart/2005/8/layout/vList3#1"/>
    <dgm:cxn modelId="{9A159E70-B897-7540-B335-F13149DC655A}" type="presParOf" srcId="{A79FB25B-F70E-4422-8A0C-9AA51441B0D6}" destId="{A09971F5-2038-4EFC-BBDA-B3A755FF99E3}" srcOrd="2" destOrd="0" presId="urn:microsoft.com/office/officeart/2005/8/layout/vList3#1"/>
    <dgm:cxn modelId="{46CC84A7-54D9-EF4F-B70F-F6F591DCF52C}" type="presParOf" srcId="{A09971F5-2038-4EFC-BBDA-B3A755FF99E3}" destId="{E3F829CB-C2B0-408B-A60E-CCA254E761DA}" srcOrd="0" destOrd="0" presId="urn:microsoft.com/office/officeart/2005/8/layout/vList3#1"/>
    <dgm:cxn modelId="{3D24AAD1-0CD8-0C40-9C3F-77EEDDF8559F}" type="presParOf" srcId="{A09971F5-2038-4EFC-BBDA-B3A755FF99E3}" destId="{1C0260A8-2BE6-4F60-92FD-42E807C593A6}" srcOrd="1" destOrd="0" presId="urn:microsoft.com/office/officeart/2005/8/layout/vList3#1"/>
    <dgm:cxn modelId="{2823F529-3DCF-804A-87A5-62EA18B0011B}" type="presParOf" srcId="{A79FB25B-F70E-4422-8A0C-9AA51441B0D6}" destId="{C24AAD9C-93D7-45D4-BC0E-CD05E2E32229}" srcOrd="3" destOrd="0" presId="urn:microsoft.com/office/officeart/2005/8/layout/vList3#1"/>
    <dgm:cxn modelId="{8FA333CA-FF1C-2746-B49A-7C792E6168E9}" type="presParOf" srcId="{A79FB25B-F70E-4422-8A0C-9AA51441B0D6}" destId="{332347F7-35DF-4DE2-B4AA-F3F60F8F1BF8}" srcOrd="4" destOrd="0" presId="urn:microsoft.com/office/officeart/2005/8/layout/vList3#1"/>
    <dgm:cxn modelId="{CD8AA037-B5E9-0F40-B25D-798EE0177ED4}" type="presParOf" srcId="{332347F7-35DF-4DE2-B4AA-F3F60F8F1BF8}" destId="{D0AB3D55-912C-4544-878F-CC902C21AFFD}" srcOrd="0" destOrd="0" presId="urn:microsoft.com/office/officeart/2005/8/layout/vList3#1"/>
    <dgm:cxn modelId="{12196269-7F5A-0C4F-8189-2DF9ED2A7CAD}" type="presParOf" srcId="{332347F7-35DF-4DE2-B4AA-F3F60F8F1BF8}" destId="{3DF6178B-730A-4B89-8918-5C874919803C}" srcOrd="1" destOrd="0" presId="urn:microsoft.com/office/officeart/2005/8/layout/vList3#1"/>
    <dgm:cxn modelId="{6660928F-6C1B-9344-A2C6-F950CB02B2C2}" type="presParOf" srcId="{A79FB25B-F70E-4422-8A0C-9AA51441B0D6}" destId="{1AADE6B2-4D8A-4ADD-B7B3-721A81F72CBE}" srcOrd="5" destOrd="0" presId="urn:microsoft.com/office/officeart/2005/8/layout/vList3#1"/>
    <dgm:cxn modelId="{96DAA3DC-7764-2942-85EA-994B5C79FE07}" type="presParOf" srcId="{A79FB25B-F70E-4422-8A0C-9AA51441B0D6}" destId="{54D4CADB-F2CC-4444-B923-A439276D18A9}" srcOrd="6" destOrd="0" presId="urn:microsoft.com/office/officeart/2005/8/layout/vList3#1"/>
    <dgm:cxn modelId="{9853F018-6852-F441-8714-0D7D466D5476}" type="presParOf" srcId="{54D4CADB-F2CC-4444-B923-A439276D18A9}" destId="{8E50445D-1768-40D8-BBE0-02544A6E14A9}" srcOrd="0" destOrd="0" presId="urn:microsoft.com/office/officeart/2005/8/layout/vList3#1"/>
    <dgm:cxn modelId="{5F7F2BCC-9865-AA4C-B01B-646576D62586}" type="presParOf" srcId="{54D4CADB-F2CC-4444-B923-A439276D18A9}" destId="{898D0510-DC63-4FF0-A5DD-955138E68EB7}" srcOrd="1" destOrd="0" presId="urn:microsoft.com/office/officeart/2005/8/layout/vList3#1"/>
    <dgm:cxn modelId="{36C6588D-D588-4F4F-931D-9624FD698E9A}" type="presParOf" srcId="{A79FB25B-F70E-4422-8A0C-9AA51441B0D6}" destId="{DE8BA507-EE84-4ACF-8746-8D8D5A4D99C9}" srcOrd="7" destOrd="0" presId="urn:microsoft.com/office/officeart/2005/8/layout/vList3#1"/>
    <dgm:cxn modelId="{9A930828-AC30-8F44-8F2A-13A677FB1381}" type="presParOf" srcId="{A79FB25B-F70E-4422-8A0C-9AA51441B0D6}" destId="{4FA1F763-8E03-4AC9-A1F6-9DFF494C4CEB}" srcOrd="8" destOrd="0" presId="urn:microsoft.com/office/officeart/2005/8/layout/vList3#1"/>
    <dgm:cxn modelId="{FA0D85EB-F85F-354E-AF52-81E84C807383}" type="presParOf" srcId="{4FA1F763-8E03-4AC9-A1F6-9DFF494C4CEB}" destId="{10D2514E-C834-4D0B-BE81-7A21CC2AC322}" srcOrd="0" destOrd="0" presId="urn:microsoft.com/office/officeart/2005/8/layout/vList3#1"/>
    <dgm:cxn modelId="{A1278500-7C49-5E4B-80F2-F121E7A688AD}" type="presParOf" srcId="{4FA1F763-8E03-4AC9-A1F6-9DFF494C4CEB}" destId="{B01FE49A-863E-4C75-A03D-BB37DD94D5A6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1D12C76-86E4-493C-B151-8006AFDEA91A}" type="doc">
      <dgm:prSet loTypeId="urn:microsoft.com/office/officeart/2005/8/layout/hChevron3" loCatId="process" qsTypeId="urn:microsoft.com/office/officeart/2005/8/quickstyle/simple3" qsCatId="simple" csTypeId="urn:microsoft.com/office/officeart/2005/8/colors/accent1_2" csCatId="accent1" phldr="1"/>
      <dgm:spPr/>
    </dgm:pt>
    <dgm:pt modelId="{29B9EE5F-935D-41C9-A789-E31AC9EBD4FE}">
      <dgm:prSet phldrT="[Texte]"/>
      <dgm:spPr/>
      <dgm:t>
        <a:bodyPr/>
        <a:lstStyle/>
        <a:p>
          <a:r>
            <a:rPr lang="fr-FR" dirty="0" smtClean="0"/>
            <a:t>Définition</a:t>
          </a:r>
          <a:endParaRPr lang="fr-FR" dirty="0"/>
        </a:p>
      </dgm:t>
    </dgm:pt>
    <dgm:pt modelId="{7458C0F1-B747-4148-A4C5-CFCF1D8F6249}" type="parTrans" cxnId="{897D9E36-AE86-4892-84A7-5CE943C9EBBC}">
      <dgm:prSet/>
      <dgm:spPr/>
      <dgm:t>
        <a:bodyPr/>
        <a:lstStyle/>
        <a:p>
          <a:endParaRPr lang="fr-FR"/>
        </a:p>
      </dgm:t>
    </dgm:pt>
    <dgm:pt modelId="{A0C23CD1-369B-4DCE-81A1-8535F30D3C9E}" type="sibTrans" cxnId="{897D9E36-AE86-4892-84A7-5CE943C9EBBC}">
      <dgm:prSet/>
      <dgm:spPr/>
      <dgm:t>
        <a:bodyPr/>
        <a:lstStyle/>
        <a:p>
          <a:endParaRPr lang="fr-FR"/>
        </a:p>
      </dgm:t>
    </dgm:pt>
    <dgm:pt modelId="{BB46B858-9694-43D2-8223-0F3AD44DF8DA}">
      <dgm:prSet phldrT="[Texte]"/>
      <dgm:spPr/>
      <dgm:t>
        <a:bodyPr/>
        <a:lstStyle/>
        <a:p>
          <a:r>
            <a:rPr lang="fr-FR" smtClean="0"/>
            <a:t>Origines</a:t>
          </a:r>
          <a:endParaRPr lang="fr-FR" dirty="0"/>
        </a:p>
      </dgm:t>
    </dgm:pt>
    <dgm:pt modelId="{A53A3BC2-7EA6-41B8-B073-E7571F7990A5}" type="parTrans" cxnId="{DBBE06A0-8AEA-462C-A5E5-52B6C1E6065E}">
      <dgm:prSet/>
      <dgm:spPr/>
      <dgm:t>
        <a:bodyPr/>
        <a:lstStyle/>
        <a:p>
          <a:endParaRPr lang="fr-FR"/>
        </a:p>
      </dgm:t>
    </dgm:pt>
    <dgm:pt modelId="{A22A89E1-BFF8-4CDE-9076-CDEF5CB973FF}" type="sibTrans" cxnId="{DBBE06A0-8AEA-462C-A5E5-52B6C1E6065E}">
      <dgm:prSet/>
      <dgm:spPr/>
      <dgm:t>
        <a:bodyPr/>
        <a:lstStyle/>
        <a:p>
          <a:endParaRPr lang="fr-FR"/>
        </a:p>
      </dgm:t>
    </dgm:pt>
    <dgm:pt modelId="{55F7EC97-C72C-4237-9917-0FBB5FA7C778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FR" b="1" dirty="0" smtClean="0">
              <a:solidFill>
                <a:schemeClr val="bg1"/>
              </a:solidFill>
            </a:rPr>
            <a:t>Types de conflits</a:t>
          </a:r>
          <a:endParaRPr lang="fr-FR" b="1" dirty="0">
            <a:solidFill>
              <a:schemeClr val="bg1"/>
            </a:solidFill>
          </a:endParaRPr>
        </a:p>
      </dgm:t>
    </dgm:pt>
    <dgm:pt modelId="{8001AD93-4DA5-431B-B85D-7327CA8445A4}" type="parTrans" cxnId="{931B4A13-751D-4C1C-8BCA-BC0B58705EE6}">
      <dgm:prSet/>
      <dgm:spPr/>
      <dgm:t>
        <a:bodyPr/>
        <a:lstStyle/>
        <a:p>
          <a:endParaRPr lang="fr-FR"/>
        </a:p>
      </dgm:t>
    </dgm:pt>
    <dgm:pt modelId="{43F0E524-48AE-46A4-B13C-FBE2D008DD3C}" type="sibTrans" cxnId="{931B4A13-751D-4C1C-8BCA-BC0B58705EE6}">
      <dgm:prSet/>
      <dgm:spPr/>
      <dgm:t>
        <a:bodyPr/>
        <a:lstStyle/>
        <a:p>
          <a:endParaRPr lang="fr-FR"/>
        </a:p>
      </dgm:t>
    </dgm:pt>
    <dgm:pt modelId="{EF8C9F64-DD44-417C-93E2-F91EEC38E569}">
      <dgm:prSet/>
      <dgm:spPr/>
      <dgm:t>
        <a:bodyPr/>
        <a:lstStyle/>
        <a:p>
          <a:r>
            <a:rPr lang="fr-FR" dirty="0" smtClean="0"/>
            <a:t>Prévenir les conflits</a:t>
          </a:r>
          <a:endParaRPr lang="fr-FR" dirty="0"/>
        </a:p>
      </dgm:t>
    </dgm:pt>
    <dgm:pt modelId="{5E2CBC03-8D37-49D7-BA0E-7385EDB5B63E}" type="parTrans" cxnId="{2959B742-BACC-43D3-AC8F-302FF457AD14}">
      <dgm:prSet/>
      <dgm:spPr/>
      <dgm:t>
        <a:bodyPr/>
        <a:lstStyle/>
        <a:p>
          <a:endParaRPr lang="fr-FR"/>
        </a:p>
      </dgm:t>
    </dgm:pt>
    <dgm:pt modelId="{81E9701F-AEEF-488C-A122-B7A7B7A33675}" type="sibTrans" cxnId="{2959B742-BACC-43D3-AC8F-302FF457AD14}">
      <dgm:prSet/>
      <dgm:spPr/>
      <dgm:t>
        <a:bodyPr/>
        <a:lstStyle/>
        <a:p>
          <a:endParaRPr lang="fr-FR"/>
        </a:p>
      </dgm:t>
    </dgm:pt>
    <dgm:pt modelId="{1E8C338B-CFB9-4F4A-BFD9-3A522B107214}">
      <dgm:prSet/>
      <dgm:spPr/>
      <dgm:t>
        <a:bodyPr/>
        <a:lstStyle/>
        <a:p>
          <a:r>
            <a:rPr lang="fr-FR" dirty="0" smtClean="0"/>
            <a:t>Gérer les conflits</a:t>
          </a:r>
          <a:endParaRPr lang="fr-FR" dirty="0"/>
        </a:p>
      </dgm:t>
    </dgm:pt>
    <dgm:pt modelId="{B37A2E7D-8EEB-425C-B1BB-B93EA712026C}" type="parTrans" cxnId="{01AE865A-7AE9-4FB6-9189-E877450B44E8}">
      <dgm:prSet/>
      <dgm:spPr/>
      <dgm:t>
        <a:bodyPr/>
        <a:lstStyle/>
        <a:p>
          <a:endParaRPr lang="fr-FR"/>
        </a:p>
      </dgm:t>
    </dgm:pt>
    <dgm:pt modelId="{6BDB4641-3EDC-4FBE-8F2A-656ABCB0693E}" type="sibTrans" cxnId="{01AE865A-7AE9-4FB6-9189-E877450B44E8}">
      <dgm:prSet/>
      <dgm:spPr/>
      <dgm:t>
        <a:bodyPr/>
        <a:lstStyle/>
        <a:p>
          <a:endParaRPr lang="fr-FR"/>
        </a:p>
      </dgm:t>
    </dgm:pt>
    <dgm:pt modelId="{EF6BEFC4-81C1-4017-9A48-87F94DB6418A}">
      <dgm:prSet/>
      <dgm:spPr/>
      <dgm:t>
        <a:bodyPr/>
        <a:lstStyle/>
        <a:p>
          <a:r>
            <a:rPr lang="fr-FR" dirty="0" smtClean="0"/>
            <a:t>Exemple</a:t>
          </a:r>
          <a:endParaRPr lang="fr-FR" dirty="0"/>
        </a:p>
      </dgm:t>
    </dgm:pt>
    <dgm:pt modelId="{6EA6A95A-86B9-4BC6-B715-1F5FD660B788}" type="parTrans" cxnId="{2D728506-0934-4EFB-B26C-52EC02E0E7D7}">
      <dgm:prSet/>
      <dgm:spPr/>
      <dgm:t>
        <a:bodyPr/>
        <a:lstStyle/>
        <a:p>
          <a:endParaRPr lang="fr-FR"/>
        </a:p>
      </dgm:t>
    </dgm:pt>
    <dgm:pt modelId="{D09C204D-3DAF-4AC8-8CC6-4BF73A2C6B1C}" type="sibTrans" cxnId="{2D728506-0934-4EFB-B26C-52EC02E0E7D7}">
      <dgm:prSet/>
      <dgm:spPr/>
      <dgm:t>
        <a:bodyPr/>
        <a:lstStyle/>
        <a:p>
          <a:endParaRPr lang="fr-FR"/>
        </a:p>
      </dgm:t>
    </dgm:pt>
    <dgm:pt modelId="{8D63FC6A-AEFA-45D9-891D-EE3CE042CC1E}" type="pres">
      <dgm:prSet presAssocID="{61D12C76-86E4-493C-B151-8006AFDEA91A}" presName="Name0" presStyleCnt="0">
        <dgm:presLayoutVars>
          <dgm:dir/>
          <dgm:resizeHandles val="exact"/>
        </dgm:presLayoutVars>
      </dgm:prSet>
      <dgm:spPr/>
    </dgm:pt>
    <dgm:pt modelId="{5D8E743A-DA55-4E7A-83E2-37D6B3329324}" type="pres">
      <dgm:prSet presAssocID="{29B9EE5F-935D-41C9-A789-E31AC9EBD4FE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F4FBB8-FC72-4CD2-96C3-A02FA4F80CF9}" type="pres">
      <dgm:prSet presAssocID="{A0C23CD1-369B-4DCE-81A1-8535F30D3C9E}" presName="parSpace" presStyleCnt="0"/>
      <dgm:spPr/>
    </dgm:pt>
    <dgm:pt modelId="{FF8C565D-F394-4670-BB4A-688172A18A3D}" type="pres">
      <dgm:prSet presAssocID="{BB46B858-9694-43D2-8223-0F3AD44DF8DA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C3EEE54-1DBB-446B-BD7D-E1166C418593}" type="pres">
      <dgm:prSet presAssocID="{A22A89E1-BFF8-4CDE-9076-CDEF5CB973FF}" presName="parSpace" presStyleCnt="0"/>
      <dgm:spPr/>
    </dgm:pt>
    <dgm:pt modelId="{467FDD30-24C6-4BD2-B1C9-998BD4C2E7AE}" type="pres">
      <dgm:prSet presAssocID="{55F7EC97-C72C-4237-9917-0FBB5FA7C778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D8D4D5-C838-4D47-A22C-40BEBF27E812}" type="pres">
      <dgm:prSet presAssocID="{43F0E524-48AE-46A4-B13C-FBE2D008DD3C}" presName="parSpace" presStyleCnt="0"/>
      <dgm:spPr/>
    </dgm:pt>
    <dgm:pt modelId="{AB95791B-5D1C-448F-A333-CEC453EA77B4}" type="pres">
      <dgm:prSet presAssocID="{EF8C9F64-DD44-417C-93E2-F91EEC38E569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EDC6095-324A-42D0-B93B-85DD6EAE7DAB}" type="pres">
      <dgm:prSet presAssocID="{81E9701F-AEEF-488C-A122-B7A7B7A33675}" presName="parSpace" presStyleCnt="0"/>
      <dgm:spPr/>
    </dgm:pt>
    <dgm:pt modelId="{2951A1C1-69CD-4BC0-B11B-14ECE012D4D3}" type="pres">
      <dgm:prSet presAssocID="{1E8C338B-CFB9-4F4A-BFD9-3A522B107214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5EEACA1-7829-4F03-A8B5-C1A716B2B3F6}" type="pres">
      <dgm:prSet presAssocID="{6BDB4641-3EDC-4FBE-8F2A-656ABCB0693E}" presName="parSpace" presStyleCnt="0"/>
      <dgm:spPr/>
    </dgm:pt>
    <dgm:pt modelId="{05ABEF53-B4B9-42AF-9712-DE168D928CD3}" type="pres">
      <dgm:prSet presAssocID="{EF6BEFC4-81C1-4017-9A48-87F94DB6418A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D728506-0934-4EFB-B26C-52EC02E0E7D7}" srcId="{61D12C76-86E4-493C-B151-8006AFDEA91A}" destId="{EF6BEFC4-81C1-4017-9A48-87F94DB6418A}" srcOrd="5" destOrd="0" parTransId="{6EA6A95A-86B9-4BC6-B715-1F5FD660B788}" sibTransId="{D09C204D-3DAF-4AC8-8CC6-4BF73A2C6B1C}"/>
    <dgm:cxn modelId="{5CDAC9DC-80EF-F541-B780-849C2712AAFE}" type="presOf" srcId="{1E8C338B-CFB9-4F4A-BFD9-3A522B107214}" destId="{2951A1C1-69CD-4BC0-B11B-14ECE012D4D3}" srcOrd="0" destOrd="0" presId="urn:microsoft.com/office/officeart/2005/8/layout/hChevron3"/>
    <dgm:cxn modelId="{DBBE06A0-8AEA-462C-A5E5-52B6C1E6065E}" srcId="{61D12C76-86E4-493C-B151-8006AFDEA91A}" destId="{BB46B858-9694-43D2-8223-0F3AD44DF8DA}" srcOrd="1" destOrd="0" parTransId="{A53A3BC2-7EA6-41B8-B073-E7571F7990A5}" sibTransId="{A22A89E1-BFF8-4CDE-9076-CDEF5CB973FF}"/>
    <dgm:cxn modelId="{2712789C-BFA7-1B48-9D55-0E8512B70A3C}" type="presOf" srcId="{EF6BEFC4-81C1-4017-9A48-87F94DB6418A}" destId="{05ABEF53-B4B9-42AF-9712-DE168D928CD3}" srcOrd="0" destOrd="0" presId="urn:microsoft.com/office/officeart/2005/8/layout/hChevron3"/>
    <dgm:cxn modelId="{3D621890-E1F4-A049-A3C1-91A33430B217}" type="presOf" srcId="{EF8C9F64-DD44-417C-93E2-F91EEC38E569}" destId="{AB95791B-5D1C-448F-A333-CEC453EA77B4}" srcOrd="0" destOrd="0" presId="urn:microsoft.com/office/officeart/2005/8/layout/hChevron3"/>
    <dgm:cxn modelId="{CFD530CA-61DF-544B-8A94-CAB15A71E7F9}" type="presOf" srcId="{61D12C76-86E4-493C-B151-8006AFDEA91A}" destId="{8D63FC6A-AEFA-45D9-891D-EE3CE042CC1E}" srcOrd="0" destOrd="0" presId="urn:microsoft.com/office/officeart/2005/8/layout/hChevron3"/>
    <dgm:cxn modelId="{ACD72EC4-5304-4043-A5F7-3F7B82057A6F}" type="presOf" srcId="{29B9EE5F-935D-41C9-A789-E31AC9EBD4FE}" destId="{5D8E743A-DA55-4E7A-83E2-37D6B3329324}" srcOrd="0" destOrd="0" presId="urn:microsoft.com/office/officeart/2005/8/layout/hChevron3"/>
    <dgm:cxn modelId="{5D197D1E-5569-C24E-91E8-534BB9AB05FF}" type="presOf" srcId="{BB46B858-9694-43D2-8223-0F3AD44DF8DA}" destId="{FF8C565D-F394-4670-BB4A-688172A18A3D}" srcOrd="0" destOrd="0" presId="urn:microsoft.com/office/officeart/2005/8/layout/hChevron3"/>
    <dgm:cxn modelId="{931B4A13-751D-4C1C-8BCA-BC0B58705EE6}" srcId="{61D12C76-86E4-493C-B151-8006AFDEA91A}" destId="{55F7EC97-C72C-4237-9917-0FBB5FA7C778}" srcOrd="2" destOrd="0" parTransId="{8001AD93-4DA5-431B-B85D-7327CA8445A4}" sibTransId="{43F0E524-48AE-46A4-B13C-FBE2D008DD3C}"/>
    <dgm:cxn modelId="{01AE865A-7AE9-4FB6-9189-E877450B44E8}" srcId="{61D12C76-86E4-493C-B151-8006AFDEA91A}" destId="{1E8C338B-CFB9-4F4A-BFD9-3A522B107214}" srcOrd="4" destOrd="0" parTransId="{B37A2E7D-8EEB-425C-B1BB-B93EA712026C}" sibTransId="{6BDB4641-3EDC-4FBE-8F2A-656ABCB0693E}"/>
    <dgm:cxn modelId="{897D9E36-AE86-4892-84A7-5CE943C9EBBC}" srcId="{61D12C76-86E4-493C-B151-8006AFDEA91A}" destId="{29B9EE5F-935D-41C9-A789-E31AC9EBD4FE}" srcOrd="0" destOrd="0" parTransId="{7458C0F1-B747-4148-A4C5-CFCF1D8F6249}" sibTransId="{A0C23CD1-369B-4DCE-81A1-8535F30D3C9E}"/>
    <dgm:cxn modelId="{2959B742-BACC-43D3-AC8F-302FF457AD14}" srcId="{61D12C76-86E4-493C-B151-8006AFDEA91A}" destId="{EF8C9F64-DD44-417C-93E2-F91EEC38E569}" srcOrd="3" destOrd="0" parTransId="{5E2CBC03-8D37-49D7-BA0E-7385EDB5B63E}" sibTransId="{81E9701F-AEEF-488C-A122-B7A7B7A33675}"/>
    <dgm:cxn modelId="{B2D52F7C-A81B-CD4D-B40D-413279E660AD}" type="presOf" srcId="{55F7EC97-C72C-4237-9917-0FBB5FA7C778}" destId="{467FDD30-24C6-4BD2-B1C9-998BD4C2E7AE}" srcOrd="0" destOrd="0" presId="urn:microsoft.com/office/officeart/2005/8/layout/hChevron3"/>
    <dgm:cxn modelId="{DD198575-2D73-1744-9E01-0E585E3D41F8}" type="presParOf" srcId="{8D63FC6A-AEFA-45D9-891D-EE3CE042CC1E}" destId="{5D8E743A-DA55-4E7A-83E2-37D6B3329324}" srcOrd="0" destOrd="0" presId="urn:microsoft.com/office/officeart/2005/8/layout/hChevron3"/>
    <dgm:cxn modelId="{21B5F81A-5DA2-6B49-9A16-12E11666F126}" type="presParOf" srcId="{8D63FC6A-AEFA-45D9-891D-EE3CE042CC1E}" destId="{38F4FBB8-FC72-4CD2-96C3-A02FA4F80CF9}" srcOrd="1" destOrd="0" presId="urn:microsoft.com/office/officeart/2005/8/layout/hChevron3"/>
    <dgm:cxn modelId="{1AE915BD-C336-5746-A54F-7C236DF15AE2}" type="presParOf" srcId="{8D63FC6A-AEFA-45D9-891D-EE3CE042CC1E}" destId="{FF8C565D-F394-4670-BB4A-688172A18A3D}" srcOrd="2" destOrd="0" presId="urn:microsoft.com/office/officeart/2005/8/layout/hChevron3"/>
    <dgm:cxn modelId="{4A8F54C3-7A39-084B-90F6-BD87D72C825C}" type="presParOf" srcId="{8D63FC6A-AEFA-45D9-891D-EE3CE042CC1E}" destId="{1C3EEE54-1DBB-446B-BD7D-E1166C418593}" srcOrd="3" destOrd="0" presId="urn:microsoft.com/office/officeart/2005/8/layout/hChevron3"/>
    <dgm:cxn modelId="{296EACDF-C304-2143-99C8-C64C6F3E2211}" type="presParOf" srcId="{8D63FC6A-AEFA-45D9-891D-EE3CE042CC1E}" destId="{467FDD30-24C6-4BD2-B1C9-998BD4C2E7AE}" srcOrd="4" destOrd="0" presId="urn:microsoft.com/office/officeart/2005/8/layout/hChevron3"/>
    <dgm:cxn modelId="{8527F1FE-2226-F84A-9321-EE85B5301175}" type="presParOf" srcId="{8D63FC6A-AEFA-45D9-891D-EE3CE042CC1E}" destId="{03D8D4D5-C838-4D47-A22C-40BEBF27E812}" srcOrd="5" destOrd="0" presId="urn:microsoft.com/office/officeart/2005/8/layout/hChevron3"/>
    <dgm:cxn modelId="{85F14CBB-CE0A-1747-AF0E-9BA61F7B9D09}" type="presParOf" srcId="{8D63FC6A-AEFA-45D9-891D-EE3CE042CC1E}" destId="{AB95791B-5D1C-448F-A333-CEC453EA77B4}" srcOrd="6" destOrd="0" presId="urn:microsoft.com/office/officeart/2005/8/layout/hChevron3"/>
    <dgm:cxn modelId="{ED32FDC9-575F-1A42-8170-9F9E23F4EEF2}" type="presParOf" srcId="{8D63FC6A-AEFA-45D9-891D-EE3CE042CC1E}" destId="{CEDC6095-324A-42D0-B93B-85DD6EAE7DAB}" srcOrd="7" destOrd="0" presId="urn:microsoft.com/office/officeart/2005/8/layout/hChevron3"/>
    <dgm:cxn modelId="{8EC1DDDF-9BBE-D942-95DB-DC0569BB7DE6}" type="presParOf" srcId="{8D63FC6A-AEFA-45D9-891D-EE3CE042CC1E}" destId="{2951A1C1-69CD-4BC0-B11B-14ECE012D4D3}" srcOrd="8" destOrd="0" presId="urn:microsoft.com/office/officeart/2005/8/layout/hChevron3"/>
    <dgm:cxn modelId="{4A1FD936-354B-7543-842E-6C7AC38CDE1E}" type="presParOf" srcId="{8D63FC6A-AEFA-45D9-891D-EE3CE042CC1E}" destId="{25EEACA1-7829-4F03-A8B5-C1A716B2B3F6}" srcOrd="9" destOrd="0" presId="urn:microsoft.com/office/officeart/2005/8/layout/hChevron3"/>
    <dgm:cxn modelId="{EFAC29FF-5FF8-2A4A-A8E7-49D9FB3CCE34}" type="presParOf" srcId="{8D63FC6A-AEFA-45D9-891D-EE3CE042CC1E}" destId="{05ABEF53-B4B9-42AF-9712-DE168D928CD3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8E743A-DA55-4E7A-83E2-37D6B3329324}">
      <dsp:nvSpPr>
        <dsp:cNvPr id="0" name=""/>
        <dsp:cNvSpPr/>
      </dsp:nvSpPr>
      <dsp:spPr>
        <a:xfrm>
          <a:off x="966" y="835370"/>
          <a:ext cx="1583789" cy="63351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Définition</a:t>
          </a:r>
          <a:endParaRPr lang="fr-FR" sz="1400" kern="1200" dirty="0"/>
        </a:p>
      </dsp:txBody>
      <dsp:txXfrm>
        <a:off x="966" y="835370"/>
        <a:ext cx="1583789" cy="633515"/>
      </dsp:txXfrm>
    </dsp:sp>
    <dsp:sp modelId="{FF8C565D-F394-4670-BB4A-688172A18A3D}">
      <dsp:nvSpPr>
        <dsp:cNvPr id="0" name=""/>
        <dsp:cNvSpPr/>
      </dsp:nvSpPr>
      <dsp:spPr>
        <a:xfrm>
          <a:off x="1267998" y="835370"/>
          <a:ext cx="1583789" cy="63351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Origines</a:t>
          </a:r>
          <a:endParaRPr lang="fr-FR" sz="1400" kern="1200" dirty="0"/>
        </a:p>
      </dsp:txBody>
      <dsp:txXfrm>
        <a:off x="1267998" y="835370"/>
        <a:ext cx="1583789" cy="633515"/>
      </dsp:txXfrm>
    </dsp:sp>
    <dsp:sp modelId="{467FDD30-24C6-4BD2-B1C9-998BD4C2E7AE}">
      <dsp:nvSpPr>
        <dsp:cNvPr id="0" name=""/>
        <dsp:cNvSpPr/>
      </dsp:nvSpPr>
      <dsp:spPr>
        <a:xfrm>
          <a:off x="2535029" y="835370"/>
          <a:ext cx="1583789" cy="63351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Types de conflits</a:t>
          </a:r>
          <a:endParaRPr lang="fr-FR" sz="1400" kern="1200" dirty="0"/>
        </a:p>
      </dsp:txBody>
      <dsp:txXfrm>
        <a:off x="2535029" y="835370"/>
        <a:ext cx="1583789" cy="633515"/>
      </dsp:txXfrm>
    </dsp:sp>
    <dsp:sp modelId="{AB95791B-5D1C-448F-A333-CEC453EA77B4}">
      <dsp:nvSpPr>
        <dsp:cNvPr id="0" name=""/>
        <dsp:cNvSpPr/>
      </dsp:nvSpPr>
      <dsp:spPr>
        <a:xfrm>
          <a:off x="3802061" y="835370"/>
          <a:ext cx="1583789" cy="63351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Prévenir les conflits</a:t>
          </a:r>
          <a:endParaRPr lang="fr-FR" sz="1400" kern="1200" dirty="0"/>
        </a:p>
      </dsp:txBody>
      <dsp:txXfrm>
        <a:off x="3802061" y="835370"/>
        <a:ext cx="1583789" cy="633515"/>
      </dsp:txXfrm>
    </dsp:sp>
    <dsp:sp modelId="{2951A1C1-69CD-4BC0-B11B-14ECE012D4D3}">
      <dsp:nvSpPr>
        <dsp:cNvPr id="0" name=""/>
        <dsp:cNvSpPr/>
      </dsp:nvSpPr>
      <dsp:spPr>
        <a:xfrm>
          <a:off x="5069092" y="835370"/>
          <a:ext cx="1583789" cy="63351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Gérer les conflits</a:t>
          </a:r>
          <a:endParaRPr lang="fr-FR" sz="1400" kern="1200" dirty="0"/>
        </a:p>
      </dsp:txBody>
      <dsp:txXfrm>
        <a:off x="5069092" y="835370"/>
        <a:ext cx="1583789" cy="633515"/>
      </dsp:txXfrm>
    </dsp:sp>
    <dsp:sp modelId="{05ABEF53-B4B9-42AF-9712-DE168D928CD3}">
      <dsp:nvSpPr>
        <dsp:cNvPr id="0" name=""/>
        <dsp:cNvSpPr/>
      </dsp:nvSpPr>
      <dsp:spPr>
        <a:xfrm>
          <a:off x="6336123" y="835370"/>
          <a:ext cx="1583789" cy="63351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Exemple</a:t>
          </a:r>
          <a:endParaRPr lang="fr-FR" sz="1400" kern="1200" dirty="0"/>
        </a:p>
      </dsp:txBody>
      <dsp:txXfrm>
        <a:off x="6336123" y="835370"/>
        <a:ext cx="1583789" cy="633515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2744D2-C80C-4F53-A5AD-CBF067F06529}">
      <dsp:nvSpPr>
        <dsp:cNvPr id="0" name=""/>
        <dsp:cNvSpPr/>
      </dsp:nvSpPr>
      <dsp:spPr>
        <a:xfrm>
          <a:off x="2074640" y="-21675"/>
          <a:ext cx="1885158" cy="807238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shade val="80000"/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shade val="80000"/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Incompréhension</a:t>
          </a:r>
          <a:endParaRPr lang="fr-FR" sz="1400" b="1" kern="1200" dirty="0"/>
        </a:p>
      </dsp:txBody>
      <dsp:txXfrm>
        <a:off x="2074640" y="-21675"/>
        <a:ext cx="1885158" cy="807238"/>
      </dsp:txXfrm>
    </dsp:sp>
    <dsp:sp modelId="{D42C91C2-7770-4494-909A-D0DFF7808EFB}">
      <dsp:nvSpPr>
        <dsp:cNvPr id="0" name=""/>
        <dsp:cNvSpPr/>
      </dsp:nvSpPr>
      <dsp:spPr>
        <a:xfrm>
          <a:off x="1202840" y="278650"/>
          <a:ext cx="3355642" cy="3355642"/>
        </a:xfrm>
        <a:custGeom>
          <a:avLst/>
          <a:gdLst/>
          <a:ahLst/>
          <a:cxnLst/>
          <a:rect l="0" t="0" r="0" b="0"/>
          <a:pathLst>
            <a:path>
              <a:moveTo>
                <a:pt x="2816743" y="445774"/>
              </a:moveTo>
              <a:arcTo wR="1677821" hR="1677821" stAng="18765045" swAng="491813"/>
            </a:path>
          </a:pathLst>
        </a:custGeom>
        <a:noFill/>
        <a:ln w="12700" cap="flat" cmpd="sng" algn="ctr">
          <a:solidFill>
            <a:schemeClr val="accent1">
              <a:shade val="90000"/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196C26-1374-44B1-9967-99088359F4D8}">
      <dsp:nvSpPr>
        <dsp:cNvPr id="0" name=""/>
        <dsp:cNvSpPr/>
      </dsp:nvSpPr>
      <dsp:spPr>
        <a:xfrm>
          <a:off x="3708435" y="962452"/>
          <a:ext cx="1537244" cy="712108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84751"/>
                <a:satOff val="-791"/>
                <a:lumOff val="5412"/>
                <a:alphaOff val="0"/>
                <a:tint val="35000"/>
                <a:satMod val="260000"/>
              </a:schemeClr>
            </a:gs>
            <a:gs pos="30000">
              <a:schemeClr val="accent1">
                <a:shade val="80000"/>
                <a:hueOff val="84751"/>
                <a:satOff val="-791"/>
                <a:lumOff val="5412"/>
                <a:alphaOff val="0"/>
                <a:tint val="38000"/>
                <a:satMod val="260000"/>
              </a:schemeClr>
            </a:gs>
            <a:gs pos="75000">
              <a:schemeClr val="accent1">
                <a:shade val="80000"/>
                <a:hueOff val="84751"/>
                <a:satOff val="-791"/>
                <a:lumOff val="5412"/>
                <a:alphaOff val="0"/>
                <a:tint val="55000"/>
                <a:satMod val="255000"/>
              </a:schemeClr>
            </a:gs>
            <a:gs pos="100000">
              <a:schemeClr val="accent1">
                <a:shade val="80000"/>
                <a:hueOff val="84751"/>
                <a:satOff val="-791"/>
                <a:lumOff val="5412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Interprétation</a:t>
          </a:r>
          <a:endParaRPr lang="fr-FR" sz="1400" b="1" kern="1200" dirty="0"/>
        </a:p>
      </dsp:txBody>
      <dsp:txXfrm>
        <a:off x="3708435" y="962452"/>
        <a:ext cx="1537244" cy="712108"/>
      </dsp:txXfrm>
    </dsp:sp>
    <dsp:sp modelId="{E4DE187F-4D63-4F33-8019-6F57660DEF14}">
      <dsp:nvSpPr>
        <dsp:cNvPr id="0" name=""/>
        <dsp:cNvSpPr/>
      </dsp:nvSpPr>
      <dsp:spPr>
        <a:xfrm>
          <a:off x="1303229" y="404728"/>
          <a:ext cx="3355642" cy="3355642"/>
        </a:xfrm>
        <a:custGeom>
          <a:avLst/>
          <a:gdLst/>
          <a:ahLst/>
          <a:cxnLst/>
          <a:rect l="0" t="0" r="0" b="0"/>
          <a:pathLst>
            <a:path>
              <a:moveTo>
                <a:pt x="3336466" y="1424881"/>
              </a:moveTo>
              <a:arcTo wR="1677821" hR="1677821" stAng="21079760" swAng="987906"/>
            </a:path>
          </a:pathLst>
        </a:custGeom>
        <a:noFill/>
        <a:ln w="12700" cap="flat" cmpd="sng" algn="ctr">
          <a:solidFill>
            <a:schemeClr val="accent1">
              <a:shade val="90000"/>
              <a:hueOff val="84749"/>
              <a:satOff val="-753"/>
              <a:lumOff val="488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A0D4CF-5875-417A-B264-551DFF49A1D0}">
      <dsp:nvSpPr>
        <dsp:cNvPr id="0" name=""/>
        <dsp:cNvSpPr/>
      </dsp:nvSpPr>
      <dsp:spPr>
        <a:xfrm>
          <a:off x="3640150" y="2465602"/>
          <a:ext cx="1676960" cy="712108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169502"/>
                <a:satOff val="-1581"/>
                <a:lumOff val="10824"/>
                <a:alphaOff val="0"/>
                <a:tint val="35000"/>
                <a:satMod val="260000"/>
              </a:schemeClr>
            </a:gs>
            <a:gs pos="30000">
              <a:schemeClr val="accent1">
                <a:shade val="80000"/>
                <a:hueOff val="169502"/>
                <a:satOff val="-1581"/>
                <a:lumOff val="10824"/>
                <a:alphaOff val="0"/>
                <a:tint val="38000"/>
                <a:satMod val="260000"/>
              </a:schemeClr>
            </a:gs>
            <a:gs pos="75000">
              <a:schemeClr val="accent1">
                <a:shade val="80000"/>
                <a:hueOff val="169502"/>
                <a:satOff val="-1581"/>
                <a:lumOff val="10824"/>
                <a:alphaOff val="0"/>
                <a:tint val="55000"/>
                <a:satMod val="255000"/>
              </a:schemeClr>
            </a:gs>
            <a:gs pos="100000">
              <a:schemeClr val="accent1">
                <a:shade val="80000"/>
                <a:hueOff val="169502"/>
                <a:satOff val="-1581"/>
                <a:lumOff val="10824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Vulnérabilité</a:t>
          </a:r>
          <a:endParaRPr lang="fr-FR" sz="1400" b="1" kern="1200" dirty="0"/>
        </a:p>
      </dsp:txBody>
      <dsp:txXfrm>
        <a:off x="3640150" y="2465602"/>
        <a:ext cx="1676960" cy="712108"/>
      </dsp:txXfrm>
    </dsp:sp>
    <dsp:sp modelId="{E80E52FD-5AB9-40E4-9B10-2C1F14CDD0B3}">
      <dsp:nvSpPr>
        <dsp:cNvPr id="0" name=""/>
        <dsp:cNvSpPr/>
      </dsp:nvSpPr>
      <dsp:spPr>
        <a:xfrm>
          <a:off x="1268107" y="417788"/>
          <a:ext cx="3355642" cy="3355642"/>
        </a:xfrm>
        <a:custGeom>
          <a:avLst/>
          <a:gdLst/>
          <a:ahLst/>
          <a:cxnLst/>
          <a:rect l="0" t="0" r="0" b="0"/>
          <a:pathLst>
            <a:path>
              <a:moveTo>
                <a:pt x="2874693" y="2853653"/>
              </a:moveTo>
              <a:arcTo wR="1677821" hR="1677821" stAng="2669517" swAng="787340"/>
            </a:path>
          </a:pathLst>
        </a:custGeom>
        <a:noFill/>
        <a:ln w="12700" cap="flat" cmpd="sng" algn="ctr">
          <a:solidFill>
            <a:schemeClr val="accent1">
              <a:shade val="90000"/>
              <a:hueOff val="169499"/>
              <a:satOff val="-1506"/>
              <a:lumOff val="976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D00AEE-7DDC-4FE9-A843-0334494E1592}">
      <dsp:nvSpPr>
        <dsp:cNvPr id="0" name=""/>
        <dsp:cNvSpPr/>
      </dsp:nvSpPr>
      <dsp:spPr>
        <a:xfrm>
          <a:off x="2299392" y="3381532"/>
          <a:ext cx="1435654" cy="712108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254252"/>
                <a:satOff val="-2372"/>
                <a:lumOff val="16237"/>
                <a:alphaOff val="0"/>
                <a:tint val="35000"/>
                <a:satMod val="260000"/>
              </a:schemeClr>
            </a:gs>
            <a:gs pos="30000">
              <a:schemeClr val="accent1">
                <a:shade val="80000"/>
                <a:hueOff val="254252"/>
                <a:satOff val="-2372"/>
                <a:lumOff val="16237"/>
                <a:alphaOff val="0"/>
                <a:tint val="38000"/>
                <a:satMod val="260000"/>
              </a:schemeClr>
            </a:gs>
            <a:gs pos="75000">
              <a:schemeClr val="accent1">
                <a:shade val="80000"/>
                <a:hueOff val="254252"/>
                <a:satOff val="-2372"/>
                <a:lumOff val="16237"/>
                <a:alphaOff val="0"/>
                <a:tint val="55000"/>
                <a:satMod val="255000"/>
              </a:schemeClr>
            </a:gs>
            <a:gs pos="100000">
              <a:schemeClr val="accent1">
                <a:shade val="80000"/>
                <a:hueOff val="254252"/>
                <a:satOff val="-2372"/>
                <a:lumOff val="16237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Points de vue différents</a:t>
          </a:r>
          <a:endParaRPr lang="fr-FR" sz="1400" b="1" kern="1200" dirty="0"/>
        </a:p>
      </dsp:txBody>
      <dsp:txXfrm>
        <a:off x="2299392" y="3381532"/>
        <a:ext cx="1435654" cy="712108"/>
      </dsp:txXfrm>
    </dsp:sp>
    <dsp:sp modelId="{4CD92D5C-A5D0-4927-9FB5-C7E6750664CC}">
      <dsp:nvSpPr>
        <dsp:cNvPr id="0" name=""/>
        <dsp:cNvSpPr/>
      </dsp:nvSpPr>
      <dsp:spPr>
        <a:xfrm>
          <a:off x="1326373" y="375847"/>
          <a:ext cx="3355642" cy="3355642"/>
        </a:xfrm>
        <a:custGeom>
          <a:avLst/>
          <a:gdLst/>
          <a:ahLst/>
          <a:cxnLst/>
          <a:rect l="0" t="0" r="0" b="0"/>
          <a:pathLst>
            <a:path>
              <a:moveTo>
                <a:pt x="853471" y="3139167"/>
              </a:moveTo>
              <a:arcTo wR="1677821" hR="1677821" stAng="7165648" swAng="835291"/>
            </a:path>
          </a:pathLst>
        </a:custGeom>
        <a:noFill/>
        <a:ln w="12700" cap="flat" cmpd="sng" algn="ctr">
          <a:solidFill>
            <a:schemeClr val="accent1">
              <a:shade val="90000"/>
              <a:hueOff val="254248"/>
              <a:satOff val="-2260"/>
              <a:lumOff val="1464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A16CF0-7A15-41C8-8A1F-2BEB05699443}">
      <dsp:nvSpPr>
        <dsp:cNvPr id="0" name=""/>
        <dsp:cNvSpPr/>
      </dsp:nvSpPr>
      <dsp:spPr>
        <a:xfrm>
          <a:off x="715345" y="2465602"/>
          <a:ext cx="1601378" cy="712108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339003"/>
                <a:satOff val="-3162"/>
                <a:lumOff val="21649"/>
                <a:alphaOff val="0"/>
                <a:tint val="35000"/>
                <a:satMod val="260000"/>
              </a:schemeClr>
            </a:gs>
            <a:gs pos="30000">
              <a:schemeClr val="accent1">
                <a:shade val="80000"/>
                <a:hueOff val="339003"/>
                <a:satOff val="-3162"/>
                <a:lumOff val="21649"/>
                <a:alphaOff val="0"/>
                <a:tint val="38000"/>
                <a:satMod val="260000"/>
              </a:schemeClr>
            </a:gs>
            <a:gs pos="75000">
              <a:schemeClr val="accent1">
                <a:shade val="80000"/>
                <a:hueOff val="339003"/>
                <a:satOff val="-3162"/>
                <a:lumOff val="21649"/>
                <a:alphaOff val="0"/>
                <a:tint val="55000"/>
                <a:satMod val="255000"/>
              </a:schemeClr>
            </a:gs>
            <a:gs pos="100000">
              <a:schemeClr val="accent1">
                <a:shade val="80000"/>
                <a:hueOff val="339003"/>
                <a:satOff val="-3162"/>
                <a:lumOff val="21649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Manque d’information</a:t>
          </a:r>
          <a:endParaRPr lang="fr-FR" sz="1400" b="1" kern="1200" dirty="0"/>
        </a:p>
      </dsp:txBody>
      <dsp:txXfrm>
        <a:off x="715345" y="2465602"/>
        <a:ext cx="1601378" cy="712108"/>
      </dsp:txXfrm>
    </dsp:sp>
    <dsp:sp modelId="{697D679A-0E6B-4253-976F-CC1BDB22317F}">
      <dsp:nvSpPr>
        <dsp:cNvPr id="0" name=""/>
        <dsp:cNvSpPr/>
      </dsp:nvSpPr>
      <dsp:spPr>
        <a:xfrm>
          <a:off x="1356971" y="491092"/>
          <a:ext cx="3355642" cy="3355642"/>
        </a:xfrm>
        <a:custGeom>
          <a:avLst/>
          <a:gdLst/>
          <a:ahLst/>
          <a:cxnLst/>
          <a:rect l="0" t="0" r="0" b="0"/>
          <a:pathLst>
            <a:path>
              <a:moveTo>
                <a:pt x="5817" y="1817416"/>
              </a:moveTo>
              <a:arcTo wR="1677821" hR="1677821" stAng="10513646" swAng="989755"/>
            </a:path>
          </a:pathLst>
        </a:custGeom>
        <a:noFill/>
        <a:ln w="12700" cap="flat" cmpd="sng" algn="ctr">
          <a:solidFill>
            <a:schemeClr val="accent1">
              <a:shade val="90000"/>
              <a:hueOff val="338998"/>
              <a:satOff val="-3013"/>
              <a:lumOff val="1952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40CBCF-35D9-4A3A-8740-A5EC1D094139}">
      <dsp:nvSpPr>
        <dsp:cNvPr id="0" name=""/>
        <dsp:cNvSpPr/>
      </dsp:nvSpPr>
      <dsp:spPr>
        <a:xfrm>
          <a:off x="769355" y="962451"/>
          <a:ext cx="1588100" cy="712108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423754"/>
                <a:satOff val="-3953"/>
                <a:lumOff val="27061"/>
                <a:alphaOff val="0"/>
                <a:tint val="35000"/>
                <a:satMod val="260000"/>
              </a:schemeClr>
            </a:gs>
            <a:gs pos="30000">
              <a:schemeClr val="accent1">
                <a:shade val="80000"/>
                <a:hueOff val="423754"/>
                <a:satOff val="-3953"/>
                <a:lumOff val="27061"/>
                <a:alphaOff val="0"/>
                <a:tint val="38000"/>
                <a:satMod val="260000"/>
              </a:schemeClr>
            </a:gs>
            <a:gs pos="75000">
              <a:schemeClr val="accent1">
                <a:shade val="80000"/>
                <a:hueOff val="423754"/>
                <a:satOff val="-3953"/>
                <a:lumOff val="27061"/>
                <a:alphaOff val="0"/>
                <a:tint val="55000"/>
                <a:satMod val="255000"/>
              </a:schemeClr>
            </a:gs>
            <a:gs pos="100000">
              <a:schemeClr val="accent1">
                <a:shade val="80000"/>
                <a:hueOff val="423754"/>
                <a:satOff val="-3953"/>
                <a:lumOff val="27061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Imagination</a:t>
          </a:r>
          <a:endParaRPr lang="fr-FR" sz="1400" b="1" kern="1200" dirty="0"/>
        </a:p>
      </dsp:txBody>
      <dsp:txXfrm>
        <a:off x="769355" y="962451"/>
        <a:ext cx="1588100" cy="712108"/>
      </dsp:txXfrm>
    </dsp:sp>
    <dsp:sp modelId="{00694F23-3C64-4EB8-8A0B-51BFB071872B}">
      <dsp:nvSpPr>
        <dsp:cNvPr id="0" name=""/>
        <dsp:cNvSpPr/>
      </dsp:nvSpPr>
      <dsp:spPr>
        <a:xfrm>
          <a:off x="1494984" y="262423"/>
          <a:ext cx="3355642" cy="3355642"/>
        </a:xfrm>
        <a:custGeom>
          <a:avLst/>
          <a:gdLst/>
          <a:ahLst/>
          <a:cxnLst/>
          <a:rect l="0" t="0" r="0" b="0"/>
          <a:pathLst>
            <a:path>
              <a:moveTo>
                <a:pt x="361723" y="637162"/>
              </a:moveTo>
              <a:arcTo wR="1677821" hR="1677821" stAng="13100037" swAng="485693"/>
            </a:path>
          </a:pathLst>
        </a:custGeom>
        <a:noFill/>
        <a:ln w="12700" cap="flat" cmpd="sng" algn="ctr">
          <a:solidFill>
            <a:schemeClr val="accent1">
              <a:shade val="90000"/>
              <a:hueOff val="423747"/>
              <a:satOff val="-3766"/>
              <a:lumOff val="2440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8E743A-DA55-4E7A-83E2-37D6B3329324}">
      <dsp:nvSpPr>
        <dsp:cNvPr id="0" name=""/>
        <dsp:cNvSpPr/>
      </dsp:nvSpPr>
      <dsp:spPr>
        <a:xfrm>
          <a:off x="966" y="0"/>
          <a:ext cx="1583789" cy="57606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Définition</a:t>
          </a:r>
          <a:endParaRPr lang="fr-FR" sz="1500" kern="1200" dirty="0"/>
        </a:p>
      </dsp:txBody>
      <dsp:txXfrm>
        <a:off x="966" y="0"/>
        <a:ext cx="1583789" cy="576064"/>
      </dsp:txXfrm>
    </dsp:sp>
    <dsp:sp modelId="{FF8C565D-F394-4670-BB4A-688172A18A3D}">
      <dsp:nvSpPr>
        <dsp:cNvPr id="0" name=""/>
        <dsp:cNvSpPr/>
      </dsp:nvSpPr>
      <dsp:spPr>
        <a:xfrm>
          <a:off x="1267998" y="0"/>
          <a:ext cx="1583789" cy="5760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Origines</a:t>
          </a:r>
          <a:endParaRPr lang="fr-FR" sz="1500" kern="1200" dirty="0"/>
        </a:p>
      </dsp:txBody>
      <dsp:txXfrm>
        <a:off x="1267998" y="0"/>
        <a:ext cx="1583789" cy="576064"/>
      </dsp:txXfrm>
    </dsp:sp>
    <dsp:sp modelId="{467FDD30-24C6-4BD2-B1C9-998BD4C2E7AE}">
      <dsp:nvSpPr>
        <dsp:cNvPr id="0" name=""/>
        <dsp:cNvSpPr/>
      </dsp:nvSpPr>
      <dsp:spPr>
        <a:xfrm>
          <a:off x="2535029" y="0"/>
          <a:ext cx="1583789" cy="576064"/>
        </a:xfrm>
        <a:prstGeom prst="chevron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>
              <a:solidFill>
                <a:schemeClr val="bg1"/>
              </a:solidFill>
            </a:rPr>
            <a:t>Types de conflits</a:t>
          </a:r>
          <a:endParaRPr lang="fr-FR" sz="1500" b="1" kern="1200" dirty="0">
            <a:solidFill>
              <a:schemeClr val="bg1"/>
            </a:solidFill>
          </a:endParaRPr>
        </a:p>
      </dsp:txBody>
      <dsp:txXfrm>
        <a:off x="2535029" y="0"/>
        <a:ext cx="1583789" cy="576064"/>
      </dsp:txXfrm>
    </dsp:sp>
    <dsp:sp modelId="{AB95791B-5D1C-448F-A333-CEC453EA77B4}">
      <dsp:nvSpPr>
        <dsp:cNvPr id="0" name=""/>
        <dsp:cNvSpPr/>
      </dsp:nvSpPr>
      <dsp:spPr>
        <a:xfrm>
          <a:off x="3802061" y="0"/>
          <a:ext cx="1583789" cy="5760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Prévenir les conflits</a:t>
          </a:r>
          <a:endParaRPr lang="fr-FR" sz="1500" kern="1200" dirty="0"/>
        </a:p>
      </dsp:txBody>
      <dsp:txXfrm>
        <a:off x="3802061" y="0"/>
        <a:ext cx="1583789" cy="576064"/>
      </dsp:txXfrm>
    </dsp:sp>
    <dsp:sp modelId="{2951A1C1-69CD-4BC0-B11B-14ECE012D4D3}">
      <dsp:nvSpPr>
        <dsp:cNvPr id="0" name=""/>
        <dsp:cNvSpPr/>
      </dsp:nvSpPr>
      <dsp:spPr>
        <a:xfrm>
          <a:off x="5069092" y="0"/>
          <a:ext cx="1583789" cy="5760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Gérer les conflits</a:t>
          </a:r>
          <a:endParaRPr lang="fr-FR" sz="1500" kern="1200" dirty="0"/>
        </a:p>
      </dsp:txBody>
      <dsp:txXfrm>
        <a:off x="5069092" y="0"/>
        <a:ext cx="1583789" cy="576064"/>
      </dsp:txXfrm>
    </dsp:sp>
    <dsp:sp modelId="{05ABEF53-B4B9-42AF-9712-DE168D928CD3}">
      <dsp:nvSpPr>
        <dsp:cNvPr id="0" name=""/>
        <dsp:cNvSpPr/>
      </dsp:nvSpPr>
      <dsp:spPr>
        <a:xfrm>
          <a:off x="6336123" y="0"/>
          <a:ext cx="1583789" cy="5760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Exemple</a:t>
          </a:r>
          <a:endParaRPr lang="fr-FR" sz="1500" kern="1200" dirty="0"/>
        </a:p>
      </dsp:txBody>
      <dsp:txXfrm>
        <a:off x="6336123" y="0"/>
        <a:ext cx="1583789" cy="576064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408D2C-54C6-4E62-AF3E-6B4A08F98742}">
      <dsp:nvSpPr>
        <dsp:cNvPr id="0" name=""/>
        <dsp:cNvSpPr/>
      </dsp:nvSpPr>
      <dsp:spPr>
        <a:xfrm>
          <a:off x="0" y="1462087"/>
          <a:ext cx="7858180" cy="1949450"/>
        </a:xfrm>
        <a:prstGeom prst="notched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tint val="40000"/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tint val="40000"/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5269FA4B-313E-452C-B570-90DAE3ABA522}">
      <dsp:nvSpPr>
        <dsp:cNvPr id="0" name=""/>
        <dsp:cNvSpPr/>
      </dsp:nvSpPr>
      <dsp:spPr>
        <a:xfrm>
          <a:off x="0" y="928693"/>
          <a:ext cx="2033636" cy="714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kern="1200" dirty="0" smtClean="0"/>
            <a:t>Les traditionnalistes </a:t>
          </a:r>
          <a:endParaRPr lang="fr-FR" sz="1600" b="0" kern="1200" dirty="0"/>
        </a:p>
      </dsp:txBody>
      <dsp:txXfrm>
        <a:off x="0" y="928693"/>
        <a:ext cx="2033636" cy="714375"/>
      </dsp:txXfrm>
    </dsp:sp>
    <dsp:sp modelId="{38FBCF39-8ED5-4556-9027-1769993F7E00}">
      <dsp:nvSpPr>
        <dsp:cNvPr id="0" name=""/>
        <dsp:cNvSpPr/>
      </dsp:nvSpPr>
      <dsp:spPr>
        <a:xfrm>
          <a:off x="937149" y="2219103"/>
          <a:ext cx="347255" cy="31112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176EC8-E01C-48A3-852B-28B251D4CF8C}">
      <dsp:nvSpPr>
        <dsp:cNvPr id="0" name=""/>
        <dsp:cNvSpPr/>
      </dsp:nvSpPr>
      <dsp:spPr>
        <a:xfrm>
          <a:off x="2030630" y="1285886"/>
          <a:ext cx="1437288" cy="592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kern="1200" dirty="0" smtClean="0"/>
            <a:t>Les baby boomers</a:t>
          </a:r>
          <a:endParaRPr lang="fr-FR" sz="1600" b="0" kern="1200" dirty="0"/>
        </a:p>
      </dsp:txBody>
      <dsp:txXfrm>
        <a:off x="2030630" y="1285886"/>
        <a:ext cx="1437288" cy="592125"/>
      </dsp:txXfrm>
    </dsp:sp>
    <dsp:sp modelId="{DE3FEB47-2A6A-473C-B79C-261256A13F88}">
      <dsp:nvSpPr>
        <dsp:cNvPr id="0" name=""/>
        <dsp:cNvSpPr/>
      </dsp:nvSpPr>
      <dsp:spPr>
        <a:xfrm>
          <a:off x="2526898" y="2185208"/>
          <a:ext cx="314120" cy="28727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DFA094-69C5-4C97-BEF4-2669E0515FFA}">
      <dsp:nvSpPr>
        <dsp:cNvPr id="0" name=""/>
        <dsp:cNvSpPr/>
      </dsp:nvSpPr>
      <dsp:spPr>
        <a:xfrm>
          <a:off x="3714778" y="857251"/>
          <a:ext cx="1519913" cy="571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kern="1200" dirty="0" smtClean="0"/>
            <a:t>Génération X</a:t>
          </a:r>
          <a:endParaRPr lang="fr-FR" sz="1600" b="0" kern="1200" dirty="0"/>
        </a:p>
      </dsp:txBody>
      <dsp:txXfrm>
        <a:off x="3714778" y="857251"/>
        <a:ext cx="1519913" cy="571500"/>
      </dsp:txXfrm>
    </dsp:sp>
    <dsp:sp modelId="{EE92A79F-D252-4560-A6E0-F2013484D695}">
      <dsp:nvSpPr>
        <dsp:cNvPr id="0" name=""/>
        <dsp:cNvSpPr/>
      </dsp:nvSpPr>
      <dsp:spPr>
        <a:xfrm>
          <a:off x="4179052" y="2220973"/>
          <a:ext cx="295276" cy="31162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11C0E8-E251-4B2A-8AF5-E843BAF75D85}">
      <dsp:nvSpPr>
        <dsp:cNvPr id="0" name=""/>
        <dsp:cNvSpPr/>
      </dsp:nvSpPr>
      <dsp:spPr>
        <a:xfrm>
          <a:off x="5271562" y="1285876"/>
          <a:ext cx="1681985" cy="511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kern="1200" dirty="0" smtClean="0"/>
            <a:t>Génération Y</a:t>
          </a:r>
          <a:endParaRPr lang="fr-FR" sz="1600" b="0" kern="1200" dirty="0"/>
        </a:p>
      </dsp:txBody>
      <dsp:txXfrm>
        <a:off x="5271562" y="1285876"/>
        <a:ext cx="1681985" cy="511145"/>
      </dsp:txXfrm>
    </dsp:sp>
    <dsp:sp modelId="{E2943769-B7FA-4C86-A158-89DDBA434650}">
      <dsp:nvSpPr>
        <dsp:cNvPr id="0" name=""/>
        <dsp:cNvSpPr/>
      </dsp:nvSpPr>
      <dsp:spPr>
        <a:xfrm>
          <a:off x="5912463" y="2184148"/>
          <a:ext cx="352522" cy="32830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8E743A-DA55-4E7A-83E2-37D6B3329324}">
      <dsp:nvSpPr>
        <dsp:cNvPr id="0" name=""/>
        <dsp:cNvSpPr/>
      </dsp:nvSpPr>
      <dsp:spPr>
        <a:xfrm>
          <a:off x="966" y="0"/>
          <a:ext cx="1583789" cy="57606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Définition</a:t>
          </a:r>
          <a:endParaRPr lang="fr-FR" sz="1500" kern="1200" dirty="0"/>
        </a:p>
      </dsp:txBody>
      <dsp:txXfrm>
        <a:off x="966" y="0"/>
        <a:ext cx="1583789" cy="576064"/>
      </dsp:txXfrm>
    </dsp:sp>
    <dsp:sp modelId="{FF8C565D-F394-4670-BB4A-688172A18A3D}">
      <dsp:nvSpPr>
        <dsp:cNvPr id="0" name=""/>
        <dsp:cNvSpPr/>
      </dsp:nvSpPr>
      <dsp:spPr>
        <a:xfrm>
          <a:off x="1267998" y="0"/>
          <a:ext cx="1583789" cy="5760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Origines</a:t>
          </a:r>
          <a:endParaRPr lang="fr-FR" sz="1500" kern="1200" dirty="0"/>
        </a:p>
      </dsp:txBody>
      <dsp:txXfrm>
        <a:off x="1267998" y="0"/>
        <a:ext cx="1583789" cy="576064"/>
      </dsp:txXfrm>
    </dsp:sp>
    <dsp:sp modelId="{467FDD30-24C6-4BD2-B1C9-998BD4C2E7AE}">
      <dsp:nvSpPr>
        <dsp:cNvPr id="0" name=""/>
        <dsp:cNvSpPr/>
      </dsp:nvSpPr>
      <dsp:spPr>
        <a:xfrm>
          <a:off x="2535029" y="0"/>
          <a:ext cx="1583789" cy="576064"/>
        </a:xfrm>
        <a:prstGeom prst="chevron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>
              <a:solidFill>
                <a:schemeClr val="bg1"/>
              </a:solidFill>
            </a:rPr>
            <a:t>Types de conflits</a:t>
          </a:r>
          <a:endParaRPr lang="fr-FR" sz="1500" b="1" kern="1200" dirty="0">
            <a:solidFill>
              <a:schemeClr val="bg1"/>
            </a:solidFill>
          </a:endParaRPr>
        </a:p>
      </dsp:txBody>
      <dsp:txXfrm>
        <a:off x="2535029" y="0"/>
        <a:ext cx="1583789" cy="576064"/>
      </dsp:txXfrm>
    </dsp:sp>
    <dsp:sp modelId="{AB95791B-5D1C-448F-A333-CEC453EA77B4}">
      <dsp:nvSpPr>
        <dsp:cNvPr id="0" name=""/>
        <dsp:cNvSpPr/>
      </dsp:nvSpPr>
      <dsp:spPr>
        <a:xfrm>
          <a:off x="3802061" y="0"/>
          <a:ext cx="1583789" cy="5760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Prévenir les conflits</a:t>
          </a:r>
          <a:endParaRPr lang="fr-FR" sz="1500" kern="1200" dirty="0"/>
        </a:p>
      </dsp:txBody>
      <dsp:txXfrm>
        <a:off x="3802061" y="0"/>
        <a:ext cx="1583789" cy="576064"/>
      </dsp:txXfrm>
    </dsp:sp>
    <dsp:sp modelId="{2951A1C1-69CD-4BC0-B11B-14ECE012D4D3}">
      <dsp:nvSpPr>
        <dsp:cNvPr id="0" name=""/>
        <dsp:cNvSpPr/>
      </dsp:nvSpPr>
      <dsp:spPr>
        <a:xfrm>
          <a:off x="5069092" y="0"/>
          <a:ext cx="1583789" cy="5760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Gérer les conflits</a:t>
          </a:r>
          <a:endParaRPr lang="fr-FR" sz="1500" kern="1200" dirty="0"/>
        </a:p>
      </dsp:txBody>
      <dsp:txXfrm>
        <a:off x="5069092" y="0"/>
        <a:ext cx="1583789" cy="576064"/>
      </dsp:txXfrm>
    </dsp:sp>
    <dsp:sp modelId="{05ABEF53-B4B9-42AF-9712-DE168D928CD3}">
      <dsp:nvSpPr>
        <dsp:cNvPr id="0" name=""/>
        <dsp:cNvSpPr/>
      </dsp:nvSpPr>
      <dsp:spPr>
        <a:xfrm>
          <a:off x="6336123" y="0"/>
          <a:ext cx="1583789" cy="5760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Exemple</a:t>
          </a:r>
          <a:endParaRPr lang="fr-FR" sz="1500" kern="1200" dirty="0"/>
        </a:p>
      </dsp:txBody>
      <dsp:txXfrm>
        <a:off x="6336123" y="0"/>
        <a:ext cx="1583789" cy="576064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8E743A-DA55-4E7A-83E2-37D6B3329324}">
      <dsp:nvSpPr>
        <dsp:cNvPr id="0" name=""/>
        <dsp:cNvSpPr/>
      </dsp:nvSpPr>
      <dsp:spPr>
        <a:xfrm>
          <a:off x="966" y="0"/>
          <a:ext cx="1583789" cy="57606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Définition</a:t>
          </a:r>
          <a:endParaRPr lang="fr-FR" sz="1500" kern="1200" dirty="0"/>
        </a:p>
      </dsp:txBody>
      <dsp:txXfrm>
        <a:off x="966" y="0"/>
        <a:ext cx="1583789" cy="576064"/>
      </dsp:txXfrm>
    </dsp:sp>
    <dsp:sp modelId="{FF8C565D-F394-4670-BB4A-688172A18A3D}">
      <dsp:nvSpPr>
        <dsp:cNvPr id="0" name=""/>
        <dsp:cNvSpPr/>
      </dsp:nvSpPr>
      <dsp:spPr>
        <a:xfrm>
          <a:off x="1267998" y="0"/>
          <a:ext cx="1583789" cy="5760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Origines</a:t>
          </a:r>
          <a:endParaRPr lang="fr-FR" sz="1500" kern="1200" dirty="0"/>
        </a:p>
      </dsp:txBody>
      <dsp:txXfrm>
        <a:off x="1267998" y="0"/>
        <a:ext cx="1583789" cy="576064"/>
      </dsp:txXfrm>
    </dsp:sp>
    <dsp:sp modelId="{467FDD30-24C6-4BD2-B1C9-998BD4C2E7AE}">
      <dsp:nvSpPr>
        <dsp:cNvPr id="0" name=""/>
        <dsp:cNvSpPr/>
      </dsp:nvSpPr>
      <dsp:spPr>
        <a:xfrm>
          <a:off x="2535029" y="0"/>
          <a:ext cx="1583789" cy="576064"/>
        </a:xfrm>
        <a:prstGeom prst="chevron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>
              <a:solidFill>
                <a:schemeClr val="bg1"/>
              </a:solidFill>
            </a:rPr>
            <a:t>Types de conflits</a:t>
          </a:r>
          <a:endParaRPr lang="fr-FR" sz="1500" b="1" kern="1200" dirty="0">
            <a:solidFill>
              <a:schemeClr val="bg1"/>
            </a:solidFill>
          </a:endParaRPr>
        </a:p>
      </dsp:txBody>
      <dsp:txXfrm>
        <a:off x="2535029" y="0"/>
        <a:ext cx="1583789" cy="576064"/>
      </dsp:txXfrm>
    </dsp:sp>
    <dsp:sp modelId="{AB95791B-5D1C-448F-A333-CEC453EA77B4}">
      <dsp:nvSpPr>
        <dsp:cNvPr id="0" name=""/>
        <dsp:cNvSpPr/>
      </dsp:nvSpPr>
      <dsp:spPr>
        <a:xfrm>
          <a:off x="3802061" y="0"/>
          <a:ext cx="1583789" cy="5760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Prévenir les conflits</a:t>
          </a:r>
          <a:endParaRPr lang="fr-FR" sz="1500" kern="1200" dirty="0"/>
        </a:p>
      </dsp:txBody>
      <dsp:txXfrm>
        <a:off x="3802061" y="0"/>
        <a:ext cx="1583789" cy="576064"/>
      </dsp:txXfrm>
    </dsp:sp>
    <dsp:sp modelId="{2951A1C1-69CD-4BC0-B11B-14ECE012D4D3}">
      <dsp:nvSpPr>
        <dsp:cNvPr id="0" name=""/>
        <dsp:cNvSpPr/>
      </dsp:nvSpPr>
      <dsp:spPr>
        <a:xfrm>
          <a:off x="5069092" y="0"/>
          <a:ext cx="1583789" cy="5760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Gérer les conflits</a:t>
          </a:r>
          <a:endParaRPr lang="fr-FR" sz="1500" kern="1200" dirty="0"/>
        </a:p>
      </dsp:txBody>
      <dsp:txXfrm>
        <a:off x="5069092" y="0"/>
        <a:ext cx="1583789" cy="576064"/>
      </dsp:txXfrm>
    </dsp:sp>
    <dsp:sp modelId="{05ABEF53-B4B9-42AF-9712-DE168D928CD3}">
      <dsp:nvSpPr>
        <dsp:cNvPr id="0" name=""/>
        <dsp:cNvSpPr/>
      </dsp:nvSpPr>
      <dsp:spPr>
        <a:xfrm>
          <a:off x="6336123" y="0"/>
          <a:ext cx="1583789" cy="5760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Exemple</a:t>
          </a:r>
          <a:endParaRPr lang="fr-FR" sz="1500" kern="1200" dirty="0"/>
        </a:p>
      </dsp:txBody>
      <dsp:txXfrm>
        <a:off x="6336123" y="0"/>
        <a:ext cx="1583789" cy="576064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DDF5BF-B51A-4C39-B3EE-8BBA2FC441CC}">
      <dsp:nvSpPr>
        <dsp:cNvPr id="0" name=""/>
        <dsp:cNvSpPr/>
      </dsp:nvSpPr>
      <dsp:spPr>
        <a:xfrm>
          <a:off x="552" y="628804"/>
          <a:ext cx="1606570" cy="64262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0" kern="1200" dirty="0" smtClean="0"/>
            <a:t>Pression </a:t>
          </a:r>
          <a:endParaRPr lang="fr-FR" sz="1500" b="0" kern="1200" dirty="0"/>
        </a:p>
      </dsp:txBody>
      <dsp:txXfrm>
        <a:off x="552" y="628804"/>
        <a:ext cx="1606570" cy="642628"/>
      </dsp:txXfrm>
    </dsp:sp>
    <dsp:sp modelId="{C2B29917-70C0-407F-A8AF-15AE1B3446EB}">
      <dsp:nvSpPr>
        <dsp:cNvPr id="0" name=""/>
        <dsp:cNvSpPr/>
      </dsp:nvSpPr>
      <dsp:spPr>
        <a:xfrm>
          <a:off x="1446465" y="628804"/>
          <a:ext cx="1606570" cy="64262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0" kern="1200" dirty="0" smtClean="0"/>
            <a:t>Perte de temps </a:t>
          </a:r>
          <a:endParaRPr lang="fr-FR" sz="1500" b="0" kern="1200" dirty="0"/>
        </a:p>
      </dsp:txBody>
      <dsp:txXfrm>
        <a:off x="1446465" y="628804"/>
        <a:ext cx="1606570" cy="642628"/>
      </dsp:txXfrm>
    </dsp:sp>
    <dsp:sp modelId="{FBDDDC75-C058-4B55-B4FF-6FAD9F935FB7}">
      <dsp:nvSpPr>
        <dsp:cNvPr id="0" name=""/>
        <dsp:cNvSpPr/>
      </dsp:nvSpPr>
      <dsp:spPr>
        <a:xfrm>
          <a:off x="2892378" y="628804"/>
          <a:ext cx="1606570" cy="64262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0" kern="1200" dirty="0" smtClean="0"/>
            <a:t>Climat social</a:t>
          </a:r>
          <a:endParaRPr lang="fr-FR" sz="1500" b="0" kern="1200" dirty="0"/>
        </a:p>
      </dsp:txBody>
      <dsp:txXfrm>
        <a:off x="2892378" y="628804"/>
        <a:ext cx="1606570" cy="642628"/>
      </dsp:txXfrm>
    </dsp:sp>
    <dsp:sp modelId="{C92865B6-A7B5-4B0C-9A84-EF6989FC8ED5}">
      <dsp:nvSpPr>
        <dsp:cNvPr id="0" name=""/>
        <dsp:cNvSpPr/>
      </dsp:nvSpPr>
      <dsp:spPr>
        <a:xfrm>
          <a:off x="4338292" y="628804"/>
          <a:ext cx="2133605" cy="64262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0" kern="1200" dirty="0" smtClean="0"/>
            <a:t>Démobilisation</a:t>
          </a:r>
          <a:endParaRPr lang="fr-FR" sz="1500" b="0" kern="1200" dirty="0"/>
        </a:p>
      </dsp:txBody>
      <dsp:txXfrm>
        <a:off x="4338292" y="628804"/>
        <a:ext cx="2133605" cy="642628"/>
      </dsp:txXfrm>
    </dsp:sp>
    <dsp:sp modelId="{03C69765-C1BA-4087-9250-B2A980326FBF}">
      <dsp:nvSpPr>
        <dsp:cNvPr id="0" name=""/>
        <dsp:cNvSpPr/>
      </dsp:nvSpPr>
      <dsp:spPr>
        <a:xfrm>
          <a:off x="6311240" y="628804"/>
          <a:ext cx="1903576" cy="64262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0" kern="1200" dirty="0" smtClean="0"/>
            <a:t>Souffrance psychique</a:t>
          </a:r>
          <a:endParaRPr lang="fr-FR" sz="1500" b="0" kern="1200" dirty="0"/>
        </a:p>
      </dsp:txBody>
      <dsp:txXfrm>
        <a:off x="6311240" y="628804"/>
        <a:ext cx="1903576" cy="642628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5806F8-4574-44CC-A1EE-F26BFE2C8D5E}">
      <dsp:nvSpPr>
        <dsp:cNvPr id="0" name=""/>
        <dsp:cNvSpPr/>
      </dsp:nvSpPr>
      <dsp:spPr>
        <a:xfrm>
          <a:off x="2925" y="327962"/>
          <a:ext cx="1654236" cy="66169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Contexte</a:t>
          </a:r>
          <a:endParaRPr lang="fr-FR" sz="1500" kern="1200" dirty="0"/>
        </a:p>
      </dsp:txBody>
      <dsp:txXfrm>
        <a:off x="2925" y="327962"/>
        <a:ext cx="1654236" cy="661694"/>
      </dsp:txXfrm>
    </dsp:sp>
    <dsp:sp modelId="{B6C06EF3-85A7-4626-8F6F-5FBCCA11FAF0}">
      <dsp:nvSpPr>
        <dsp:cNvPr id="0" name=""/>
        <dsp:cNvSpPr/>
      </dsp:nvSpPr>
      <dsp:spPr>
        <a:xfrm>
          <a:off x="1491738" y="327962"/>
          <a:ext cx="1967399" cy="66169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Rapport de force</a:t>
          </a:r>
          <a:endParaRPr lang="fr-FR" sz="1500" kern="1200" dirty="0"/>
        </a:p>
      </dsp:txBody>
      <dsp:txXfrm>
        <a:off x="1491738" y="327962"/>
        <a:ext cx="1967399" cy="661694"/>
      </dsp:txXfrm>
    </dsp:sp>
    <dsp:sp modelId="{26B61F2F-9F2A-445F-AC2E-6EC7B904A381}">
      <dsp:nvSpPr>
        <dsp:cNvPr id="0" name=""/>
        <dsp:cNvSpPr/>
      </dsp:nvSpPr>
      <dsp:spPr>
        <a:xfrm>
          <a:off x="3293714" y="327962"/>
          <a:ext cx="1654236" cy="66169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Enjeux</a:t>
          </a:r>
          <a:endParaRPr lang="fr-FR" sz="1500" kern="1200" dirty="0"/>
        </a:p>
      </dsp:txBody>
      <dsp:txXfrm>
        <a:off x="3293714" y="327962"/>
        <a:ext cx="1654236" cy="661694"/>
      </dsp:txXfrm>
    </dsp:sp>
    <dsp:sp modelId="{1E94CB53-E454-4B6A-A93F-6CC75669BFAE}">
      <dsp:nvSpPr>
        <dsp:cNvPr id="0" name=""/>
        <dsp:cNvSpPr/>
      </dsp:nvSpPr>
      <dsp:spPr>
        <a:xfrm>
          <a:off x="4782526" y="327962"/>
          <a:ext cx="1654236" cy="66169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Stratégie</a:t>
          </a:r>
          <a:endParaRPr lang="fr-FR" sz="1500" kern="1200" dirty="0"/>
        </a:p>
      </dsp:txBody>
      <dsp:txXfrm>
        <a:off x="4782526" y="327962"/>
        <a:ext cx="1654236" cy="661694"/>
      </dsp:txXfrm>
    </dsp:sp>
    <dsp:sp modelId="{3FA9DB8D-AA7F-4DEB-A804-536DE013A5EF}">
      <dsp:nvSpPr>
        <dsp:cNvPr id="0" name=""/>
        <dsp:cNvSpPr/>
      </dsp:nvSpPr>
      <dsp:spPr>
        <a:xfrm>
          <a:off x="6271339" y="327962"/>
          <a:ext cx="1869667" cy="66169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Expertise</a:t>
          </a:r>
          <a:endParaRPr lang="fr-FR" sz="1500" kern="1200" dirty="0"/>
        </a:p>
      </dsp:txBody>
      <dsp:txXfrm>
        <a:off x="6271339" y="327962"/>
        <a:ext cx="1869667" cy="661694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8E743A-DA55-4E7A-83E2-37D6B3329324}">
      <dsp:nvSpPr>
        <dsp:cNvPr id="0" name=""/>
        <dsp:cNvSpPr/>
      </dsp:nvSpPr>
      <dsp:spPr>
        <a:xfrm>
          <a:off x="966" y="0"/>
          <a:ext cx="1583789" cy="57606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Définition</a:t>
          </a:r>
          <a:endParaRPr lang="fr-FR" sz="1400" kern="1200" dirty="0"/>
        </a:p>
      </dsp:txBody>
      <dsp:txXfrm>
        <a:off x="966" y="0"/>
        <a:ext cx="1583789" cy="576064"/>
      </dsp:txXfrm>
    </dsp:sp>
    <dsp:sp modelId="{FF8C565D-F394-4670-BB4A-688172A18A3D}">
      <dsp:nvSpPr>
        <dsp:cNvPr id="0" name=""/>
        <dsp:cNvSpPr/>
      </dsp:nvSpPr>
      <dsp:spPr>
        <a:xfrm>
          <a:off x="1267998" y="0"/>
          <a:ext cx="1583789" cy="5760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Origines</a:t>
          </a:r>
          <a:endParaRPr lang="fr-FR" sz="1400" kern="1200" dirty="0"/>
        </a:p>
      </dsp:txBody>
      <dsp:txXfrm>
        <a:off x="1267998" y="0"/>
        <a:ext cx="1583789" cy="576064"/>
      </dsp:txXfrm>
    </dsp:sp>
    <dsp:sp modelId="{467FDD30-24C6-4BD2-B1C9-998BD4C2E7AE}">
      <dsp:nvSpPr>
        <dsp:cNvPr id="0" name=""/>
        <dsp:cNvSpPr/>
      </dsp:nvSpPr>
      <dsp:spPr>
        <a:xfrm>
          <a:off x="2535029" y="0"/>
          <a:ext cx="1583789" cy="5760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Types de conflits</a:t>
          </a:r>
          <a:endParaRPr lang="fr-FR" sz="1400" kern="1200" dirty="0"/>
        </a:p>
      </dsp:txBody>
      <dsp:txXfrm>
        <a:off x="2535029" y="0"/>
        <a:ext cx="1583789" cy="576064"/>
      </dsp:txXfrm>
    </dsp:sp>
    <dsp:sp modelId="{AB95791B-5D1C-448F-A333-CEC453EA77B4}">
      <dsp:nvSpPr>
        <dsp:cNvPr id="0" name=""/>
        <dsp:cNvSpPr/>
      </dsp:nvSpPr>
      <dsp:spPr>
        <a:xfrm>
          <a:off x="3802061" y="0"/>
          <a:ext cx="1583789" cy="576064"/>
        </a:xfrm>
        <a:prstGeom prst="chevron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chemeClr val="bg1"/>
              </a:solidFill>
            </a:rPr>
            <a:t>Prévenir les conflits</a:t>
          </a:r>
          <a:endParaRPr lang="fr-FR" sz="1400" b="1" kern="1200" dirty="0">
            <a:solidFill>
              <a:schemeClr val="bg1"/>
            </a:solidFill>
          </a:endParaRPr>
        </a:p>
      </dsp:txBody>
      <dsp:txXfrm>
        <a:off x="3802061" y="0"/>
        <a:ext cx="1583789" cy="576064"/>
      </dsp:txXfrm>
    </dsp:sp>
    <dsp:sp modelId="{2951A1C1-69CD-4BC0-B11B-14ECE012D4D3}">
      <dsp:nvSpPr>
        <dsp:cNvPr id="0" name=""/>
        <dsp:cNvSpPr/>
      </dsp:nvSpPr>
      <dsp:spPr>
        <a:xfrm>
          <a:off x="5069092" y="0"/>
          <a:ext cx="1583789" cy="5760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Gérer les conflits</a:t>
          </a:r>
          <a:endParaRPr lang="fr-FR" sz="1400" kern="1200" dirty="0"/>
        </a:p>
      </dsp:txBody>
      <dsp:txXfrm>
        <a:off x="5069092" y="0"/>
        <a:ext cx="1583789" cy="576064"/>
      </dsp:txXfrm>
    </dsp:sp>
    <dsp:sp modelId="{05ABEF53-B4B9-42AF-9712-DE168D928CD3}">
      <dsp:nvSpPr>
        <dsp:cNvPr id="0" name=""/>
        <dsp:cNvSpPr/>
      </dsp:nvSpPr>
      <dsp:spPr>
        <a:xfrm>
          <a:off x="6336123" y="0"/>
          <a:ext cx="1583789" cy="5760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Exemple</a:t>
          </a:r>
          <a:endParaRPr lang="fr-FR" sz="1400" kern="1200" dirty="0"/>
        </a:p>
      </dsp:txBody>
      <dsp:txXfrm>
        <a:off x="6336123" y="0"/>
        <a:ext cx="1583789" cy="576064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8E743A-DA55-4E7A-83E2-37D6B3329324}">
      <dsp:nvSpPr>
        <dsp:cNvPr id="0" name=""/>
        <dsp:cNvSpPr/>
      </dsp:nvSpPr>
      <dsp:spPr>
        <a:xfrm>
          <a:off x="966" y="0"/>
          <a:ext cx="1583789" cy="57606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Définition</a:t>
          </a:r>
          <a:endParaRPr lang="fr-FR" sz="1400" kern="1200" dirty="0"/>
        </a:p>
      </dsp:txBody>
      <dsp:txXfrm>
        <a:off x="966" y="0"/>
        <a:ext cx="1583789" cy="576064"/>
      </dsp:txXfrm>
    </dsp:sp>
    <dsp:sp modelId="{FF8C565D-F394-4670-BB4A-688172A18A3D}">
      <dsp:nvSpPr>
        <dsp:cNvPr id="0" name=""/>
        <dsp:cNvSpPr/>
      </dsp:nvSpPr>
      <dsp:spPr>
        <a:xfrm>
          <a:off x="1267998" y="0"/>
          <a:ext cx="1583789" cy="5760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Origines</a:t>
          </a:r>
          <a:endParaRPr lang="fr-FR" sz="1400" kern="1200" dirty="0"/>
        </a:p>
      </dsp:txBody>
      <dsp:txXfrm>
        <a:off x="1267998" y="0"/>
        <a:ext cx="1583789" cy="576064"/>
      </dsp:txXfrm>
    </dsp:sp>
    <dsp:sp modelId="{467FDD30-24C6-4BD2-B1C9-998BD4C2E7AE}">
      <dsp:nvSpPr>
        <dsp:cNvPr id="0" name=""/>
        <dsp:cNvSpPr/>
      </dsp:nvSpPr>
      <dsp:spPr>
        <a:xfrm>
          <a:off x="2535029" y="0"/>
          <a:ext cx="1583789" cy="5760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Types de conflits</a:t>
          </a:r>
          <a:endParaRPr lang="fr-FR" sz="1400" kern="1200" dirty="0"/>
        </a:p>
      </dsp:txBody>
      <dsp:txXfrm>
        <a:off x="2535029" y="0"/>
        <a:ext cx="1583789" cy="576064"/>
      </dsp:txXfrm>
    </dsp:sp>
    <dsp:sp modelId="{AB95791B-5D1C-448F-A333-CEC453EA77B4}">
      <dsp:nvSpPr>
        <dsp:cNvPr id="0" name=""/>
        <dsp:cNvSpPr/>
      </dsp:nvSpPr>
      <dsp:spPr>
        <a:xfrm>
          <a:off x="3802061" y="0"/>
          <a:ext cx="1583789" cy="576064"/>
        </a:xfrm>
        <a:prstGeom prst="chevron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chemeClr val="bg1"/>
              </a:solidFill>
            </a:rPr>
            <a:t>Prévenir les conflits</a:t>
          </a:r>
          <a:endParaRPr lang="fr-FR" sz="1400" b="1" kern="1200" dirty="0">
            <a:solidFill>
              <a:schemeClr val="bg1"/>
            </a:solidFill>
          </a:endParaRPr>
        </a:p>
      </dsp:txBody>
      <dsp:txXfrm>
        <a:off x="3802061" y="0"/>
        <a:ext cx="1583789" cy="576064"/>
      </dsp:txXfrm>
    </dsp:sp>
    <dsp:sp modelId="{2951A1C1-69CD-4BC0-B11B-14ECE012D4D3}">
      <dsp:nvSpPr>
        <dsp:cNvPr id="0" name=""/>
        <dsp:cNvSpPr/>
      </dsp:nvSpPr>
      <dsp:spPr>
        <a:xfrm>
          <a:off x="5069092" y="0"/>
          <a:ext cx="1583789" cy="5760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Gérer les conflits</a:t>
          </a:r>
          <a:endParaRPr lang="fr-FR" sz="1400" kern="1200" dirty="0"/>
        </a:p>
      </dsp:txBody>
      <dsp:txXfrm>
        <a:off x="5069092" y="0"/>
        <a:ext cx="1583789" cy="576064"/>
      </dsp:txXfrm>
    </dsp:sp>
    <dsp:sp modelId="{05ABEF53-B4B9-42AF-9712-DE168D928CD3}">
      <dsp:nvSpPr>
        <dsp:cNvPr id="0" name=""/>
        <dsp:cNvSpPr/>
      </dsp:nvSpPr>
      <dsp:spPr>
        <a:xfrm>
          <a:off x="6336123" y="0"/>
          <a:ext cx="1583789" cy="5760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Exemple</a:t>
          </a:r>
          <a:endParaRPr lang="fr-FR" sz="1400" kern="1200" dirty="0"/>
        </a:p>
      </dsp:txBody>
      <dsp:txXfrm>
        <a:off x="6336123" y="0"/>
        <a:ext cx="1583789" cy="576064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6DF612-7ECB-41FC-A522-1173999E9F32}">
      <dsp:nvSpPr>
        <dsp:cNvPr id="0" name=""/>
        <dsp:cNvSpPr/>
      </dsp:nvSpPr>
      <dsp:spPr>
        <a:xfrm>
          <a:off x="42748" y="229089"/>
          <a:ext cx="1658478" cy="9625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Anticiper</a:t>
          </a:r>
          <a:endParaRPr lang="fr-FR" sz="1500" kern="1200" dirty="0"/>
        </a:p>
      </dsp:txBody>
      <dsp:txXfrm>
        <a:off x="42748" y="229089"/>
        <a:ext cx="1658478" cy="641698"/>
      </dsp:txXfrm>
    </dsp:sp>
    <dsp:sp modelId="{7C907522-A9E5-4F5F-8D18-F8AD6B52930F}">
      <dsp:nvSpPr>
        <dsp:cNvPr id="0" name=""/>
        <dsp:cNvSpPr/>
      </dsp:nvSpPr>
      <dsp:spPr>
        <a:xfrm>
          <a:off x="214308" y="951127"/>
          <a:ext cx="1667815" cy="31124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Définir un objectif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Clarifier la situation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Ne pas provoquer les conflits</a:t>
          </a:r>
          <a:endParaRPr lang="fr-FR" sz="1600" kern="1200" dirty="0"/>
        </a:p>
      </dsp:txBody>
      <dsp:txXfrm>
        <a:off x="214308" y="951127"/>
        <a:ext cx="1667815" cy="3112494"/>
      </dsp:txXfrm>
    </dsp:sp>
    <dsp:sp modelId="{780FF10A-EB3C-4B91-AB0D-037E488E53AB}">
      <dsp:nvSpPr>
        <dsp:cNvPr id="0" name=""/>
        <dsp:cNvSpPr/>
      </dsp:nvSpPr>
      <dsp:spPr>
        <a:xfrm rot="21516823">
          <a:off x="1847380" y="316126"/>
          <a:ext cx="310033" cy="4129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 rot="21516823">
        <a:off x="1847380" y="316126"/>
        <a:ext cx="310033" cy="412913"/>
      </dsp:txXfrm>
    </dsp:sp>
    <dsp:sp modelId="{A1FBE091-DFE1-41A7-B5BA-5F5A97BDC7BF}">
      <dsp:nvSpPr>
        <dsp:cNvPr id="0" name=""/>
        <dsp:cNvSpPr/>
      </dsp:nvSpPr>
      <dsp:spPr>
        <a:xfrm>
          <a:off x="2286023" y="174802"/>
          <a:ext cx="1658478" cy="9625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Penser</a:t>
          </a:r>
          <a:endParaRPr lang="fr-FR" sz="1500" kern="1200" dirty="0"/>
        </a:p>
      </dsp:txBody>
      <dsp:txXfrm>
        <a:off x="2286023" y="174802"/>
        <a:ext cx="1658478" cy="641698"/>
      </dsp:txXfrm>
    </dsp:sp>
    <dsp:sp modelId="{60DF3BE0-DB88-4924-BF8F-E880DAA6A7A0}">
      <dsp:nvSpPr>
        <dsp:cNvPr id="0" name=""/>
        <dsp:cNvSpPr/>
      </dsp:nvSpPr>
      <dsp:spPr>
        <a:xfrm>
          <a:off x="2428900" y="951121"/>
          <a:ext cx="1762895" cy="31318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Esprit nouveau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Favoriser la réflexion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Se mettre à la place de l’autre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600" kern="1200" dirty="0"/>
        </a:p>
      </dsp:txBody>
      <dsp:txXfrm>
        <a:off x="2428900" y="951121"/>
        <a:ext cx="1762895" cy="3131820"/>
      </dsp:txXfrm>
    </dsp:sp>
    <dsp:sp modelId="{3E3FB8ED-1F0A-413B-B1DC-9EF752472B78}">
      <dsp:nvSpPr>
        <dsp:cNvPr id="0" name=""/>
        <dsp:cNvSpPr/>
      </dsp:nvSpPr>
      <dsp:spPr>
        <a:xfrm rot="14430">
          <a:off x="4124963" y="305393"/>
          <a:ext cx="370459" cy="4129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 rot="14430">
        <a:off x="4124963" y="305393"/>
        <a:ext cx="370459" cy="412913"/>
      </dsp:txXfrm>
    </dsp:sp>
    <dsp:sp modelId="{4AC4BD86-DE16-422F-93C1-F5164A6605AB}">
      <dsp:nvSpPr>
        <dsp:cNvPr id="0" name=""/>
        <dsp:cNvSpPr/>
      </dsp:nvSpPr>
      <dsp:spPr>
        <a:xfrm>
          <a:off x="4643476" y="184697"/>
          <a:ext cx="1658478" cy="9625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 dirty="0" smtClean="0"/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Confiance en soi</a:t>
          </a:r>
          <a:endParaRPr lang="fr-FR" sz="1500" kern="1200" dirty="0"/>
        </a:p>
      </dsp:txBody>
      <dsp:txXfrm>
        <a:off x="4643476" y="184697"/>
        <a:ext cx="1658478" cy="641698"/>
      </dsp:txXfrm>
    </dsp:sp>
    <dsp:sp modelId="{C2DCFE42-4D46-4868-A8D3-8F24ECFC74FE}">
      <dsp:nvSpPr>
        <dsp:cNvPr id="0" name=""/>
        <dsp:cNvSpPr/>
      </dsp:nvSpPr>
      <dsp:spPr>
        <a:xfrm>
          <a:off x="4786345" y="951114"/>
          <a:ext cx="1807160" cy="31621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Affirmation de soi</a:t>
          </a: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Acceptation de soi</a:t>
          </a: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Ne pas porter de jugement</a:t>
          </a: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500" kern="1200" dirty="0"/>
        </a:p>
      </dsp:txBody>
      <dsp:txXfrm>
        <a:off x="4786345" y="951114"/>
        <a:ext cx="1807160" cy="316215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8E743A-DA55-4E7A-83E2-37D6B3329324}">
      <dsp:nvSpPr>
        <dsp:cNvPr id="0" name=""/>
        <dsp:cNvSpPr/>
      </dsp:nvSpPr>
      <dsp:spPr>
        <a:xfrm>
          <a:off x="966" y="0"/>
          <a:ext cx="1583789" cy="576064"/>
        </a:xfrm>
        <a:prstGeom prst="homePlate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>
              <a:solidFill>
                <a:schemeClr val="bg1"/>
              </a:solidFill>
            </a:rPr>
            <a:t>Définition</a:t>
          </a:r>
          <a:endParaRPr lang="fr-FR" sz="1500" b="1" kern="1200" dirty="0">
            <a:solidFill>
              <a:schemeClr val="bg1"/>
            </a:solidFill>
          </a:endParaRPr>
        </a:p>
      </dsp:txBody>
      <dsp:txXfrm>
        <a:off x="966" y="0"/>
        <a:ext cx="1583789" cy="576064"/>
      </dsp:txXfrm>
    </dsp:sp>
    <dsp:sp modelId="{FF8C565D-F394-4670-BB4A-688172A18A3D}">
      <dsp:nvSpPr>
        <dsp:cNvPr id="0" name=""/>
        <dsp:cNvSpPr/>
      </dsp:nvSpPr>
      <dsp:spPr>
        <a:xfrm>
          <a:off x="1267998" y="0"/>
          <a:ext cx="1583789" cy="5760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Origines</a:t>
          </a:r>
          <a:endParaRPr lang="fr-FR" sz="1500" kern="1200" dirty="0"/>
        </a:p>
      </dsp:txBody>
      <dsp:txXfrm>
        <a:off x="1267998" y="0"/>
        <a:ext cx="1583789" cy="576064"/>
      </dsp:txXfrm>
    </dsp:sp>
    <dsp:sp modelId="{467FDD30-24C6-4BD2-B1C9-998BD4C2E7AE}">
      <dsp:nvSpPr>
        <dsp:cNvPr id="0" name=""/>
        <dsp:cNvSpPr/>
      </dsp:nvSpPr>
      <dsp:spPr>
        <a:xfrm>
          <a:off x="2535029" y="0"/>
          <a:ext cx="1583789" cy="5760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Types de conflits</a:t>
          </a:r>
          <a:endParaRPr lang="fr-FR" sz="1500" kern="1200" dirty="0"/>
        </a:p>
      </dsp:txBody>
      <dsp:txXfrm>
        <a:off x="2535029" y="0"/>
        <a:ext cx="1583789" cy="576064"/>
      </dsp:txXfrm>
    </dsp:sp>
    <dsp:sp modelId="{AB95791B-5D1C-448F-A333-CEC453EA77B4}">
      <dsp:nvSpPr>
        <dsp:cNvPr id="0" name=""/>
        <dsp:cNvSpPr/>
      </dsp:nvSpPr>
      <dsp:spPr>
        <a:xfrm>
          <a:off x="3802061" y="0"/>
          <a:ext cx="1583789" cy="5760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Prévenir les conflits</a:t>
          </a:r>
          <a:endParaRPr lang="fr-FR" sz="1500" kern="1200" dirty="0"/>
        </a:p>
      </dsp:txBody>
      <dsp:txXfrm>
        <a:off x="3802061" y="0"/>
        <a:ext cx="1583789" cy="576064"/>
      </dsp:txXfrm>
    </dsp:sp>
    <dsp:sp modelId="{2951A1C1-69CD-4BC0-B11B-14ECE012D4D3}">
      <dsp:nvSpPr>
        <dsp:cNvPr id="0" name=""/>
        <dsp:cNvSpPr/>
      </dsp:nvSpPr>
      <dsp:spPr>
        <a:xfrm>
          <a:off x="5069092" y="0"/>
          <a:ext cx="1583789" cy="5760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Gérer les conflits</a:t>
          </a:r>
        </a:p>
      </dsp:txBody>
      <dsp:txXfrm>
        <a:off x="5069092" y="0"/>
        <a:ext cx="1583789" cy="576064"/>
      </dsp:txXfrm>
    </dsp:sp>
    <dsp:sp modelId="{05ABEF53-B4B9-42AF-9712-DE168D928CD3}">
      <dsp:nvSpPr>
        <dsp:cNvPr id="0" name=""/>
        <dsp:cNvSpPr/>
      </dsp:nvSpPr>
      <dsp:spPr>
        <a:xfrm>
          <a:off x="6336123" y="0"/>
          <a:ext cx="1583789" cy="5760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Exemple</a:t>
          </a:r>
          <a:endParaRPr lang="fr-FR" sz="1500" kern="1200" dirty="0"/>
        </a:p>
      </dsp:txBody>
      <dsp:txXfrm>
        <a:off x="6336123" y="0"/>
        <a:ext cx="1583789" cy="576064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8E743A-DA55-4E7A-83E2-37D6B3329324}">
      <dsp:nvSpPr>
        <dsp:cNvPr id="0" name=""/>
        <dsp:cNvSpPr/>
      </dsp:nvSpPr>
      <dsp:spPr>
        <a:xfrm>
          <a:off x="966" y="0"/>
          <a:ext cx="1583789" cy="57606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Définition</a:t>
          </a:r>
          <a:endParaRPr lang="fr-FR" sz="1400" kern="1200" dirty="0"/>
        </a:p>
      </dsp:txBody>
      <dsp:txXfrm>
        <a:off x="966" y="0"/>
        <a:ext cx="1583789" cy="576064"/>
      </dsp:txXfrm>
    </dsp:sp>
    <dsp:sp modelId="{FF8C565D-F394-4670-BB4A-688172A18A3D}">
      <dsp:nvSpPr>
        <dsp:cNvPr id="0" name=""/>
        <dsp:cNvSpPr/>
      </dsp:nvSpPr>
      <dsp:spPr>
        <a:xfrm>
          <a:off x="1267998" y="0"/>
          <a:ext cx="1583789" cy="5760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Origines</a:t>
          </a:r>
          <a:endParaRPr lang="fr-FR" sz="1400" kern="1200" dirty="0"/>
        </a:p>
      </dsp:txBody>
      <dsp:txXfrm>
        <a:off x="1267998" y="0"/>
        <a:ext cx="1583789" cy="576064"/>
      </dsp:txXfrm>
    </dsp:sp>
    <dsp:sp modelId="{467FDD30-24C6-4BD2-B1C9-998BD4C2E7AE}">
      <dsp:nvSpPr>
        <dsp:cNvPr id="0" name=""/>
        <dsp:cNvSpPr/>
      </dsp:nvSpPr>
      <dsp:spPr>
        <a:xfrm>
          <a:off x="2535029" y="0"/>
          <a:ext cx="1583789" cy="5760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Types de conflits</a:t>
          </a:r>
          <a:endParaRPr lang="fr-FR" sz="1400" kern="1200" dirty="0"/>
        </a:p>
      </dsp:txBody>
      <dsp:txXfrm>
        <a:off x="2535029" y="0"/>
        <a:ext cx="1583789" cy="576064"/>
      </dsp:txXfrm>
    </dsp:sp>
    <dsp:sp modelId="{AB95791B-5D1C-448F-A333-CEC453EA77B4}">
      <dsp:nvSpPr>
        <dsp:cNvPr id="0" name=""/>
        <dsp:cNvSpPr/>
      </dsp:nvSpPr>
      <dsp:spPr>
        <a:xfrm>
          <a:off x="3802061" y="0"/>
          <a:ext cx="1583789" cy="576064"/>
        </a:xfrm>
        <a:prstGeom prst="chevron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chemeClr val="bg1"/>
              </a:solidFill>
            </a:rPr>
            <a:t>Prévenir les conflits</a:t>
          </a:r>
          <a:endParaRPr lang="fr-FR" sz="1400" b="1" kern="1200" dirty="0">
            <a:solidFill>
              <a:schemeClr val="bg1"/>
            </a:solidFill>
          </a:endParaRPr>
        </a:p>
      </dsp:txBody>
      <dsp:txXfrm>
        <a:off x="3802061" y="0"/>
        <a:ext cx="1583789" cy="576064"/>
      </dsp:txXfrm>
    </dsp:sp>
    <dsp:sp modelId="{2951A1C1-69CD-4BC0-B11B-14ECE012D4D3}">
      <dsp:nvSpPr>
        <dsp:cNvPr id="0" name=""/>
        <dsp:cNvSpPr/>
      </dsp:nvSpPr>
      <dsp:spPr>
        <a:xfrm>
          <a:off x="5069092" y="0"/>
          <a:ext cx="1583789" cy="5760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Gérer les conflits</a:t>
          </a:r>
          <a:endParaRPr lang="fr-FR" sz="1400" kern="1200" dirty="0"/>
        </a:p>
      </dsp:txBody>
      <dsp:txXfrm>
        <a:off x="5069092" y="0"/>
        <a:ext cx="1583789" cy="576064"/>
      </dsp:txXfrm>
    </dsp:sp>
    <dsp:sp modelId="{05ABEF53-B4B9-42AF-9712-DE168D928CD3}">
      <dsp:nvSpPr>
        <dsp:cNvPr id="0" name=""/>
        <dsp:cNvSpPr/>
      </dsp:nvSpPr>
      <dsp:spPr>
        <a:xfrm>
          <a:off x="6336123" y="0"/>
          <a:ext cx="1583789" cy="5760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Exemple</a:t>
          </a:r>
          <a:endParaRPr lang="fr-FR" sz="1400" kern="1200" dirty="0"/>
        </a:p>
      </dsp:txBody>
      <dsp:txXfrm>
        <a:off x="6336123" y="0"/>
        <a:ext cx="1583789" cy="576064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8E743A-DA55-4E7A-83E2-37D6B3329324}">
      <dsp:nvSpPr>
        <dsp:cNvPr id="0" name=""/>
        <dsp:cNvSpPr/>
      </dsp:nvSpPr>
      <dsp:spPr>
        <a:xfrm>
          <a:off x="966" y="0"/>
          <a:ext cx="1583789" cy="57606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Définition</a:t>
          </a:r>
          <a:endParaRPr lang="fr-FR" sz="1500" kern="1200" dirty="0"/>
        </a:p>
      </dsp:txBody>
      <dsp:txXfrm>
        <a:off x="966" y="0"/>
        <a:ext cx="1583789" cy="576064"/>
      </dsp:txXfrm>
    </dsp:sp>
    <dsp:sp modelId="{FF8C565D-F394-4670-BB4A-688172A18A3D}">
      <dsp:nvSpPr>
        <dsp:cNvPr id="0" name=""/>
        <dsp:cNvSpPr/>
      </dsp:nvSpPr>
      <dsp:spPr>
        <a:xfrm>
          <a:off x="1267998" y="0"/>
          <a:ext cx="1583789" cy="5760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Origines</a:t>
          </a:r>
          <a:endParaRPr lang="fr-FR" sz="1500" kern="1200" dirty="0"/>
        </a:p>
      </dsp:txBody>
      <dsp:txXfrm>
        <a:off x="1267998" y="0"/>
        <a:ext cx="1583789" cy="576064"/>
      </dsp:txXfrm>
    </dsp:sp>
    <dsp:sp modelId="{467FDD30-24C6-4BD2-B1C9-998BD4C2E7AE}">
      <dsp:nvSpPr>
        <dsp:cNvPr id="0" name=""/>
        <dsp:cNvSpPr/>
      </dsp:nvSpPr>
      <dsp:spPr>
        <a:xfrm>
          <a:off x="2535029" y="0"/>
          <a:ext cx="1583789" cy="5760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Types de conflits</a:t>
          </a:r>
          <a:endParaRPr lang="fr-FR" sz="1500" kern="1200" dirty="0"/>
        </a:p>
      </dsp:txBody>
      <dsp:txXfrm>
        <a:off x="2535029" y="0"/>
        <a:ext cx="1583789" cy="576064"/>
      </dsp:txXfrm>
    </dsp:sp>
    <dsp:sp modelId="{AB95791B-5D1C-448F-A333-CEC453EA77B4}">
      <dsp:nvSpPr>
        <dsp:cNvPr id="0" name=""/>
        <dsp:cNvSpPr/>
      </dsp:nvSpPr>
      <dsp:spPr>
        <a:xfrm>
          <a:off x="3802061" y="0"/>
          <a:ext cx="1583789" cy="5760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0" kern="1200" dirty="0" smtClean="0"/>
            <a:t>Prévenir les conflits</a:t>
          </a:r>
          <a:endParaRPr lang="fr-FR" sz="1500" b="0" kern="1200" dirty="0"/>
        </a:p>
      </dsp:txBody>
      <dsp:txXfrm>
        <a:off x="3802061" y="0"/>
        <a:ext cx="1583789" cy="576064"/>
      </dsp:txXfrm>
    </dsp:sp>
    <dsp:sp modelId="{2951A1C1-69CD-4BC0-B11B-14ECE012D4D3}">
      <dsp:nvSpPr>
        <dsp:cNvPr id="0" name=""/>
        <dsp:cNvSpPr/>
      </dsp:nvSpPr>
      <dsp:spPr>
        <a:xfrm>
          <a:off x="5069092" y="0"/>
          <a:ext cx="1583789" cy="576064"/>
        </a:xfrm>
        <a:prstGeom prst="chevron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>
              <a:solidFill>
                <a:schemeClr val="bg1"/>
              </a:solidFill>
            </a:rPr>
            <a:t>Gérer les conflits</a:t>
          </a:r>
          <a:endParaRPr lang="fr-FR" sz="1500" b="1" kern="1200" dirty="0">
            <a:solidFill>
              <a:schemeClr val="bg1"/>
            </a:solidFill>
          </a:endParaRPr>
        </a:p>
      </dsp:txBody>
      <dsp:txXfrm>
        <a:off x="5069092" y="0"/>
        <a:ext cx="1583789" cy="576064"/>
      </dsp:txXfrm>
    </dsp:sp>
    <dsp:sp modelId="{05ABEF53-B4B9-42AF-9712-DE168D928CD3}">
      <dsp:nvSpPr>
        <dsp:cNvPr id="0" name=""/>
        <dsp:cNvSpPr/>
      </dsp:nvSpPr>
      <dsp:spPr>
        <a:xfrm>
          <a:off x="6336123" y="0"/>
          <a:ext cx="1583789" cy="5760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Exemple</a:t>
          </a:r>
          <a:endParaRPr lang="fr-FR" sz="1500" kern="1200" dirty="0"/>
        </a:p>
      </dsp:txBody>
      <dsp:txXfrm>
        <a:off x="6336123" y="0"/>
        <a:ext cx="1583789" cy="576064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8E743A-DA55-4E7A-83E2-37D6B3329324}">
      <dsp:nvSpPr>
        <dsp:cNvPr id="0" name=""/>
        <dsp:cNvSpPr/>
      </dsp:nvSpPr>
      <dsp:spPr>
        <a:xfrm>
          <a:off x="966" y="0"/>
          <a:ext cx="1583789" cy="57606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Définition</a:t>
          </a:r>
          <a:endParaRPr lang="fr-FR" sz="1500" kern="1200" dirty="0"/>
        </a:p>
      </dsp:txBody>
      <dsp:txXfrm>
        <a:off x="966" y="0"/>
        <a:ext cx="1583789" cy="576064"/>
      </dsp:txXfrm>
    </dsp:sp>
    <dsp:sp modelId="{FF8C565D-F394-4670-BB4A-688172A18A3D}">
      <dsp:nvSpPr>
        <dsp:cNvPr id="0" name=""/>
        <dsp:cNvSpPr/>
      </dsp:nvSpPr>
      <dsp:spPr>
        <a:xfrm>
          <a:off x="1267998" y="0"/>
          <a:ext cx="1583789" cy="5760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Origines</a:t>
          </a:r>
          <a:endParaRPr lang="fr-FR" sz="1500" kern="1200" dirty="0"/>
        </a:p>
      </dsp:txBody>
      <dsp:txXfrm>
        <a:off x="1267998" y="0"/>
        <a:ext cx="1583789" cy="576064"/>
      </dsp:txXfrm>
    </dsp:sp>
    <dsp:sp modelId="{467FDD30-24C6-4BD2-B1C9-998BD4C2E7AE}">
      <dsp:nvSpPr>
        <dsp:cNvPr id="0" name=""/>
        <dsp:cNvSpPr/>
      </dsp:nvSpPr>
      <dsp:spPr>
        <a:xfrm>
          <a:off x="2535029" y="0"/>
          <a:ext cx="1583789" cy="5760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Types de conflits</a:t>
          </a:r>
          <a:endParaRPr lang="fr-FR" sz="1500" kern="1200" dirty="0"/>
        </a:p>
      </dsp:txBody>
      <dsp:txXfrm>
        <a:off x="2535029" y="0"/>
        <a:ext cx="1583789" cy="576064"/>
      </dsp:txXfrm>
    </dsp:sp>
    <dsp:sp modelId="{AB95791B-5D1C-448F-A333-CEC453EA77B4}">
      <dsp:nvSpPr>
        <dsp:cNvPr id="0" name=""/>
        <dsp:cNvSpPr/>
      </dsp:nvSpPr>
      <dsp:spPr>
        <a:xfrm>
          <a:off x="3802061" y="0"/>
          <a:ext cx="1583789" cy="5760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0" kern="1200" dirty="0" smtClean="0"/>
            <a:t>Prévenir les conflits</a:t>
          </a:r>
          <a:endParaRPr lang="fr-FR" sz="1500" b="0" kern="1200" dirty="0"/>
        </a:p>
      </dsp:txBody>
      <dsp:txXfrm>
        <a:off x="3802061" y="0"/>
        <a:ext cx="1583789" cy="576064"/>
      </dsp:txXfrm>
    </dsp:sp>
    <dsp:sp modelId="{2951A1C1-69CD-4BC0-B11B-14ECE012D4D3}">
      <dsp:nvSpPr>
        <dsp:cNvPr id="0" name=""/>
        <dsp:cNvSpPr/>
      </dsp:nvSpPr>
      <dsp:spPr>
        <a:xfrm>
          <a:off x="5069092" y="0"/>
          <a:ext cx="1583789" cy="576064"/>
        </a:xfrm>
        <a:prstGeom prst="chevron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>
              <a:solidFill>
                <a:schemeClr val="bg1"/>
              </a:solidFill>
            </a:rPr>
            <a:t>Gérer les conflits</a:t>
          </a:r>
          <a:endParaRPr lang="fr-FR" sz="1500" b="1" kern="1200" dirty="0">
            <a:solidFill>
              <a:schemeClr val="bg1"/>
            </a:solidFill>
          </a:endParaRPr>
        </a:p>
      </dsp:txBody>
      <dsp:txXfrm>
        <a:off x="5069092" y="0"/>
        <a:ext cx="1583789" cy="576064"/>
      </dsp:txXfrm>
    </dsp:sp>
    <dsp:sp modelId="{05ABEF53-B4B9-42AF-9712-DE168D928CD3}">
      <dsp:nvSpPr>
        <dsp:cNvPr id="0" name=""/>
        <dsp:cNvSpPr/>
      </dsp:nvSpPr>
      <dsp:spPr>
        <a:xfrm>
          <a:off x="6336123" y="0"/>
          <a:ext cx="1583789" cy="5760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Exemple</a:t>
          </a:r>
          <a:endParaRPr lang="fr-FR" sz="1500" kern="1200" dirty="0"/>
        </a:p>
      </dsp:txBody>
      <dsp:txXfrm>
        <a:off x="6336123" y="0"/>
        <a:ext cx="1583789" cy="576064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8E743A-DA55-4E7A-83E2-37D6B3329324}">
      <dsp:nvSpPr>
        <dsp:cNvPr id="0" name=""/>
        <dsp:cNvSpPr/>
      </dsp:nvSpPr>
      <dsp:spPr>
        <a:xfrm>
          <a:off x="966" y="0"/>
          <a:ext cx="1583789" cy="57606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Définition</a:t>
          </a:r>
          <a:endParaRPr lang="fr-FR" sz="1500" kern="1200" dirty="0"/>
        </a:p>
      </dsp:txBody>
      <dsp:txXfrm>
        <a:off x="966" y="0"/>
        <a:ext cx="1583789" cy="576064"/>
      </dsp:txXfrm>
    </dsp:sp>
    <dsp:sp modelId="{FF8C565D-F394-4670-BB4A-688172A18A3D}">
      <dsp:nvSpPr>
        <dsp:cNvPr id="0" name=""/>
        <dsp:cNvSpPr/>
      </dsp:nvSpPr>
      <dsp:spPr>
        <a:xfrm>
          <a:off x="1267998" y="0"/>
          <a:ext cx="1583789" cy="5760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Origines</a:t>
          </a:r>
          <a:endParaRPr lang="fr-FR" sz="1500" kern="1200" dirty="0"/>
        </a:p>
      </dsp:txBody>
      <dsp:txXfrm>
        <a:off x="1267998" y="0"/>
        <a:ext cx="1583789" cy="576064"/>
      </dsp:txXfrm>
    </dsp:sp>
    <dsp:sp modelId="{467FDD30-24C6-4BD2-B1C9-998BD4C2E7AE}">
      <dsp:nvSpPr>
        <dsp:cNvPr id="0" name=""/>
        <dsp:cNvSpPr/>
      </dsp:nvSpPr>
      <dsp:spPr>
        <a:xfrm>
          <a:off x="2535029" y="0"/>
          <a:ext cx="1583789" cy="5760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Types de conflits</a:t>
          </a:r>
          <a:endParaRPr lang="fr-FR" sz="1500" kern="1200" dirty="0"/>
        </a:p>
      </dsp:txBody>
      <dsp:txXfrm>
        <a:off x="2535029" y="0"/>
        <a:ext cx="1583789" cy="576064"/>
      </dsp:txXfrm>
    </dsp:sp>
    <dsp:sp modelId="{AB95791B-5D1C-448F-A333-CEC453EA77B4}">
      <dsp:nvSpPr>
        <dsp:cNvPr id="0" name=""/>
        <dsp:cNvSpPr/>
      </dsp:nvSpPr>
      <dsp:spPr>
        <a:xfrm>
          <a:off x="3802061" y="0"/>
          <a:ext cx="1583789" cy="5760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0" kern="1200" dirty="0" smtClean="0"/>
            <a:t>Prévenir les conflits</a:t>
          </a:r>
          <a:endParaRPr lang="fr-FR" sz="1500" b="0" kern="1200" dirty="0"/>
        </a:p>
      </dsp:txBody>
      <dsp:txXfrm>
        <a:off x="3802061" y="0"/>
        <a:ext cx="1583789" cy="576064"/>
      </dsp:txXfrm>
    </dsp:sp>
    <dsp:sp modelId="{2951A1C1-69CD-4BC0-B11B-14ECE012D4D3}">
      <dsp:nvSpPr>
        <dsp:cNvPr id="0" name=""/>
        <dsp:cNvSpPr/>
      </dsp:nvSpPr>
      <dsp:spPr>
        <a:xfrm>
          <a:off x="5069092" y="0"/>
          <a:ext cx="1583789" cy="576064"/>
        </a:xfrm>
        <a:prstGeom prst="chevron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>
              <a:solidFill>
                <a:schemeClr val="bg1"/>
              </a:solidFill>
            </a:rPr>
            <a:t>Gérer les conflits</a:t>
          </a:r>
          <a:endParaRPr lang="fr-FR" sz="1500" b="1" kern="1200" dirty="0">
            <a:solidFill>
              <a:schemeClr val="bg1"/>
            </a:solidFill>
          </a:endParaRPr>
        </a:p>
      </dsp:txBody>
      <dsp:txXfrm>
        <a:off x="5069092" y="0"/>
        <a:ext cx="1583789" cy="576064"/>
      </dsp:txXfrm>
    </dsp:sp>
    <dsp:sp modelId="{05ABEF53-B4B9-42AF-9712-DE168D928CD3}">
      <dsp:nvSpPr>
        <dsp:cNvPr id="0" name=""/>
        <dsp:cNvSpPr/>
      </dsp:nvSpPr>
      <dsp:spPr>
        <a:xfrm>
          <a:off x="6336123" y="0"/>
          <a:ext cx="1583789" cy="5760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Exemple</a:t>
          </a:r>
          <a:endParaRPr lang="fr-FR" sz="1500" kern="1200" dirty="0"/>
        </a:p>
      </dsp:txBody>
      <dsp:txXfrm>
        <a:off x="6336123" y="0"/>
        <a:ext cx="1583789" cy="576064"/>
      </dsp:txXfrm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8E743A-DA55-4E7A-83E2-37D6B3329324}">
      <dsp:nvSpPr>
        <dsp:cNvPr id="0" name=""/>
        <dsp:cNvSpPr/>
      </dsp:nvSpPr>
      <dsp:spPr>
        <a:xfrm>
          <a:off x="966" y="0"/>
          <a:ext cx="1583789" cy="57606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Définition</a:t>
          </a:r>
          <a:endParaRPr lang="fr-FR" sz="1500" kern="1200" dirty="0"/>
        </a:p>
      </dsp:txBody>
      <dsp:txXfrm>
        <a:off x="966" y="0"/>
        <a:ext cx="1583789" cy="576064"/>
      </dsp:txXfrm>
    </dsp:sp>
    <dsp:sp modelId="{FF8C565D-F394-4670-BB4A-688172A18A3D}">
      <dsp:nvSpPr>
        <dsp:cNvPr id="0" name=""/>
        <dsp:cNvSpPr/>
      </dsp:nvSpPr>
      <dsp:spPr>
        <a:xfrm>
          <a:off x="1267998" y="0"/>
          <a:ext cx="1583789" cy="5760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Origines</a:t>
          </a:r>
          <a:endParaRPr lang="fr-FR" sz="1500" kern="1200" dirty="0"/>
        </a:p>
      </dsp:txBody>
      <dsp:txXfrm>
        <a:off x="1267998" y="0"/>
        <a:ext cx="1583789" cy="576064"/>
      </dsp:txXfrm>
    </dsp:sp>
    <dsp:sp modelId="{467FDD30-24C6-4BD2-B1C9-998BD4C2E7AE}">
      <dsp:nvSpPr>
        <dsp:cNvPr id="0" name=""/>
        <dsp:cNvSpPr/>
      </dsp:nvSpPr>
      <dsp:spPr>
        <a:xfrm>
          <a:off x="2535029" y="0"/>
          <a:ext cx="1583789" cy="5760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Types de conflits</a:t>
          </a:r>
          <a:endParaRPr lang="fr-FR" sz="1500" kern="1200" dirty="0"/>
        </a:p>
      </dsp:txBody>
      <dsp:txXfrm>
        <a:off x="2535029" y="0"/>
        <a:ext cx="1583789" cy="576064"/>
      </dsp:txXfrm>
    </dsp:sp>
    <dsp:sp modelId="{AB95791B-5D1C-448F-A333-CEC453EA77B4}">
      <dsp:nvSpPr>
        <dsp:cNvPr id="0" name=""/>
        <dsp:cNvSpPr/>
      </dsp:nvSpPr>
      <dsp:spPr>
        <a:xfrm>
          <a:off x="3802061" y="0"/>
          <a:ext cx="1583789" cy="5760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0" kern="1200" dirty="0" smtClean="0"/>
            <a:t>Prévenir les conflits</a:t>
          </a:r>
          <a:endParaRPr lang="fr-FR" sz="1500" b="0" kern="1200" dirty="0"/>
        </a:p>
      </dsp:txBody>
      <dsp:txXfrm>
        <a:off x="3802061" y="0"/>
        <a:ext cx="1583789" cy="576064"/>
      </dsp:txXfrm>
    </dsp:sp>
    <dsp:sp modelId="{2951A1C1-69CD-4BC0-B11B-14ECE012D4D3}">
      <dsp:nvSpPr>
        <dsp:cNvPr id="0" name=""/>
        <dsp:cNvSpPr/>
      </dsp:nvSpPr>
      <dsp:spPr>
        <a:xfrm>
          <a:off x="5069092" y="0"/>
          <a:ext cx="1583789" cy="576064"/>
        </a:xfrm>
        <a:prstGeom prst="chevron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>
              <a:solidFill>
                <a:schemeClr val="bg1"/>
              </a:solidFill>
            </a:rPr>
            <a:t>Gérer les conflits</a:t>
          </a:r>
          <a:endParaRPr lang="fr-FR" sz="1500" b="1" kern="1200" dirty="0">
            <a:solidFill>
              <a:schemeClr val="bg1"/>
            </a:solidFill>
          </a:endParaRPr>
        </a:p>
      </dsp:txBody>
      <dsp:txXfrm>
        <a:off x="5069092" y="0"/>
        <a:ext cx="1583789" cy="576064"/>
      </dsp:txXfrm>
    </dsp:sp>
    <dsp:sp modelId="{05ABEF53-B4B9-42AF-9712-DE168D928CD3}">
      <dsp:nvSpPr>
        <dsp:cNvPr id="0" name=""/>
        <dsp:cNvSpPr/>
      </dsp:nvSpPr>
      <dsp:spPr>
        <a:xfrm>
          <a:off x="6336123" y="0"/>
          <a:ext cx="1583789" cy="5760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Exemple</a:t>
          </a:r>
          <a:endParaRPr lang="fr-FR" sz="1500" kern="1200" dirty="0"/>
        </a:p>
      </dsp:txBody>
      <dsp:txXfrm>
        <a:off x="6336123" y="0"/>
        <a:ext cx="1583789" cy="576064"/>
      </dsp:txXfrm>
    </dsp:sp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8E743A-DA55-4E7A-83E2-37D6B3329324}">
      <dsp:nvSpPr>
        <dsp:cNvPr id="0" name=""/>
        <dsp:cNvSpPr/>
      </dsp:nvSpPr>
      <dsp:spPr>
        <a:xfrm>
          <a:off x="966" y="0"/>
          <a:ext cx="1583789" cy="57606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Définition</a:t>
          </a:r>
          <a:endParaRPr lang="fr-FR" sz="1500" kern="1200" dirty="0"/>
        </a:p>
      </dsp:txBody>
      <dsp:txXfrm>
        <a:off x="966" y="0"/>
        <a:ext cx="1583789" cy="576064"/>
      </dsp:txXfrm>
    </dsp:sp>
    <dsp:sp modelId="{FF8C565D-F394-4670-BB4A-688172A18A3D}">
      <dsp:nvSpPr>
        <dsp:cNvPr id="0" name=""/>
        <dsp:cNvSpPr/>
      </dsp:nvSpPr>
      <dsp:spPr>
        <a:xfrm>
          <a:off x="1267998" y="0"/>
          <a:ext cx="1583789" cy="5760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Origines</a:t>
          </a:r>
          <a:endParaRPr lang="fr-FR" sz="1500" kern="1200" dirty="0"/>
        </a:p>
      </dsp:txBody>
      <dsp:txXfrm>
        <a:off x="1267998" y="0"/>
        <a:ext cx="1583789" cy="576064"/>
      </dsp:txXfrm>
    </dsp:sp>
    <dsp:sp modelId="{467FDD30-24C6-4BD2-B1C9-998BD4C2E7AE}">
      <dsp:nvSpPr>
        <dsp:cNvPr id="0" name=""/>
        <dsp:cNvSpPr/>
      </dsp:nvSpPr>
      <dsp:spPr>
        <a:xfrm>
          <a:off x="2535029" y="0"/>
          <a:ext cx="1583789" cy="5760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Types de conflits</a:t>
          </a:r>
          <a:endParaRPr lang="fr-FR" sz="1500" kern="1200" dirty="0"/>
        </a:p>
      </dsp:txBody>
      <dsp:txXfrm>
        <a:off x="2535029" y="0"/>
        <a:ext cx="1583789" cy="576064"/>
      </dsp:txXfrm>
    </dsp:sp>
    <dsp:sp modelId="{AB95791B-5D1C-448F-A333-CEC453EA77B4}">
      <dsp:nvSpPr>
        <dsp:cNvPr id="0" name=""/>
        <dsp:cNvSpPr/>
      </dsp:nvSpPr>
      <dsp:spPr>
        <a:xfrm>
          <a:off x="3802061" y="0"/>
          <a:ext cx="1583789" cy="5760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0" kern="1200" dirty="0" smtClean="0"/>
            <a:t>Prévenir les conflits</a:t>
          </a:r>
          <a:endParaRPr lang="fr-FR" sz="1500" b="0" kern="1200" dirty="0"/>
        </a:p>
      </dsp:txBody>
      <dsp:txXfrm>
        <a:off x="3802061" y="0"/>
        <a:ext cx="1583789" cy="576064"/>
      </dsp:txXfrm>
    </dsp:sp>
    <dsp:sp modelId="{2951A1C1-69CD-4BC0-B11B-14ECE012D4D3}">
      <dsp:nvSpPr>
        <dsp:cNvPr id="0" name=""/>
        <dsp:cNvSpPr/>
      </dsp:nvSpPr>
      <dsp:spPr>
        <a:xfrm>
          <a:off x="5069092" y="0"/>
          <a:ext cx="1583789" cy="5760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0" kern="1200" dirty="0" smtClean="0"/>
            <a:t>Gérer les conflits</a:t>
          </a:r>
          <a:endParaRPr lang="fr-FR" sz="1500" b="0" kern="1200" dirty="0"/>
        </a:p>
      </dsp:txBody>
      <dsp:txXfrm>
        <a:off x="5069092" y="0"/>
        <a:ext cx="1583789" cy="576064"/>
      </dsp:txXfrm>
    </dsp:sp>
    <dsp:sp modelId="{05ABEF53-B4B9-42AF-9712-DE168D928CD3}">
      <dsp:nvSpPr>
        <dsp:cNvPr id="0" name=""/>
        <dsp:cNvSpPr/>
      </dsp:nvSpPr>
      <dsp:spPr>
        <a:xfrm>
          <a:off x="6336123" y="0"/>
          <a:ext cx="1583789" cy="576064"/>
        </a:xfrm>
        <a:prstGeom prst="chevron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>
              <a:solidFill>
                <a:schemeClr val="bg1"/>
              </a:solidFill>
            </a:rPr>
            <a:t>Exemple</a:t>
          </a:r>
          <a:endParaRPr lang="fr-FR" sz="1500" b="1" kern="1200" dirty="0">
            <a:solidFill>
              <a:schemeClr val="bg1"/>
            </a:solidFill>
          </a:endParaRPr>
        </a:p>
      </dsp:txBody>
      <dsp:txXfrm>
        <a:off x="6336123" y="0"/>
        <a:ext cx="1583789" cy="576064"/>
      </dsp:txXfrm>
    </dsp:sp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C36391-933C-4308-9CAF-AF9D6765CA28}">
      <dsp:nvSpPr>
        <dsp:cNvPr id="0" name=""/>
        <dsp:cNvSpPr/>
      </dsp:nvSpPr>
      <dsp:spPr>
        <a:xfrm>
          <a:off x="1016" y="1917602"/>
          <a:ext cx="1665521" cy="1665521"/>
        </a:xfrm>
        <a:prstGeom prst="ellipse">
          <a:avLst/>
        </a:prstGeom>
        <a:solidFill>
          <a:schemeClr val="accent1">
            <a:alpha val="5000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659" tIns="19050" rIns="91659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0" kern="1200" dirty="0" smtClean="0">
              <a:solidFill>
                <a:schemeClr val="tx1"/>
              </a:solidFill>
            </a:rPr>
            <a:t>Tous concerné</a:t>
          </a:r>
          <a:endParaRPr lang="fr-FR" sz="1500" b="0" kern="1200" dirty="0"/>
        </a:p>
      </dsp:txBody>
      <dsp:txXfrm>
        <a:off x="1016" y="1917602"/>
        <a:ext cx="1665521" cy="1665521"/>
      </dsp:txXfrm>
    </dsp:sp>
    <dsp:sp modelId="{A3BFE2A5-8158-455C-A957-C23EEC6A394E}">
      <dsp:nvSpPr>
        <dsp:cNvPr id="0" name=""/>
        <dsp:cNvSpPr/>
      </dsp:nvSpPr>
      <dsp:spPr>
        <a:xfrm>
          <a:off x="1333434" y="1917602"/>
          <a:ext cx="1665521" cy="1665521"/>
        </a:xfrm>
        <a:prstGeom prst="ellipse">
          <a:avLst/>
        </a:prstGeom>
        <a:solidFill>
          <a:schemeClr val="accent1">
            <a:alpha val="5000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659" tIns="19050" rIns="91659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0" kern="1200" dirty="0" smtClean="0">
              <a:solidFill>
                <a:schemeClr val="tx1"/>
              </a:solidFill>
            </a:rPr>
            <a:t>Pas toujours déclarés</a:t>
          </a:r>
          <a:endParaRPr lang="fr-FR" sz="1500" b="0" kern="1200" dirty="0"/>
        </a:p>
      </dsp:txBody>
      <dsp:txXfrm>
        <a:off x="1333434" y="1917602"/>
        <a:ext cx="1665521" cy="1665521"/>
      </dsp:txXfrm>
    </dsp:sp>
    <dsp:sp modelId="{1E3FCFC6-8AD3-402F-A8DA-A4A24EA1366B}">
      <dsp:nvSpPr>
        <dsp:cNvPr id="0" name=""/>
        <dsp:cNvSpPr/>
      </dsp:nvSpPr>
      <dsp:spPr>
        <a:xfrm>
          <a:off x="2665851" y="1917602"/>
          <a:ext cx="1665521" cy="1665521"/>
        </a:xfrm>
        <a:prstGeom prst="ellipse">
          <a:avLst/>
        </a:prstGeom>
        <a:solidFill>
          <a:schemeClr val="accent1">
            <a:alpha val="5000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659" tIns="19050" rIns="91659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0" kern="1200" dirty="0" smtClean="0">
              <a:solidFill>
                <a:schemeClr val="tx1"/>
              </a:solidFill>
            </a:rPr>
            <a:t>Différents types </a:t>
          </a:r>
          <a:endParaRPr lang="fr-FR" sz="1500" b="0" kern="1200" dirty="0"/>
        </a:p>
      </dsp:txBody>
      <dsp:txXfrm>
        <a:off x="2665851" y="1917602"/>
        <a:ext cx="1665521" cy="1665521"/>
      </dsp:txXfrm>
    </dsp:sp>
    <dsp:sp modelId="{B9E9E58B-4CCE-43FB-908F-7A3153EF7645}">
      <dsp:nvSpPr>
        <dsp:cNvPr id="0" name=""/>
        <dsp:cNvSpPr/>
      </dsp:nvSpPr>
      <dsp:spPr>
        <a:xfrm>
          <a:off x="3998268" y="1917602"/>
          <a:ext cx="1665521" cy="1665521"/>
        </a:xfrm>
        <a:prstGeom prst="ellipse">
          <a:avLst/>
        </a:prstGeom>
        <a:solidFill>
          <a:schemeClr val="accent1">
            <a:alpha val="5000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659" tIns="19050" rIns="91659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0" kern="1200" dirty="0" smtClean="0">
              <a:solidFill>
                <a:schemeClr val="tx1"/>
              </a:solidFill>
            </a:rPr>
            <a:t>Différentes sources</a:t>
          </a:r>
          <a:endParaRPr lang="fr-FR" sz="1500" b="0" kern="1200" dirty="0"/>
        </a:p>
      </dsp:txBody>
      <dsp:txXfrm>
        <a:off x="3998268" y="1917602"/>
        <a:ext cx="1665521" cy="1665521"/>
      </dsp:txXfrm>
    </dsp:sp>
    <dsp:sp modelId="{EC4C4A04-B325-42BB-B9DC-1D19387388D9}">
      <dsp:nvSpPr>
        <dsp:cNvPr id="0" name=""/>
        <dsp:cNvSpPr/>
      </dsp:nvSpPr>
      <dsp:spPr>
        <a:xfrm>
          <a:off x="5330686" y="1917602"/>
          <a:ext cx="1665521" cy="1665521"/>
        </a:xfrm>
        <a:prstGeom prst="ellipse">
          <a:avLst/>
        </a:prstGeom>
        <a:solidFill>
          <a:schemeClr val="accent1">
            <a:alpha val="5000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659" tIns="19050" rIns="91659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0" kern="1200" dirty="0" smtClean="0">
              <a:solidFill>
                <a:schemeClr val="tx1"/>
              </a:solidFill>
            </a:rPr>
            <a:t>Travail sur soi</a:t>
          </a:r>
        </a:p>
      </dsp:txBody>
      <dsp:txXfrm>
        <a:off x="5330686" y="1917602"/>
        <a:ext cx="1665521" cy="1665521"/>
      </dsp:txXfrm>
    </dsp:sp>
    <dsp:sp modelId="{31C69A1A-BEBA-4813-B9B6-79B68CE63A7A}">
      <dsp:nvSpPr>
        <dsp:cNvPr id="0" name=""/>
        <dsp:cNvSpPr/>
      </dsp:nvSpPr>
      <dsp:spPr>
        <a:xfrm>
          <a:off x="6663103" y="1917602"/>
          <a:ext cx="1665521" cy="1665521"/>
        </a:xfrm>
        <a:prstGeom prst="ellipse">
          <a:avLst/>
        </a:prstGeom>
        <a:solidFill>
          <a:schemeClr val="accent1">
            <a:alpha val="5000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659" tIns="19050" rIns="91659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0" kern="1200" dirty="0" smtClean="0">
              <a:solidFill>
                <a:schemeClr val="tx1"/>
              </a:solidFill>
            </a:rPr>
            <a:t>Prévention</a:t>
          </a:r>
          <a:endParaRPr lang="fr-FR" sz="1500" b="0" kern="1200" dirty="0">
            <a:solidFill>
              <a:schemeClr val="tx1"/>
            </a:solidFill>
          </a:endParaRPr>
        </a:p>
      </dsp:txBody>
      <dsp:txXfrm>
        <a:off x="6663103" y="1917602"/>
        <a:ext cx="1665521" cy="166552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E3A3DA-AB66-4488-9AFD-A523D62BD11D}">
      <dsp:nvSpPr>
        <dsp:cNvPr id="0" name=""/>
        <dsp:cNvSpPr/>
      </dsp:nvSpPr>
      <dsp:spPr>
        <a:xfrm rot="2561600">
          <a:off x="1930133" y="2842888"/>
          <a:ext cx="617111" cy="57656"/>
        </a:xfrm>
        <a:custGeom>
          <a:avLst/>
          <a:gdLst/>
          <a:ahLst/>
          <a:cxnLst/>
          <a:rect l="0" t="0" r="0" b="0"/>
          <a:pathLst>
            <a:path>
              <a:moveTo>
                <a:pt x="0" y="28828"/>
              </a:moveTo>
              <a:lnTo>
                <a:pt x="617111" y="288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D85C3C-1BEB-4439-8011-CCFC041C49E1}">
      <dsp:nvSpPr>
        <dsp:cNvPr id="0" name=""/>
        <dsp:cNvSpPr/>
      </dsp:nvSpPr>
      <dsp:spPr>
        <a:xfrm>
          <a:off x="2011903" y="2003171"/>
          <a:ext cx="685829" cy="57656"/>
        </a:xfrm>
        <a:custGeom>
          <a:avLst/>
          <a:gdLst/>
          <a:ahLst/>
          <a:cxnLst/>
          <a:rect l="0" t="0" r="0" b="0"/>
          <a:pathLst>
            <a:path>
              <a:moveTo>
                <a:pt x="0" y="28828"/>
              </a:moveTo>
              <a:lnTo>
                <a:pt x="685829" y="288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5F9EE3-D10C-4415-8107-ED41DEB9F2F2}">
      <dsp:nvSpPr>
        <dsp:cNvPr id="0" name=""/>
        <dsp:cNvSpPr/>
      </dsp:nvSpPr>
      <dsp:spPr>
        <a:xfrm rot="19038400">
          <a:off x="1930133" y="1163454"/>
          <a:ext cx="617111" cy="57656"/>
        </a:xfrm>
        <a:custGeom>
          <a:avLst/>
          <a:gdLst/>
          <a:ahLst/>
          <a:cxnLst/>
          <a:rect l="0" t="0" r="0" b="0"/>
          <a:pathLst>
            <a:path>
              <a:moveTo>
                <a:pt x="0" y="28828"/>
              </a:moveTo>
              <a:lnTo>
                <a:pt x="617111" y="288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50DC23-D13A-4C1F-A5F1-550AD1BF10EA}">
      <dsp:nvSpPr>
        <dsp:cNvPr id="0" name=""/>
        <dsp:cNvSpPr/>
      </dsp:nvSpPr>
      <dsp:spPr>
        <a:xfrm>
          <a:off x="352171" y="1080124"/>
          <a:ext cx="1952625" cy="190375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409D550-9469-4973-B0AE-2F45EBA638D3}">
      <dsp:nvSpPr>
        <dsp:cNvPr id="0" name=""/>
        <dsp:cNvSpPr/>
      </dsp:nvSpPr>
      <dsp:spPr>
        <a:xfrm>
          <a:off x="2310238" y="64"/>
          <a:ext cx="1171575" cy="117157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Conflit latent ou larvé</a:t>
          </a:r>
          <a:endParaRPr lang="fr-FR" sz="1700" kern="1200" dirty="0"/>
        </a:p>
      </dsp:txBody>
      <dsp:txXfrm>
        <a:off x="2310238" y="64"/>
        <a:ext cx="1171575" cy="1171575"/>
      </dsp:txXfrm>
    </dsp:sp>
    <dsp:sp modelId="{3DD1CFB8-0EFF-4CE4-A216-FAAC8E0BF764}">
      <dsp:nvSpPr>
        <dsp:cNvPr id="0" name=""/>
        <dsp:cNvSpPr/>
      </dsp:nvSpPr>
      <dsp:spPr>
        <a:xfrm>
          <a:off x="3598971" y="64"/>
          <a:ext cx="1757362" cy="1171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Etouffé</a:t>
          </a:r>
          <a:endParaRPr lang="fr-F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Peur</a:t>
          </a:r>
          <a:endParaRPr lang="fr-FR" sz="1800" kern="1200" dirty="0"/>
        </a:p>
      </dsp:txBody>
      <dsp:txXfrm>
        <a:off x="3598971" y="64"/>
        <a:ext cx="1757362" cy="1171575"/>
      </dsp:txXfrm>
    </dsp:sp>
    <dsp:sp modelId="{B9B2984E-7A34-4F56-846C-659E9DF012A2}">
      <dsp:nvSpPr>
        <dsp:cNvPr id="0" name=""/>
        <dsp:cNvSpPr/>
      </dsp:nvSpPr>
      <dsp:spPr>
        <a:xfrm>
          <a:off x="2697733" y="1446212"/>
          <a:ext cx="1171575" cy="117157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Conflit refoulé</a:t>
          </a:r>
          <a:endParaRPr lang="fr-FR" sz="1700" kern="1200" dirty="0"/>
        </a:p>
      </dsp:txBody>
      <dsp:txXfrm>
        <a:off x="2697733" y="1446212"/>
        <a:ext cx="1171575" cy="1171575"/>
      </dsp:txXfrm>
    </dsp:sp>
    <dsp:sp modelId="{AC8FABD6-FE04-4F7F-B8A3-691089E32BD9}">
      <dsp:nvSpPr>
        <dsp:cNvPr id="0" name=""/>
        <dsp:cNvSpPr/>
      </dsp:nvSpPr>
      <dsp:spPr>
        <a:xfrm>
          <a:off x="3986465" y="1446212"/>
          <a:ext cx="1757362" cy="1171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Ancien conflit</a:t>
          </a:r>
          <a:endParaRPr lang="fr-F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Non accepté</a:t>
          </a:r>
          <a:endParaRPr lang="fr-FR" sz="1800" kern="1200" dirty="0"/>
        </a:p>
      </dsp:txBody>
      <dsp:txXfrm>
        <a:off x="3986465" y="1446212"/>
        <a:ext cx="1757362" cy="1171575"/>
      </dsp:txXfrm>
    </dsp:sp>
    <dsp:sp modelId="{F2AFDA18-0E40-4FF6-B8AD-E4F69E3A858F}">
      <dsp:nvSpPr>
        <dsp:cNvPr id="0" name=""/>
        <dsp:cNvSpPr/>
      </dsp:nvSpPr>
      <dsp:spPr>
        <a:xfrm>
          <a:off x="2310238" y="2892360"/>
          <a:ext cx="1171575" cy="117157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Conflit déclaré</a:t>
          </a:r>
          <a:endParaRPr lang="fr-FR" sz="1700" kern="1200" dirty="0"/>
        </a:p>
      </dsp:txBody>
      <dsp:txXfrm>
        <a:off x="2310238" y="2892360"/>
        <a:ext cx="1171575" cy="1171575"/>
      </dsp:txXfrm>
    </dsp:sp>
    <dsp:sp modelId="{179FEAFA-84ED-4E2E-8CC4-610897042102}">
      <dsp:nvSpPr>
        <dsp:cNvPr id="0" name=""/>
        <dsp:cNvSpPr/>
      </dsp:nvSpPr>
      <dsp:spPr>
        <a:xfrm>
          <a:off x="3598971" y="2892360"/>
          <a:ext cx="1757362" cy="1171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Clair</a:t>
          </a:r>
          <a:endParaRPr lang="fr-F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Agressivité</a:t>
          </a:r>
          <a:endParaRPr lang="fr-FR" sz="1800" kern="1200" dirty="0"/>
        </a:p>
      </dsp:txBody>
      <dsp:txXfrm>
        <a:off x="3598971" y="2892360"/>
        <a:ext cx="1757362" cy="117157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8E743A-DA55-4E7A-83E2-37D6B3329324}">
      <dsp:nvSpPr>
        <dsp:cNvPr id="0" name=""/>
        <dsp:cNvSpPr/>
      </dsp:nvSpPr>
      <dsp:spPr>
        <a:xfrm>
          <a:off x="966" y="0"/>
          <a:ext cx="1583789" cy="576064"/>
        </a:xfrm>
        <a:prstGeom prst="homePlate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>
              <a:solidFill>
                <a:schemeClr val="bg1"/>
              </a:solidFill>
            </a:rPr>
            <a:t>Définition</a:t>
          </a:r>
          <a:endParaRPr lang="fr-FR" sz="1500" b="1" kern="1200" dirty="0">
            <a:solidFill>
              <a:schemeClr val="bg1"/>
            </a:solidFill>
          </a:endParaRPr>
        </a:p>
      </dsp:txBody>
      <dsp:txXfrm>
        <a:off x="966" y="0"/>
        <a:ext cx="1583789" cy="576064"/>
      </dsp:txXfrm>
    </dsp:sp>
    <dsp:sp modelId="{FF8C565D-F394-4670-BB4A-688172A18A3D}">
      <dsp:nvSpPr>
        <dsp:cNvPr id="0" name=""/>
        <dsp:cNvSpPr/>
      </dsp:nvSpPr>
      <dsp:spPr>
        <a:xfrm>
          <a:off x="1267998" y="0"/>
          <a:ext cx="1583789" cy="5760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Origines</a:t>
          </a:r>
          <a:endParaRPr lang="fr-FR" sz="1500" kern="1200" dirty="0"/>
        </a:p>
      </dsp:txBody>
      <dsp:txXfrm>
        <a:off x="1267998" y="0"/>
        <a:ext cx="1583789" cy="576064"/>
      </dsp:txXfrm>
    </dsp:sp>
    <dsp:sp modelId="{467FDD30-24C6-4BD2-B1C9-998BD4C2E7AE}">
      <dsp:nvSpPr>
        <dsp:cNvPr id="0" name=""/>
        <dsp:cNvSpPr/>
      </dsp:nvSpPr>
      <dsp:spPr>
        <a:xfrm>
          <a:off x="2535029" y="0"/>
          <a:ext cx="1583789" cy="5760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Types de conflits</a:t>
          </a:r>
          <a:endParaRPr lang="fr-FR" sz="1500" kern="1200" dirty="0"/>
        </a:p>
      </dsp:txBody>
      <dsp:txXfrm>
        <a:off x="2535029" y="0"/>
        <a:ext cx="1583789" cy="576064"/>
      </dsp:txXfrm>
    </dsp:sp>
    <dsp:sp modelId="{AB95791B-5D1C-448F-A333-CEC453EA77B4}">
      <dsp:nvSpPr>
        <dsp:cNvPr id="0" name=""/>
        <dsp:cNvSpPr/>
      </dsp:nvSpPr>
      <dsp:spPr>
        <a:xfrm>
          <a:off x="3802061" y="0"/>
          <a:ext cx="1583789" cy="5760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Prévenir les conflits</a:t>
          </a:r>
          <a:endParaRPr lang="fr-FR" sz="1500" kern="1200" dirty="0"/>
        </a:p>
      </dsp:txBody>
      <dsp:txXfrm>
        <a:off x="3802061" y="0"/>
        <a:ext cx="1583789" cy="576064"/>
      </dsp:txXfrm>
    </dsp:sp>
    <dsp:sp modelId="{2951A1C1-69CD-4BC0-B11B-14ECE012D4D3}">
      <dsp:nvSpPr>
        <dsp:cNvPr id="0" name=""/>
        <dsp:cNvSpPr/>
      </dsp:nvSpPr>
      <dsp:spPr>
        <a:xfrm>
          <a:off x="5069092" y="0"/>
          <a:ext cx="1583789" cy="5760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Gérer les conflits</a:t>
          </a:r>
          <a:endParaRPr lang="fr-FR" sz="1500" kern="1200" dirty="0"/>
        </a:p>
      </dsp:txBody>
      <dsp:txXfrm>
        <a:off x="5069092" y="0"/>
        <a:ext cx="1583789" cy="576064"/>
      </dsp:txXfrm>
    </dsp:sp>
    <dsp:sp modelId="{05ABEF53-B4B9-42AF-9712-DE168D928CD3}">
      <dsp:nvSpPr>
        <dsp:cNvPr id="0" name=""/>
        <dsp:cNvSpPr/>
      </dsp:nvSpPr>
      <dsp:spPr>
        <a:xfrm>
          <a:off x="6336123" y="0"/>
          <a:ext cx="1583789" cy="5760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Exemple</a:t>
          </a:r>
          <a:endParaRPr lang="fr-FR" sz="1500" kern="1200" dirty="0"/>
        </a:p>
      </dsp:txBody>
      <dsp:txXfrm>
        <a:off x="6336123" y="0"/>
        <a:ext cx="1583789" cy="57606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8E743A-DA55-4E7A-83E2-37D6B3329324}">
      <dsp:nvSpPr>
        <dsp:cNvPr id="0" name=""/>
        <dsp:cNvSpPr/>
      </dsp:nvSpPr>
      <dsp:spPr>
        <a:xfrm>
          <a:off x="966" y="0"/>
          <a:ext cx="1583789" cy="57606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Définition</a:t>
          </a:r>
          <a:endParaRPr lang="fr-FR" sz="1500" kern="1200" dirty="0"/>
        </a:p>
      </dsp:txBody>
      <dsp:txXfrm>
        <a:off x="966" y="0"/>
        <a:ext cx="1583789" cy="576064"/>
      </dsp:txXfrm>
    </dsp:sp>
    <dsp:sp modelId="{FF8C565D-F394-4670-BB4A-688172A18A3D}">
      <dsp:nvSpPr>
        <dsp:cNvPr id="0" name=""/>
        <dsp:cNvSpPr/>
      </dsp:nvSpPr>
      <dsp:spPr>
        <a:xfrm>
          <a:off x="1267998" y="0"/>
          <a:ext cx="1583789" cy="576064"/>
        </a:xfrm>
        <a:prstGeom prst="chevron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>
              <a:solidFill>
                <a:schemeClr val="bg1"/>
              </a:solidFill>
            </a:rPr>
            <a:t>Origines</a:t>
          </a:r>
          <a:endParaRPr lang="fr-FR" sz="1500" b="1" kern="1200" dirty="0">
            <a:solidFill>
              <a:schemeClr val="bg1"/>
            </a:solidFill>
          </a:endParaRPr>
        </a:p>
      </dsp:txBody>
      <dsp:txXfrm>
        <a:off x="1267998" y="0"/>
        <a:ext cx="1583789" cy="576064"/>
      </dsp:txXfrm>
    </dsp:sp>
    <dsp:sp modelId="{467FDD30-24C6-4BD2-B1C9-998BD4C2E7AE}">
      <dsp:nvSpPr>
        <dsp:cNvPr id="0" name=""/>
        <dsp:cNvSpPr/>
      </dsp:nvSpPr>
      <dsp:spPr>
        <a:xfrm>
          <a:off x="2535029" y="0"/>
          <a:ext cx="1583789" cy="5760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Types de conflits</a:t>
          </a:r>
          <a:endParaRPr lang="fr-FR" sz="1500" kern="1200" dirty="0"/>
        </a:p>
      </dsp:txBody>
      <dsp:txXfrm>
        <a:off x="2535029" y="0"/>
        <a:ext cx="1583789" cy="576064"/>
      </dsp:txXfrm>
    </dsp:sp>
    <dsp:sp modelId="{AB95791B-5D1C-448F-A333-CEC453EA77B4}">
      <dsp:nvSpPr>
        <dsp:cNvPr id="0" name=""/>
        <dsp:cNvSpPr/>
      </dsp:nvSpPr>
      <dsp:spPr>
        <a:xfrm>
          <a:off x="3802061" y="0"/>
          <a:ext cx="1583789" cy="5760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Prévenir les conflits</a:t>
          </a:r>
          <a:endParaRPr lang="fr-FR" sz="1500" kern="1200" dirty="0"/>
        </a:p>
      </dsp:txBody>
      <dsp:txXfrm>
        <a:off x="3802061" y="0"/>
        <a:ext cx="1583789" cy="576064"/>
      </dsp:txXfrm>
    </dsp:sp>
    <dsp:sp modelId="{2951A1C1-69CD-4BC0-B11B-14ECE012D4D3}">
      <dsp:nvSpPr>
        <dsp:cNvPr id="0" name=""/>
        <dsp:cNvSpPr/>
      </dsp:nvSpPr>
      <dsp:spPr>
        <a:xfrm>
          <a:off x="5069092" y="0"/>
          <a:ext cx="1583789" cy="5760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Gérer les conflits</a:t>
          </a:r>
          <a:endParaRPr lang="fr-FR" sz="1500" kern="1200" dirty="0"/>
        </a:p>
      </dsp:txBody>
      <dsp:txXfrm>
        <a:off x="5069092" y="0"/>
        <a:ext cx="1583789" cy="576064"/>
      </dsp:txXfrm>
    </dsp:sp>
    <dsp:sp modelId="{05ABEF53-B4B9-42AF-9712-DE168D928CD3}">
      <dsp:nvSpPr>
        <dsp:cNvPr id="0" name=""/>
        <dsp:cNvSpPr/>
      </dsp:nvSpPr>
      <dsp:spPr>
        <a:xfrm>
          <a:off x="6336123" y="0"/>
          <a:ext cx="1583789" cy="5760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Exemple</a:t>
          </a:r>
          <a:endParaRPr lang="fr-FR" sz="1500" kern="1200" dirty="0"/>
        </a:p>
      </dsp:txBody>
      <dsp:txXfrm>
        <a:off x="6336123" y="0"/>
        <a:ext cx="1583789" cy="57606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1AC2B6-EFC5-42B8-B863-9998BEA8E3D5}">
      <dsp:nvSpPr>
        <dsp:cNvPr id="0" name=""/>
        <dsp:cNvSpPr/>
      </dsp:nvSpPr>
      <dsp:spPr>
        <a:xfrm>
          <a:off x="1905" y="983246"/>
          <a:ext cx="1857374" cy="46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Différences</a:t>
          </a:r>
          <a:endParaRPr lang="fr-FR" sz="1600" kern="1200" dirty="0"/>
        </a:p>
      </dsp:txBody>
      <dsp:txXfrm>
        <a:off x="1905" y="983246"/>
        <a:ext cx="1857374" cy="460800"/>
      </dsp:txXfrm>
    </dsp:sp>
    <dsp:sp modelId="{95A7157B-4240-443B-B293-ECCA952867E2}">
      <dsp:nvSpPr>
        <dsp:cNvPr id="0" name=""/>
        <dsp:cNvSpPr/>
      </dsp:nvSpPr>
      <dsp:spPr>
        <a:xfrm>
          <a:off x="1905" y="1444046"/>
          <a:ext cx="1857374" cy="16367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Personnalité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Histoire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Ethnicité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Nationalité</a:t>
          </a:r>
          <a:endParaRPr lang="fr-FR" sz="1600" kern="1200" dirty="0"/>
        </a:p>
      </dsp:txBody>
      <dsp:txXfrm>
        <a:off x="1905" y="1444046"/>
        <a:ext cx="1857374" cy="1636706"/>
      </dsp:txXfrm>
    </dsp:sp>
    <dsp:sp modelId="{29677E93-A557-41EB-8340-73F08C2316F2}">
      <dsp:nvSpPr>
        <dsp:cNvPr id="0" name=""/>
        <dsp:cNvSpPr/>
      </dsp:nvSpPr>
      <dsp:spPr>
        <a:xfrm>
          <a:off x="2119312" y="983246"/>
          <a:ext cx="1857374" cy="46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Causes</a:t>
          </a:r>
          <a:endParaRPr lang="fr-FR" sz="1600" kern="1200" dirty="0"/>
        </a:p>
      </dsp:txBody>
      <dsp:txXfrm>
        <a:off x="2119312" y="983246"/>
        <a:ext cx="1857374" cy="460800"/>
      </dsp:txXfrm>
    </dsp:sp>
    <dsp:sp modelId="{0C6E1C5C-974E-4D7E-9DCF-56A8DBA52769}">
      <dsp:nvSpPr>
        <dsp:cNvPr id="0" name=""/>
        <dsp:cNvSpPr/>
      </dsp:nvSpPr>
      <dsp:spPr>
        <a:xfrm>
          <a:off x="2119312" y="1444046"/>
          <a:ext cx="1857374" cy="16367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Sécurité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Danger</a:t>
          </a:r>
          <a:endParaRPr lang="fr-FR" sz="1600" kern="1200" dirty="0"/>
        </a:p>
      </dsp:txBody>
      <dsp:txXfrm>
        <a:off x="2119312" y="1444046"/>
        <a:ext cx="1857374" cy="1636706"/>
      </dsp:txXfrm>
    </dsp:sp>
    <dsp:sp modelId="{B290C06D-52C3-4DE6-B329-F1FBDD28D527}">
      <dsp:nvSpPr>
        <dsp:cNvPr id="0" name=""/>
        <dsp:cNvSpPr/>
      </dsp:nvSpPr>
      <dsp:spPr>
        <a:xfrm>
          <a:off x="4236719" y="983246"/>
          <a:ext cx="1857374" cy="46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Résultats</a:t>
          </a:r>
          <a:endParaRPr lang="fr-FR" sz="1600" kern="1200" dirty="0"/>
        </a:p>
      </dsp:txBody>
      <dsp:txXfrm>
        <a:off x="4236719" y="983246"/>
        <a:ext cx="1857374" cy="460800"/>
      </dsp:txXfrm>
    </dsp:sp>
    <dsp:sp modelId="{8CA4B104-73C6-407B-BFA9-DD81C438F614}">
      <dsp:nvSpPr>
        <dsp:cNvPr id="0" name=""/>
        <dsp:cNvSpPr/>
      </dsp:nvSpPr>
      <dsp:spPr>
        <a:xfrm>
          <a:off x="4236719" y="1444046"/>
          <a:ext cx="1857374" cy="16367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Tensions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Stress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Sabotage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Bouleversement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Epreuves de force</a:t>
          </a:r>
          <a:endParaRPr lang="fr-FR" sz="1600" kern="1200" dirty="0"/>
        </a:p>
      </dsp:txBody>
      <dsp:txXfrm>
        <a:off x="4236719" y="1444046"/>
        <a:ext cx="1857374" cy="1636706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8E743A-DA55-4E7A-83E2-37D6B3329324}">
      <dsp:nvSpPr>
        <dsp:cNvPr id="0" name=""/>
        <dsp:cNvSpPr/>
      </dsp:nvSpPr>
      <dsp:spPr>
        <a:xfrm>
          <a:off x="966" y="0"/>
          <a:ext cx="1583789" cy="57606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Définition</a:t>
          </a:r>
          <a:endParaRPr lang="fr-FR" sz="1500" kern="1200" dirty="0"/>
        </a:p>
      </dsp:txBody>
      <dsp:txXfrm>
        <a:off x="966" y="0"/>
        <a:ext cx="1583789" cy="576064"/>
      </dsp:txXfrm>
    </dsp:sp>
    <dsp:sp modelId="{FF8C565D-F394-4670-BB4A-688172A18A3D}">
      <dsp:nvSpPr>
        <dsp:cNvPr id="0" name=""/>
        <dsp:cNvSpPr/>
      </dsp:nvSpPr>
      <dsp:spPr>
        <a:xfrm>
          <a:off x="1267998" y="0"/>
          <a:ext cx="1583789" cy="576064"/>
        </a:xfrm>
        <a:prstGeom prst="chevron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>
              <a:solidFill>
                <a:schemeClr val="bg1"/>
              </a:solidFill>
            </a:rPr>
            <a:t>Origines</a:t>
          </a:r>
          <a:endParaRPr lang="fr-FR" sz="1500" b="1" kern="1200" dirty="0">
            <a:solidFill>
              <a:schemeClr val="bg1"/>
            </a:solidFill>
          </a:endParaRPr>
        </a:p>
      </dsp:txBody>
      <dsp:txXfrm>
        <a:off x="1267998" y="0"/>
        <a:ext cx="1583789" cy="576064"/>
      </dsp:txXfrm>
    </dsp:sp>
    <dsp:sp modelId="{467FDD30-24C6-4BD2-B1C9-998BD4C2E7AE}">
      <dsp:nvSpPr>
        <dsp:cNvPr id="0" name=""/>
        <dsp:cNvSpPr/>
      </dsp:nvSpPr>
      <dsp:spPr>
        <a:xfrm>
          <a:off x="2535029" y="0"/>
          <a:ext cx="1583789" cy="5760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Types de conflits</a:t>
          </a:r>
          <a:endParaRPr lang="fr-FR" sz="1500" kern="1200" dirty="0"/>
        </a:p>
      </dsp:txBody>
      <dsp:txXfrm>
        <a:off x="2535029" y="0"/>
        <a:ext cx="1583789" cy="576064"/>
      </dsp:txXfrm>
    </dsp:sp>
    <dsp:sp modelId="{AB95791B-5D1C-448F-A333-CEC453EA77B4}">
      <dsp:nvSpPr>
        <dsp:cNvPr id="0" name=""/>
        <dsp:cNvSpPr/>
      </dsp:nvSpPr>
      <dsp:spPr>
        <a:xfrm>
          <a:off x="3802061" y="0"/>
          <a:ext cx="1583789" cy="5760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Prévenir les conflits</a:t>
          </a:r>
          <a:endParaRPr lang="fr-FR" sz="1500" kern="1200" dirty="0"/>
        </a:p>
      </dsp:txBody>
      <dsp:txXfrm>
        <a:off x="3802061" y="0"/>
        <a:ext cx="1583789" cy="576064"/>
      </dsp:txXfrm>
    </dsp:sp>
    <dsp:sp modelId="{2951A1C1-69CD-4BC0-B11B-14ECE012D4D3}">
      <dsp:nvSpPr>
        <dsp:cNvPr id="0" name=""/>
        <dsp:cNvSpPr/>
      </dsp:nvSpPr>
      <dsp:spPr>
        <a:xfrm>
          <a:off x="5069092" y="0"/>
          <a:ext cx="1583789" cy="5760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Gérer les conflits</a:t>
          </a:r>
          <a:endParaRPr lang="fr-FR" sz="1500" kern="1200" dirty="0"/>
        </a:p>
      </dsp:txBody>
      <dsp:txXfrm>
        <a:off x="5069092" y="0"/>
        <a:ext cx="1583789" cy="576064"/>
      </dsp:txXfrm>
    </dsp:sp>
    <dsp:sp modelId="{05ABEF53-B4B9-42AF-9712-DE168D928CD3}">
      <dsp:nvSpPr>
        <dsp:cNvPr id="0" name=""/>
        <dsp:cNvSpPr/>
      </dsp:nvSpPr>
      <dsp:spPr>
        <a:xfrm>
          <a:off x="6336123" y="0"/>
          <a:ext cx="1583789" cy="5760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Exemple</a:t>
          </a:r>
          <a:endParaRPr lang="fr-FR" sz="1500" kern="1200" dirty="0"/>
        </a:p>
      </dsp:txBody>
      <dsp:txXfrm>
        <a:off x="6336123" y="0"/>
        <a:ext cx="1583789" cy="576064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A0048A-27FF-4700-927E-73F1E5436CF7}">
      <dsp:nvSpPr>
        <dsp:cNvPr id="0" name=""/>
        <dsp:cNvSpPr/>
      </dsp:nvSpPr>
      <dsp:spPr>
        <a:xfrm rot="10800000">
          <a:off x="1460682" y="1963"/>
          <a:ext cx="5171614" cy="63223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796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Mauvaise définition des tâches</a:t>
          </a:r>
          <a:endParaRPr lang="fr-FR" sz="1900" kern="1200" dirty="0"/>
        </a:p>
      </dsp:txBody>
      <dsp:txXfrm rot="10800000">
        <a:off x="1460682" y="1963"/>
        <a:ext cx="5171614" cy="632230"/>
      </dsp:txXfrm>
    </dsp:sp>
    <dsp:sp modelId="{1270A23B-35B1-44FB-A8DC-3CD34F6A1029}">
      <dsp:nvSpPr>
        <dsp:cNvPr id="0" name=""/>
        <dsp:cNvSpPr/>
      </dsp:nvSpPr>
      <dsp:spPr>
        <a:xfrm>
          <a:off x="1144566" y="1963"/>
          <a:ext cx="632230" cy="63223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0260A8-2BE6-4F60-92FD-42E807C593A6}">
      <dsp:nvSpPr>
        <dsp:cNvPr id="0" name=""/>
        <dsp:cNvSpPr/>
      </dsp:nvSpPr>
      <dsp:spPr>
        <a:xfrm rot="10800000">
          <a:off x="1460682" y="822919"/>
          <a:ext cx="5171614" cy="63223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796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Mauvaise répartition des tâches</a:t>
          </a:r>
          <a:endParaRPr lang="fr-FR" sz="1900" kern="1200" dirty="0"/>
        </a:p>
      </dsp:txBody>
      <dsp:txXfrm rot="10800000">
        <a:off x="1460682" y="822919"/>
        <a:ext cx="5171614" cy="632230"/>
      </dsp:txXfrm>
    </dsp:sp>
    <dsp:sp modelId="{E3F829CB-C2B0-408B-A60E-CCA254E761DA}">
      <dsp:nvSpPr>
        <dsp:cNvPr id="0" name=""/>
        <dsp:cNvSpPr/>
      </dsp:nvSpPr>
      <dsp:spPr>
        <a:xfrm>
          <a:off x="1144566" y="822919"/>
          <a:ext cx="632230" cy="63223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F6178B-730A-4B89-8918-5C874919803C}">
      <dsp:nvSpPr>
        <dsp:cNvPr id="0" name=""/>
        <dsp:cNvSpPr/>
      </dsp:nvSpPr>
      <dsp:spPr>
        <a:xfrm rot="10800000">
          <a:off x="1460682" y="1643876"/>
          <a:ext cx="5171614" cy="63223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796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Interdépendance des tâches</a:t>
          </a:r>
          <a:endParaRPr lang="fr-FR" sz="1900" kern="1200" dirty="0"/>
        </a:p>
      </dsp:txBody>
      <dsp:txXfrm rot="10800000">
        <a:off x="1460682" y="1643876"/>
        <a:ext cx="5171614" cy="632230"/>
      </dsp:txXfrm>
    </dsp:sp>
    <dsp:sp modelId="{D0AB3D55-912C-4544-878F-CC902C21AFFD}">
      <dsp:nvSpPr>
        <dsp:cNvPr id="0" name=""/>
        <dsp:cNvSpPr/>
      </dsp:nvSpPr>
      <dsp:spPr>
        <a:xfrm>
          <a:off x="1144566" y="1643876"/>
          <a:ext cx="632230" cy="63223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8D0510-DC63-4FF0-A5DD-955138E68EB7}">
      <dsp:nvSpPr>
        <dsp:cNvPr id="0" name=""/>
        <dsp:cNvSpPr/>
      </dsp:nvSpPr>
      <dsp:spPr>
        <a:xfrm rot="10800000">
          <a:off x="1460682" y="2464833"/>
          <a:ext cx="5171614" cy="63223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796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Méthodes de travail lourdes et routinières</a:t>
          </a:r>
          <a:endParaRPr lang="fr-FR" sz="1900" kern="1200" dirty="0"/>
        </a:p>
      </dsp:txBody>
      <dsp:txXfrm rot="10800000">
        <a:off x="1460682" y="2464833"/>
        <a:ext cx="5171614" cy="632230"/>
      </dsp:txXfrm>
    </dsp:sp>
    <dsp:sp modelId="{8E50445D-1768-40D8-BBE0-02544A6E14A9}">
      <dsp:nvSpPr>
        <dsp:cNvPr id="0" name=""/>
        <dsp:cNvSpPr/>
      </dsp:nvSpPr>
      <dsp:spPr>
        <a:xfrm>
          <a:off x="1144566" y="2464833"/>
          <a:ext cx="632230" cy="632230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1FE49A-863E-4C75-A03D-BB37DD94D5A6}">
      <dsp:nvSpPr>
        <dsp:cNvPr id="0" name=""/>
        <dsp:cNvSpPr/>
      </dsp:nvSpPr>
      <dsp:spPr>
        <a:xfrm rot="10800000">
          <a:off x="1460682" y="3285789"/>
          <a:ext cx="5171614" cy="63223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796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Manque de communication</a:t>
          </a:r>
          <a:endParaRPr lang="fr-FR" sz="1900" kern="1200" dirty="0"/>
        </a:p>
      </dsp:txBody>
      <dsp:txXfrm rot="10800000">
        <a:off x="1460682" y="3285789"/>
        <a:ext cx="5171614" cy="632230"/>
      </dsp:txXfrm>
    </dsp:sp>
    <dsp:sp modelId="{10D2514E-C834-4D0B-BE81-7A21CC2AC322}">
      <dsp:nvSpPr>
        <dsp:cNvPr id="0" name=""/>
        <dsp:cNvSpPr/>
      </dsp:nvSpPr>
      <dsp:spPr>
        <a:xfrm>
          <a:off x="1144566" y="3285789"/>
          <a:ext cx="632230" cy="632230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8E743A-DA55-4E7A-83E2-37D6B3329324}">
      <dsp:nvSpPr>
        <dsp:cNvPr id="0" name=""/>
        <dsp:cNvSpPr/>
      </dsp:nvSpPr>
      <dsp:spPr>
        <a:xfrm>
          <a:off x="966" y="0"/>
          <a:ext cx="1583789" cy="57606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Définition</a:t>
          </a:r>
          <a:endParaRPr lang="fr-FR" sz="1500" kern="1200" dirty="0"/>
        </a:p>
      </dsp:txBody>
      <dsp:txXfrm>
        <a:off x="966" y="0"/>
        <a:ext cx="1583789" cy="576064"/>
      </dsp:txXfrm>
    </dsp:sp>
    <dsp:sp modelId="{FF8C565D-F394-4670-BB4A-688172A18A3D}">
      <dsp:nvSpPr>
        <dsp:cNvPr id="0" name=""/>
        <dsp:cNvSpPr/>
      </dsp:nvSpPr>
      <dsp:spPr>
        <a:xfrm>
          <a:off x="1267998" y="0"/>
          <a:ext cx="1583789" cy="5760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smtClean="0"/>
            <a:t>Origines</a:t>
          </a:r>
          <a:endParaRPr lang="fr-FR" sz="1500" kern="1200" dirty="0"/>
        </a:p>
      </dsp:txBody>
      <dsp:txXfrm>
        <a:off x="1267998" y="0"/>
        <a:ext cx="1583789" cy="576064"/>
      </dsp:txXfrm>
    </dsp:sp>
    <dsp:sp modelId="{467FDD30-24C6-4BD2-B1C9-998BD4C2E7AE}">
      <dsp:nvSpPr>
        <dsp:cNvPr id="0" name=""/>
        <dsp:cNvSpPr/>
      </dsp:nvSpPr>
      <dsp:spPr>
        <a:xfrm>
          <a:off x="2535029" y="0"/>
          <a:ext cx="1583789" cy="576064"/>
        </a:xfrm>
        <a:prstGeom prst="chevron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>
              <a:solidFill>
                <a:schemeClr val="bg1"/>
              </a:solidFill>
            </a:rPr>
            <a:t>Types de conflits</a:t>
          </a:r>
          <a:endParaRPr lang="fr-FR" sz="1500" b="1" kern="1200" dirty="0">
            <a:solidFill>
              <a:schemeClr val="bg1"/>
            </a:solidFill>
          </a:endParaRPr>
        </a:p>
      </dsp:txBody>
      <dsp:txXfrm>
        <a:off x="2535029" y="0"/>
        <a:ext cx="1583789" cy="576064"/>
      </dsp:txXfrm>
    </dsp:sp>
    <dsp:sp modelId="{AB95791B-5D1C-448F-A333-CEC453EA77B4}">
      <dsp:nvSpPr>
        <dsp:cNvPr id="0" name=""/>
        <dsp:cNvSpPr/>
      </dsp:nvSpPr>
      <dsp:spPr>
        <a:xfrm>
          <a:off x="3802061" y="0"/>
          <a:ext cx="1583789" cy="5760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Prévenir les conflits</a:t>
          </a:r>
          <a:endParaRPr lang="fr-FR" sz="1500" kern="1200" dirty="0"/>
        </a:p>
      </dsp:txBody>
      <dsp:txXfrm>
        <a:off x="3802061" y="0"/>
        <a:ext cx="1583789" cy="576064"/>
      </dsp:txXfrm>
    </dsp:sp>
    <dsp:sp modelId="{2951A1C1-69CD-4BC0-B11B-14ECE012D4D3}">
      <dsp:nvSpPr>
        <dsp:cNvPr id="0" name=""/>
        <dsp:cNvSpPr/>
      </dsp:nvSpPr>
      <dsp:spPr>
        <a:xfrm>
          <a:off x="5069092" y="0"/>
          <a:ext cx="1583789" cy="5760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Gérer les conflits</a:t>
          </a:r>
          <a:endParaRPr lang="fr-FR" sz="1500" kern="1200" dirty="0"/>
        </a:p>
      </dsp:txBody>
      <dsp:txXfrm>
        <a:off x="5069092" y="0"/>
        <a:ext cx="1583789" cy="576064"/>
      </dsp:txXfrm>
    </dsp:sp>
    <dsp:sp modelId="{05ABEF53-B4B9-42AF-9712-DE168D928CD3}">
      <dsp:nvSpPr>
        <dsp:cNvPr id="0" name=""/>
        <dsp:cNvSpPr/>
      </dsp:nvSpPr>
      <dsp:spPr>
        <a:xfrm>
          <a:off x="6336123" y="0"/>
          <a:ext cx="1583789" cy="5760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Exemple</a:t>
          </a:r>
          <a:endParaRPr lang="fr-FR" sz="1500" kern="1200" dirty="0"/>
        </a:p>
      </dsp:txBody>
      <dsp:txXfrm>
        <a:off x="6336123" y="0"/>
        <a:ext cx="1583789" cy="5760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9356C-6677-46D1-8375-CFCBF039CA43}" type="datetimeFigureOut">
              <a:rPr lang="fr-FR" smtClean="0"/>
              <a:pPr/>
              <a:t>11/03/2014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E7C99-893B-4ABC-92E1-349CD9C2DA2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94658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10" name="Straight Connector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2" name="Straight Connector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3" name="Straight Connector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4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5" name="Straight Connector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17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18" name="Oval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19" name="Oval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20" name="Oval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21" name="Oval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fld id="{772B381A-2116-44D3-B1B2-91AFEAABDFF1}" type="datetime1">
              <a:rPr lang="fr-FR" smtClean="0"/>
              <a:pPr/>
              <a:t>11/03/2014</a:t>
            </a:fld>
            <a:endParaRPr lang="fr-FR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6FCC5BEE-BE09-4DCF-B7F9-3C730664B379}" type="slidenum">
              <a:rPr lang="fr-FR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74984E-B097-45F8-87E7-33BFE29A5CDD}" type="datetime1">
              <a:rPr lang="fr-FR" smtClean="0"/>
              <a:pPr/>
              <a:t>11/03/2014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0C1F8B-2C0E-4A56-9B7A-A9D86D0A706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BE0F35-8985-4193-908B-30A83A236BCF}" type="datetime1">
              <a:rPr lang="fr-FR" smtClean="0"/>
              <a:pPr/>
              <a:t>11/03/2014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40F9A-71B1-48B3-9A4F-6B8D41CEE81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03497E-5B4D-4DA2-B424-EF779C5A7613}" type="datetime1">
              <a:rPr lang="fr-FR" smtClean="0"/>
              <a:pPr/>
              <a:t>11/03/2014</a:t>
            </a:fld>
            <a:endParaRPr lang="fr-FR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40E4EB-7AC6-401C-A98E-1875DD02065C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8" name="Straight Connector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9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" name="Straight Connector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Straight Connector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2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14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15" name="Oval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16" name="Oval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17" name="Oval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18" name="Oval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19" name="Straight Connector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fld id="{C2B48DF4-4B18-4D10-8B1D-62CB9F0D1026}" type="datetime1">
              <a:rPr lang="fr-FR" smtClean="0"/>
              <a:pPr/>
              <a:t>11/03/2014</a:t>
            </a:fld>
            <a:endParaRPr lang="fr-FR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A65373F5-C31E-445D-9659-3D7686BBDD5C}" type="slidenum">
              <a:rPr lang="fr-FR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AEBEF0-7F70-4BFB-944F-6E39C0B1782B}" type="datetime1">
              <a:rPr lang="fr-FR" smtClean="0"/>
              <a:pPr/>
              <a:t>11/03/2014</a:t>
            </a:fld>
            <a:endParaRPr lang="fr-F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F78C3-16A1-4B6B-B16D-FE9874CA3C6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49FAF8-2AFD-4257-8C99-063F9B978AC5}" type="datetime1">
              <a:rPr lang="fr-FR" smtClean="0"/>
              <a:pPr/>
              <a:t>11/03/2014</a:t>
            </a:fld>
            <a:endParaRPr lang="fr-FR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0BC0D-BB42-461B-8A7E-1A761741617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FA1AA3-25A4-4482-94BC-024C1C0D7431}" type="datetime1">
              <a:rPr lang="fr-FR" smtClean="0"/>
              <a:pPr/>
              <a:t>11/03/2014</a:t>
            </a:fld>
            <a:endParaRPr lang="fr-FR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908512-136E-453B-9E3C-98C9B0513FB7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EC1689-2936-4931-A87A-FDF3FCB99E5B}" type="datetime1">
              <a:rPr lang="fr-FR" smtClean="0"/>
              <a:pPr/>
              <a:t>11/03/2014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FAEEB-A33E-46C6-B362-4FA54BE6C91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6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7" name="Straight Connector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8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10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Oval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34C93F-FF2B-4C88-AD26-9C68CB0232EE}" type="datetime1">
              <a:rPr lang="fr-FR" smtClean="0"/>
              <a:pPr/>
              <a:t>11/03/2014</a:t>
            </a:fld>
            <a:endParaRPr lang="fr-FR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21CEB8-59AC-4D1D-B93D-6448012D6E4F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6" name="Oval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7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9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1" name="Straight Connector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33A648-37F2-4E49-94EC-EC43A717CC43}" type="datetime1">
              <a:rPr lang="fr-FR" smtClean="0"/>
              <a:pPr/>
              <a:t>11/03/2014</a:t>
            </a:fld>
            <a:endParaRPr lang="fr-FR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748001-3B74-4632-A570-6E22DAD7789C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Century Schoolbook" pitchFamily="-111" charset="0"/>
              </a:defRPr>
            </a:lvl1pPr>
          </a:lstStyle>
          <a:p>
            <a:fld id="{D4225CAF-938D-48C3-8B15-7F3908072813}" type="datetime1">
              <a:rPr lang="fr-FR" smtClean="0"/>
              <a:pPr/>
              <a:t>11/03/2014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Century Schoolbook" pitchFamily="-111" charset="0"/>
              </a:defRPr>
            </a:lvl1pPr>
          </a:lstStyle>
          <a:p>
            <a:endParaRPr lang="fr-F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  <a:latin typeface="Century Schoolbook" pitchFamily="-111" charset="0"/>
              </a:defRPr>
            </a:lvl1pPr>
          </a:lstStyle>
          <a:p>
            <a:fld id="{D67F40C1-8971-4C61-B978-4A7A6D170BE8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38" r:id="rId4"/>
    <p:sldLayoutId id="2147484039" r:id="rId5"/>
    <p:sldLayoutId id="2147484046" r:id="rId6"/>
    <p:sldLayoutId id="2147484040" r:id="rId7"/>
    <p:sldLayoutId id="2147484047" r:id="rId8"/>
    <p:sldLayoutId id="2147484048" r:id="rId9"/>
    <p:sldLayoutId id="2147484041" r:id="rId10"/>
    <p:sldLayoutId id="2147484042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ＭＳ Ｐゴシック" pitchFamily="-111" charset="-128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11" charset="0"/>
          <a:ea typeface="ＭＳ Ｐゴシック" pitchFamily="-111" charset="-128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11" charset="0"/>
          <a:ea typeface="ＭＳ Ｐゴシック" pitchFamily="-111" charset="-128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11" charset="0"/>
          <a:ea typeface="ＭＳ Ｐゴシック" pitchFamily="-111" charset="-128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11" charset="0"/>
          <a:ea typeface="ＭＳ Ｐゴシック" pitchFamily="-11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11" charset="0"/>
          <a:ea typeface="ＭＳ Ｐゴシック" pitchFamily="-11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11" charset="0"/>
          <a:ea typeface="ＭＳ Ｐゴシック" pitchFamily="-11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11" charset="0"/>
          <a:ea typeface="ＭＳ Ｐゴシック" pitchFamily="-11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11" charset="0"/>
          <a:ea typeface="ＭＳ Ｐゴシック" pitchFamily="-111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-111" charset="2"/>
        <a:buChar char="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-111" charset="2"/>
        <a:buChar char=""/>
        <a:defRPr sz="21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6FB833"/>
        </a:buClr>
        <a:buSzPct val="60000"/>
        <a:buFont typeface="Wingdings" pitchFamily="-111" charset="2"/>
        <a:buChar char=""/>
        <a:defRPr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C0E5AF"/>
        </a:buClr>
        <a:buSzPct val="60000"/>
        <a:buFont typeface="Wingdings" pitchFamily="-111" charset="2"/>
        <a:buChar char=""/>
        <a:defRPr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F3AABE"/>
        </a:buClr>
        <a:buSzPct val="68000"/>
        <a:buFont typeface="Wingdings 2" pitchFamily="-111" charset="2"/>
        <a:buChar char=""/>
        <a:defRPr sz="16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13" Type="http://schemas.openxmlformats.org/officeDocument/2006/relationships/diagramLayout" Target="../diagrams/layout16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12" Type="http://schemas.openxmlformats.org/officeDocument/2006/relationships/diagramData" Target="../diagrams/data16.xml"/><Relationship Id="rId2" Type="http://schemas.openxmlformats.org/officeDocument/2006/relationships/diagramData" Target="../diagrams/data14.xml"/><Relationship Id="rId16" Type="http://schemas.microsoft.com/office/2007/relationships/diagramDrawing" Target="../diagrams/drawing1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5" Type="http://schemas.openxmlformats.org/officeDocument/2006/relationships/diagramColors" Target="../diagrams/colors16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Relationship Id="rId14" Type="http://schemas.openxmlformats.org/officeDocument/2006/relationships/diagramQuickStyle" Target="../diagrams/quickStyle16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17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3.xml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microsoft.com/office/2007/relationships/diagramDrawing" Target="../diagrams/drawing2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diagramColors" Target="../diagrams/colors23.xml"/><Relationship Id="rId5" Type="http://schemas.openxmlformats.org/officeDocument/2006/relationships/image" Target="../media/image19.jpeg"/><Relationship Id="rId10" Type="http://schemas.openxmlformats.org/officeDocument/2006/relationships/diagramQuickStyle" Target="../diagrams/quickStyle23.xml"/><Relationship Id="rId4" Type="http://schemas.openxmlformats.org/officeDocument/2006/relationships/image" Target="../media/image18.jpeg"/><Relationship Id="rId9" Type="http://schemas.openxmlformats.org/officeDocument/2006/relationships/diagramLayout" Target="../diagrams/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5.xml"/><Relationship Id="rId3" Type="http://schemas.openxmlformats.org/officeDocument/2006/relationships/image" Target="../media/image24.png"/><Relationship Id="rId7" Type="http://schemas.openxmlformats.org/officeDocument/2006/relationships/diagramColors" Target="../diagrams/colors25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5.xml"/><Relationship Id="rId5" Type="http://schemas.openxmlformats.org/officeDocument/2006/relationships/diagramLayout" Target="../diagrams/layout25.xml"/><Relationship Id="rId4" Type="http://schemas.openxmlformats.org/officeDocument/2006/relationships/diagramData" Target="../diagrams/data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7" Type="http://schemas.openxmlformats.org/officeDocument/2006/relationships/image" Target="../media/image25.jpeg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openxmlformats.org/officeDocument/2006/relationships/image" Target="../media/image7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6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>
            <a:normAutofit fontScale="90000"/>
          </a:bodyPr>
          <a:lstStyle/>
          <a:p>
            <a:r>
              <a:rPr lang="fr-FR" cap="none" smtClean="0"/>
              <a:t>LA GESTION DES CONFLITS EN ENTREPRISE : PRÉVENIR VOS COLLABORATEURS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43213" y="6165850"/>
            <a:ext cx="6172200" cy="496888"/>
          </a:xfrm>
        </p:spPr>
        <p:txBody>
          <a:bodyPr>
            <a:normAutofit/>
          </a:bodyPr>
          <a:lstStyle/>
          <a:p>
            <a:r>
              <a:rPr lang="fr-FR" sz="1700" smtClean="0"/>
              <a:t>Élodie DECRE, Florian DUGRENIL, Laura PARNET</a:t>
            </a:r>
          </a:p>
        </p:txBody>
      </p:sp>
      <p:pic>
        <p:nvPicPr>
          <p:cNvPr id="13316" name="Image 3" descr="Logo-Aventic.png"/>
          <p:cNvPicPr>
            <a:picLocks noChangeAspect="1"/>
          </p:cNvPicPr>
          <p:nvPr/>
        </p:nvPicPr>
        <p:blipFill>
          <a:blip cstate="print"/>
          <a:srcRect/>
          <a:stretch>
            <a:fillRect/>
          </a:stretch>
        </p:blipFill>
        <p:spPr bwMode="auto">
          <a:xfrm>
            <a:off x="2555875" y="333375"/>
            <a:ext cx="10810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3851275" y="476250"/>
            <a:ext cx="4608513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fr-FR">
                <a:solidFill>
                  <a:srgbClr val="5FA326"/>
                </a:solidFill>
                <a:latin typeface="Century Schoolbook" pitchFamily="-111" charset="0"/>
              </a:rPr>
              <a:t>P</a:t>
            </a:r>
            <a:r>
              <a:rPr lang="fr-FR">
                <a:latin typeface="Century Schoolbook" pitchFamily="-111" charset="0"/>
              </a:rPr>
              <a:t>ARTAGE</a:t>
            </a:r>
          </a:p>
          <a:p>
            <a:r>
              <a:rPr lang="fr-FR">
                <a:solidFill>
                  <a:srgbClr val="5FA326"/>
                </a:solidFill>
                <a:latin typeface="Century Schoolbook" pitchFamily="-111" charset="0"/>
              </a:rPr>
              <a:t>	E</a:t>
            </a:r>
            <a:r>
              <a:rPr lang="fr-FR">
                <a:latin typeface="Century Schoolbook" pitchFamily="-111" charset="0"/>
              </a:rPr>
              <a:t>VENTIS </a:t>
            </a:r>
          </a:p>
          <a:p>
            <a:r>
              <a:rPr lang="fr-FR">
                <a:solidFill>
                  <a:srgbClr val="5FA326"/>
                </a:solidFill>
                <a:latin typeface="Century Schoolbook" pitchFamily="-111" charset="0"/>
              </a:rPr>
              <a:t>		F</a:t>
            </a:r>
            <a:r>
              <a:rPr lang="fr-FR">
                <a:latin typeface="Century Schoolbook" pitchFamily="-111" charset="0"/>
              </a:rPr>
              <a:t>ORMATION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5BEE-BE09-4DCF-B7F9-3C730664B379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e 2"/>
          <p:cNvGraphicFramePr/>
          <p:nvPr/>
        </p:nvGraphicFramePr>
        <p:xfrm>
          <a:off x="467544" y="188640"/>
          <a:ext cx="7920880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7467600" cy="581025"/>
          </a:xfrm>
        </p:spPr>
        <p:txBody>
          <a:bodyPr/>
          <a:lstStyle/>
          <a:p>
            <a:r>
              <a:rPr lang="fr-FR" sz="2400" cap="none" dirty="0" smtClean="0"/>
              <a:t>C. D’INTÉRÊTS </a:t>
            </a:r>
          </a:p>
        </p:txBody>
      </p:sp>
      <p:sp>
        <p:nvSpPr>
          <p:cNvPr id="5" name="Flèche vers le haut 4"/>
          <p:cNvSpPr/>
          <p:nvPr/>
        </p:nvSpPr>
        <p:spPr>
          <a:xfrm>
            <a:off x="4429125" y="2500313"/>
            <a:ext cx="468313" cy="863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6" name="Flèche vers le haut 5"/>
          <p:cNvSpPr/>
          <p:nvPr/>
        </p:nvSpPr>
        <p:spPr>
          <a:xfrm rot="8840348">
            <a:off x="5980113" y="4422775"/>
            <a:ext cx="496887" cy="8651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7" name="Flèche vers le haut 6"/>
          <p:cNvSpPr/>
          <p:nvPr/>
        </p:nvSpPr>
        <p:spPr>
          <a:xfrm rot="13078805">
            <a:off x="2871788" y="4411663"/>
            <a:ext cx="504825" cy="863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500438" y="3500438"/>
            <a:ext cx="2303462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b="1">
                <a:solidFill>
                  <a:srgbClr val="FFFFFF"/>
                </a:solidFill>
                <a:ea typeface="ＭＳ Ｐゴシック" pitchFamily="-111" charset="-128"/>
              </a:rPr>
              <a:t>Les conflits</a:t>
            </a:r>
          </a:p>
          <a:p>
            <a:pPr algn="ctr"/>
            <a:r>
              <a:rPr lang="fr-FR" b="1">
                <a:solidFill>
                  <a:srgbClr val="FFFFFF"/>
                </a:solidFill>
                <a:ea typeface="ＭＳ Ｐゴシック" pitchFamily="-111" charset="-128"/>
              </a:rPr>
              <a:t>D’intérêts</a:t>
            </a:r>
          </a:p>
        </p:txBody>
      </p:sp>
      <p:sp>
        <p:nvSpPr>
          <p:cNvPr id="9" name="Ellipse 8"/>
          <p:cNvSpPr/>
          <p:nvPr/>
        </p:nvSpPr>
        <p:spPr>
          <a:xfrm>
            <a:off x="3428992" y="1428736"/>
            <a:ext cx="2448272" cy="86409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fr-FR">
                <a:solidFill>
                  <a:srgbClr val="000000"/>
                </a:solidFill>
                <a:ea typeface="ＭＳ Ｐゴシック" pitchFamily="-111" charset="-128"/>
              </a:rPr>
              <a:t>« Le conflit potentiel »</a:t>
            </a:r>
          </a:p>
        </p:txBody>
      </p:sp>
      <p:sp>
        <p:nvSpPr>
          <p:cNvPr id="10" name="Ellipse 9"/>
          <p:cNvSpPr/>
          <p:nvPr/>
        </p:nvSpPr>
        <p:spPr>
          <a:xfrm>
            <a:off x="5429256" y="5357826"/>
            <a:ext cx="2448272" cy="86409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fr-FR">
                <a:solidFill>
                  <a:srgbClr val="000000"/>
                </a:solidFill>
                <a:ea typeface="ＭＳ Ｐゴシック" pitchFamily="-111" charset="-128"/>
              </a:rPr>
              <a:t>« Le conflit réel »</a:t>
            </a:r>
          </a:p>
        </p:txBody>
      </p:sp>
      <p:sp>
        <p:nvSpPr>
          <p:cNvPr id="11" name="Ellipse 10"/>
          <p:cNvSpPr/>
          <p:nvPr/>
        </p:nvSpPr>
        <p:spPr>
          <a:xfrm>
            <a:off x="1643042" y="5357826"/>
            <a:ext cx="2448272" cy="86409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fr-FR">
                <a:solidFill>
                  <a:srgbClr val="000000"/>
                </a:solidFill>
                <a:ea typeface="ＭＳ Ｐゴシック" pitchFamily="-111" charset="-128"/>
              </a:rPr>
              <a:t>« Le conflit apparent » 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908512-136E-453B-9E3C-98C9B0513FB7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e 2"/>
          <p:cNvGraphicFramePr/>
          <p:nvPr/>
        </p:nvGraphicFramePr>
        <p:xfrm>
          <a:off x="467544" y="188640"/>
          <a:ext cx="7920880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7467600" cy="581025"/>
          </a:xfrm>
        </p:spPr>
        <p:txBody>
          <a:bodyPr/>
          <a:lstStyle/>
          <a:p>
            <a:r>
              <a:rPr lang="fr-FR" sz="2400" cap="none" dirty="0" smtClean="0"/>
              <a:t>D. HIÉRARCHIQUE</a:t>
            </a:r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428625" y="1785938"/>
            <a:ext cx="18716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u="sng">
                <a:latin typeface="Century Schoolbook" pitchFamily="-111" charset="0"/>
              </a:rPr>
              <a:t>Conséquences: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428596" y="1857364"/>
          <a:ext cx="8215370" cy="1900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500063" y="3643313"/>
            <a:ext cx="2597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u="sng">
                <a:latin typeface="Century Schoolbook" pitchFamily="-111" charset="0"/>
              </a:rPr>
              <a:t>Régulation du conflit</a:t>
            </a:r>
            <a:r>
              <a:rPr lang="fr-FR">
                <a:latin typeface="Century Schoolbook" pitchFamily="-111" charset="0"/>
              </a:rPr>
              <a:t>:</a:t>
            </a:r>
          </a:p>
        </p:txBody>
      </p:sp>
      <p:graphicFrame>
        <p:nvGraphicFramePr>
          <p:cNvPr id="8" name="Diagram 6"/>
          <p:cNvGraphicFramePr/>
          <p:nvPr/>
        </p:nvGraphicFramePr>
        <p:xfrm>
          <a:off x="500034" y="4143380"/>
          <a:ext cx="8143932" cy="1317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908512-136E-453B-9E3C-98C9B0513FB7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contenu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525962"/>
          </a:xfrm>
        </p:spPr>
        <p:txBody>
          <a:bodyPr/>
          <a:lstStyle/>
          <a:p>
            <a:r>
              <a:rPr lang="fr-FR" dirty="0" smtClean="0"/>
              <a:t>« Mieux vaut prévenir que guérir » … Pourquoi ?</a:t>
            </a:r>
          </a:p>
          <a:p>
            <a:endParaRPr lang="fr-FR" dirty="0" smtClean="0"/>
          </a:p>
          <a:p>
            <a:pPr>
              <a:buFont typeface="Wingdings" pitchFamily="-111" charset="2"/>
              <a:buNone/>
            </a:pPr>
            <a:r>
              <a:rPr lang="fr-FR" dirty="0" smtClean="0"/>
              <a:t>						</a:t>
            </a:r>
          </a:p>
          <a:p>
            <a:pPr>
              <a:buFont typeface="Wingdings" pitchFamily="-111" charset="2"/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15" name="Ellipse 14"/>
          <p:cNvSpPr/>
          <p:nvPr/>
        </p:nvSpPr>
        <p:spPr>
          <a:xfrm>
            <a:off x="152400" y="4648200"/>
            <a:ext cx="333375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>
                <a:solidFill>
                  <a:srgbClr val="FFFFFF"/>
                </a:solidFill>
                <a:ea typeface="ＭＳ Ｐゴシック" pitchFamily="-111" charset="-128"/>
              </a:rPr>
              <a:t>Ambiance</a:t>
            </a:r>
          </a:p>
        </p:txBody>
      </p:sp>
      <p:sp>
        <p:nvSpPr>
          <p:cNvPr id="16" name="Ellipse 15"/>
          <p:cNvSpPr/>
          <p:nvPr/>
        </p:nvSpPr>
        <p:spPr>
          <a:xfrm>
            <a:off x="2914650" y="3429000"/>
            <a:ext cx="333375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>
                <a:solidFill>
                  <a:srgbClr val="FFFFFF"/>
                </a:solidFill>
                <a:ea typeface="ＭＳ Ｐゴシック" pitchFamily="-111" charset="-128"/>
              </a:rPr>
              <a:t>Productivité</a:t>
            </a:r>
          </a:p>
        </p:txBody>
      </p:sp>
      <p:sp>
        <p:nvSpPr>
          <p:cNvPr id="17" name="Ellipse 16"/>
          <p:cNvSpPr/>
          <p:nvPr/>
        </p:nvSpPr>
        <p:spPr>
          <a:xfrm>
            <a:off x="5334000" y="2133600"/>
            <a:ext cx="333375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dirty="0">
                <a:solidFill>
                  <a:srgbClr val="FFFFFF"/>
                </a:solidFill>
                <a:ea typeface="ＭＳ Ｐゴシック" pitchFamily="-111" charset="-128"/>
              </a:rPr>
              <a:t>Arrêt complet du travail</a:t>
            </a:r>
          </a:p>
        </p:txBody>
      </p:sp>
      <p:pic>
        <p:nvPicPr>
          <p:cNvPr id="31756" name="Image 17" descr="grèv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429000"/>
            <a:ext cx="2386608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7" name="Image 18" descr="dispute travai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971800"/>
            <a:ext cx="2362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itre 1"/>
          <p:cNvSpPr txBox="1">
            <a:spLocks/>
          </p:cNvSpPr>
          <p:nvPr/>
        </p:nvSpPr>
        <p:spPr>
          <a:xfrm>
            <a:off x="539552" y="908720"/>
            <a:ext cx="7467600" cy="5810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 sz="2400" dirty="0">
                <a:solidFill>
                  <a:schemeClr val="tx2"/>
                </a:solidFill>
                <a:latin typeface="Century Schoolbook" pitchFamily="-111" charset="0"/>
              </a:rPr>
              <a:t>A. LES ENJEUX</a:t>
            </a:r>
          </a:p>
        </p:txBody>
      </p:sp>
      <p:graphicFrame>
        <p:nvGraphicFramePr>
          <p:cNvPr id="10" name="Diagramme 9"/>
          <p:cNvGraphicFramePr/>
          <p:nvPr/>
        </p:nvGraphicFramePr>
        <p:xfrm>
          <a:off x="467544" y="188640"/>
          <a:ext cx="7920880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40E4EB-7AC6-401C-A98E-1875DD02065C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2438400" y="1506112"/>
            <a:ext cx="2209800" cy="21514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>
                <a:solidFill>
                  <a:srgbClr val="FFFFFF"/>
                </a:solidFill>
                <a:ea typeface="ＭＳ Ｐゴシック" pitchFamily="-111" charset="-128"/>
              </a:rPr>
              <a:t>Cohésion de groupe</a:t>
            </a:r>
          </a:p>
        </p:txBody>
      </p:sp>
      <p:sp>
        <p:nvSpPr>
          <p:cNvPr id="6" name="Flèche vers la droite 5"/>
          <p:cNvSpPr/>
          <p:nvPr/>
        </p:nvSpPr>
        <p:spPr>
          <a:xfrm>
            <a:off x="381000" y="1625100"/>
            <a:ext cx="1905000" cy="91869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400">
                <a:solidFill>
                  <a:srgbClr val="FFFFFF"/>
                </a:solidFill>
                <a:ea typeface="ＭＳ Ｐゴシック" pitchFamily="-111" charset="-128"/>
              </a:rPr>
              <a:t>Esprit d’équipe</a:t>
            </a:r>
          </a:p>
        </p:txBody>
      </p:sp>
      <p:sp>
        <p:nvSpPr>
          <p:cNvPr id="7" name="Flèche vers la droite 6"/>
          <p:cNvSpPr/>
          <p:nvPr/>
        </p:nvSpPr>
        <p:spPr>
          <a:xfrm>
            <a:off x="381000" y="2615700"/>
            <a:ext cx="1905000" cy="91869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400">
                <a:solidFill>
                  <a:srgbClr val="FFFFFF"/>
                </a:solidFill>
                <a:ea typeface="ＭＳ Ｐゴシック" pitchFamily="-111" charset="-128"/>
              </a:rPr>
              <a:t>Solidarité</a:t>
            </a:r>
          </a:p>
        </p:txBody>
      </p:sp>
      <p:sp>
        <p:nvSpPr>
          <p:cNvPr id="8" name="Flèche vers la droite 7"/>
          <p:cNvSpPr/>
          <p:nvPr/>
        </p:nvSpPr>
        <p:spPr>
          <a:xfrm>
            <a:off x="2133600" y="4368301"/>
            <a:ext cx="2286000" cy="91869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400" dirty="0">
                <a:solidFill>
                  <a:srgbClr val="FFFFFF"/>
                </a:solidFill>
                <a:ea typeface="ＭＳ Ｐゴシック" pitchFamily="-111" charset="-128"/>
              </a:rPr>
              <a:t>Compétences définies/reconnues</a:t>
            </a:r>
          </a:p>
        </p:txBody>
      </p:sp>
      <p:sp>
        <p:nvSpPr>
          <p:cNvPr id="9" name="Flèche vers la droite 8"/>
          <p:cNvSpPr/>
          <p:nvPr/>
        </p:nvSpPr>
        <p:spPr>
          <a:xfrm>
            <a:off x="2133600" y="5358901"/>
            <a:ext cx="2286000" cy="91869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400">
                <a:solidFill>
                  <a:srgbClr val="FFFFFF"/>
                </a:solidFill>
                <a:ea typeface="ＭＳ Ｐゴシック" pitchFamily="-111" charset="-128"/>
              </a:rPr>
              <a:t>Ecoute et attention</a:t>
            </a:r>
          </a:p>
        </p:txBody>
      </p:sp>
      <p:sp>
        <p:nvSpPr>
          <p:cNvPr id="10" name="Ellipse 9"/>
          <p:cNvSpPr/>
          <p:nvPr/>
        </p:nvSpPr>
        <p:spPr>
          <a:xfrm>
            <a:off x="4648200" y="4249313"/>
            <a:ext cx="2209800" cy="21514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>
                <a:solidFill>
                  <a:srgbClr val="FFFFFF"/>
                </a:solidFill>
                <a:ea typeface="ＭＳ Ｐゴシック" pitchFamily="-111" charset="-128"/>
              </a:rPr>
              <a:t>Respect des rôles de chacun et des hiérarchies</a:t>
            </a:r>
          </a:p>
        </p:txBody>
      </p:sp>
      <p:pic>
        <p:nvPicPr>
          <p:cNvPr id="32788" name="Image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2954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itre 1"/>
          <p:cNvSpPr txBox="1">
            <a:spLocks/>
          </p:cNvSpPr>
          <p:nvPr/>
        </p:nvSpPr>
        <p:spPr>
          <a:xfrm>
            <a:off x="539552" y="908720"/>
            <a:ext cx="7467600" cy="5810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 sz="2400" dirty="0">
                <a:solidFill>
                  <a:schemeClr val="tx2"/>
                </a:solidFill>
                <a:latin typeface="Century Schoolbook" pitchFamily="-111" charset="0"/>
              </a:rPr>
              <a:t>B. LES TECHNIQUES</a:t>
            </a:r>
          </a:p>
        </p:txBody>
      </p:sp>
      <p:graphicFrame>
        <p:nvGraphicFramePr>
          <p:cNvPr id="12" name="Diagramme 11"/>
          <p:cNvGraphicFramePr/>
          <p:nvPr/>
        </p:nvGraphicFramePr>
        <p:xfrm>
          <a:off x="467544" y="188640"/>
          <a:ext cx="7920880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40E4EB-7AC6-401C-A98E-1875DD02065C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re 1"/>
          <p:cNvSpPr txBox="1">
            <a:spLocks/>
          </p:cNvSpPr>
          <p:nvPr/>
        </p:nvSpPr>
        <p:spPr>
          <a:xfrm>
            <a:off x="539552" y="908720"/>
            <a:ext cx="7467600" cy="5810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 sz="2400" dirty="0">
                <a:solidFill>
                  <a:schemeClr val="tx2"/>
                </a:solidFill>
                <a:latin typeface="Century Schoolbook" pitchFamily="-111" charset="0"/>
              </a:rPr>
              <a:t>C</a:t>
            </a:r>
            <a:r>
              <a:rPr lang="fr-FR" sz="2400" dirty="0" smtClean="0">
                <a:solidFill>
                  <a:schemeClr val="tx2"/>
                </a:solidFill>
                <a:latin typeface="Century Schoolbook" pitchFamily="-111" charset="0"/>
              </a:rPr>
              <a:t>. </a:t>
            </a:r>
            <a:r>
              <a:rPr lang="fr-FR" sz="2400" dirty="0">
                <a:solidFill>
                  <a:schemeClr val="tx2"/>
                </a:solidFill>
                <a:latin typeface="Century Schoolbook" pitchFamily="-111" charset="0"/>
              </a:rPr>
              <a:t>LES </a:t>
            </a:r>
            <a:r>
              <a:rPr lang="fr-FR" sz="2400" dirty="0" smtClean="0">
                <a:solidFill>
                  <a:schemeClr val="tx2"/>
                </a:solidFill>
                <a:latin typeface="Century Schoolbook" pitchFamily="-111" charset="0"/>
              </a:rPr>
              <a:t>ETAPES</a:t>
            </a:r>
            <a:endParaRPr lang="fr-FR" sz="2400" dirty="0">
              <a:solidFill>
                <a:schemeClr val="tx2"/>
              </a:solidFill>
              <a:latin typeface="Century Schoolbook" pitchFamily="-111" charset="0"/>
            </a:endParaRP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quarter" idx="1"/>
          </p:nvPr>
        </p:nvGraphicFramePr>
        <p:xfrm>
          <a:off x="214282" y="1571612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Rounded Rectangle 16"/>
          <p:cNvSpPr/>
          <p:nvPr/>
        </p:nvSpPr>
        <p:spPr>
          <a:xfrm>
            <a:off x="7000892" y="1714488"/>
            <a:ext cx="1500198" cy="914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Compétence</a:t>
            </a:r>
            <a:endParaRPr lang="fr-FR" sz="1600" dirty="0">
              <a:solidFill>
                <a:schemeClr val="bg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572264" y="1785926"/>
            <a:ext cx="370456" cy="412913"/>
            <a:chOff x="4124965" y="114287"/>
            <a:chExt cx="370456" cy="412913"/>
          </a:xfrm>
        </p:grpSpPr>
        <p:sp>
          <p:nvSpPr>
            <p:cNvPr id="20" name="Right Arrow 19"/>
            <p:cNvSpPr/>
            <p:nvPr/>
          </p:nvSpPr>
          <p:spPr>
            <a:xfrm>
              <a:off x="4124965" y="114287"/>
              <a:ext cx="370456" cy="41291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ight Arrow 4"/>
            <p:cNvSpPr/>
            <p:nvPr/>
          </p:nvSpPr>
          <p:spPr>
            <a:xfrm>
              <a:off x="4124965" y="196870"/>
              <a:ext cx="259319" cy="2477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300" kern="1200"/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7143768" y="2500306"/>
            <a:ext cx="1500198" cy="321471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extBox 21"/>
          <p:cNvSpPr txBox="1"/>
          <p:nvPr/>
        </p:nvSpPr>
        <p:spPr>
          <a:xfrm>
            <a:off x="7215206" y="2643182"/>
            <a:ext cx="14287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>
                <a:latin typeface="+mj-lt"/>
              </a:rPr>
              <a:t>• Feed-back</a:t>
            </a:r>
          </a:p>
          <a:p>
            <a:endParaRPr lang="fr-FR" sz="1500" dirty="0" smtClean="0">
              <a:latin typeface="+mj-lt"/>
            </a:endParaRPr>
          </a:p>
          <a:p>
            <a:endParaRPr lang="fr-FR" sz="1500" dirty="0" smtClean="0">
              <a:latin typeface="+mj-lt"/>
            </a:endParaRPr>
          </a:p>
          <a:p>
            <a:r>
              <a:rPr lang="fr-FR" sz="1500" dirty="0" smtClean="0">
                <a:latin typeface="+mj-lt"/>
              </a:rPr>
              <a:t>•Savoir  dire</a:t>
            </a:r>
          </a:p>
          <a:p>
            <a:r>
              <a:rPr lang="fr-FR" sz="1500" dirty="0" smtClean="0">
                <a:latin typeface="+mj-lt"/>
              </a:rPr>
              <a:t>   non</a:t>
            </a:r>
          </a:p>
          <a:p>
            <a:endParaRPr lang="fr-FR" sz="1500" dirty="0" smtClean="0">
              <a:latin typeface="+mj-lt"/>
            </a:endParaRPr>
          </a:p>
          <a:p>
            <a:r>
              <a:rPr lang="fr-FR" sz="1500" dirty="0" smtClean="0">
                <a:latin typeface="+mj-lt"/>
              </a:rPr>
              <a:t>• Entendre       la critique</a:t>
            </a:r>
          </a:p>
          <a:p>
            <a:endParaRPr lang="fr-FR" sz="1500" dirty="0" smtClean="0">
              <a:latin typeface="+mj-lt"/>
            </a:endParaRPr>
          </a:p>
          <a:p>
            <a:r>
              <a:rPr lang="fr-FR" sz="1500" dirty="0" smtClean="0">
                <a:latin typeface="+mj-lt"/>
              </a:rPr>
              <a:t>• reformuler</a:t>
            </a:r>
            <a:endParaRPr lang="fr-FR" sz="1500" dirty="0">
              <a:latin typeface="+mj-lt"/>
            </a:endParaRPr>
          </a:p>
        </p:txBody>
      </p:sp>
      <p:graphicFrame>
        <p:nvGraphicFramePr>
          <p:cNvPr id="11" name="Diagramme 10"/>
          <p:cNvGraphicFramePr/>
          <p:nvPr/>
        </p:nvGraphicFramePr>
        <p:xfrm>
          <a:off x="467544" y="188640"/>
          <a:ext cx="7920880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40E4EB-7AC6-401C-A98E-1875DD02065C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457200" y="836613"/>
            <a:ext cx="7467600" cy="581025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fr-FR" sz="2400" dirty="0">
                <a:solidFill>
                  <a:schemeClr val="tx2"/>
                </a:solidFill>
                <a:latin typeface="Century Schoolbook" pitchFamily="-111" charset="0"/>
              </a:rPr>
              <a:t>A. LES TYPES DE TRAITEMENT DES CONFLITS</a:t>
            </a:r>
          </a:p>
        </p:txBody>
      </p:sp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3857625" y="3500438"/>
            <a:ext cx="14811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entury Schoolbook" pitchFamily="-111" charset="0"/>
              </a:rPr>
              <a:t>Compromis</a:t>
            </a:r>
          </a:p>
        </p:txBody>
      </p:sp>
      <p:sp>
        <p:nvSpPr>
          <p:cNvPr id="26629" name="TextBox 7"/>
          <p:cNvSpPr txBox="1">
            <a:spLocks noChangeArrowheads="1"/>
          </p:cNvSpPr>
          <p:nvPr/>
        </p:nvSpPr>
        <p:spPr bwMode="auto">
          <a:xfrm>
            <a:off x="3929063" y="1714500"/>
            <a:ext cx="1419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latin typeface="Century Schoolbook" pitchFamily="-111" charset="0"/>
              </a:rPr>
              <a:t>Face à face</a:t>
            </a:r>
          </a:p>
        </p:txBody>
      </p:sp>
      <p:sp>
        <p:nvSpPr>
          <p:cNvPr id="26630" name="TextBox 8"/>
          <p:cNvSpPr txBox="1">
            <a:spLocks noChangeArrowheads="1"/>
          </p:cNvSpPr>
          <p:nvPr/>
        </p:nvSpPr>
        <p:spPr bwMode="auto">
          <a:xfrm>
            <a:off x="3286125" y="5286375"/>
            <a:ext cx="2741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entury Schoolbook" pitchFamily="-111" charset="0"/>
              </a:rPr>
              <a:t>Absence de face à face</a:t>
            </a:r>
          </a:p>
        </p:txBody>
      </p:sp>
      <p:sp>
        <p:nvSpPr>
          <p:cNvPr id="26631" name="TextBox 9"/>
          <p:cNvSpPr txBox="1">
            <a:spLocks noChangeArrowheads="1"/>
          </p:cNvSpPr>
          <p:nvPr/>
        </p:nvSpPr>
        <p:spPr bwMode="auto">
          <a:xfrm>
            <a:off x="7072313" y="3429000"/>
            <a:ext cx="1363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entury Schoolbook" pitchFamily="-111" charset="0"/>
              </a:rPr>
              <a:t>Coopératif</a:t>
            </a:r>
          </a:p>
        </p:txBody>
      </p:sp>
      <p:sp>
        <p:nvSpPr>
          <p:cNvPr id="26632" name="TextBox 10"/>
          <p:cNvSpPr txBox="1">
            <a:spLocks noChangeArrowheads="1"/>
          </p:cNvSpPr>
          <p:nvPr/>
        </p:nvSpPr>
        <p:spPr bwMode="auto">
          <a:xfrm>
            <a:off x="285750" y="3500438"/>
            <a:ext cx="1847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entury Schoolbook" pitchFamily="-111" charset="0"/>
              </a:rPr>
              <a:t>Non coopératif</a:t>
            </a:r>
          </a:p>
        </p:txBody>
      </p:sp>
      <p:sp>
        <p:nvSpPr>
          <p:cNvPr id="9" name="Rectangle 8"/>
          <p:cNvSpPr/>
          <p:nvPr/>
        </p:nvSpPr>
        <p:spPr>
          <a:xfrm>
            <a:off x="2143125" y="2286000"/>
            <a:ext cx="2214563" cy="10715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fr-FR">
                <a:solidFill>
                  <a:schemeClr val="tx1"/>
                </a:solidFill>
                <a:ea typeface="ＭＳ Ｐゴシック" pitchFamily="-111" charset="-128"/>
              </a:rPr>
              <a:t>Gagne - Perd</a:t>
            </a:r>
          </a:p>
        </p:txBody>
      </p:sp>
      <p:cxnSp>
        <p:nvCxnSpPr>
          <p:cNvPr id="10" name="Straight Connector 23"/>
          <p:cNvCxnSpPr/>
          <p:nvPr/>
        </p:nvCxnSpPr>
        <p:spPr>
          <a:xfrm>
            <a:off x="5500688" y="3643313"/>
            <a:ext cx="1428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27"/>
          <p:cNvCxnSpPr/>
          <p:nvPr/>
        </p:nvCxnSpPr>
        <p:spPr>
          <a:xfrm rot="5400000">
            <a:off x="3964782" y="4607719"/>
            <a:ext cx="1214437" cy="31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30"/>
          <p:cNvCxnSpPr/>
          <p:nvPr/>
        </p:nvCxnSpPr>
        <p:spPr>
          <a:xfrm>
            <a:off x="2286000" y="3643313"/>
            <a:ext cx="1428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31"/>
          <p:cNvCxnSpPr/>
          <p:nvPr/>
        </p:nvCxnSpPr>
        <p:spPr>
          <a:xfrm rot="5400000">
            <a:off x="3965575" y="2749550"/>
            <a:ext cx="121443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071688" y="3929063"/>
            <a:ext cx="2214562" cy="107156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fr-FR">
                <a:solidFill>
                  <a:schemeClr val="tx1"/>
                </a:solidFill>
                <a:ea typeface="ＭＳ Ｐゴシック" pitchFamily="-111" charset="-128"/>
              </a:rPr>
              <a:t>Pas d’engagement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929188" y="2286000"/>
            <a:ext cx="2214562" cy="10715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fr-FR">
                <a:solidFill>
                  <a:schemeClr val="tx1"/>
                </a:solidFill>
                <a:ea typeface="ＭＳ Ｐゴシック" pitchFamily="-111" charset="-128"/>
              </a:rPr>
              <a:t>Gagne - Gagne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00625" y="3929063"/>
            <a:ext cx="2214563" cy="107156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fr-FR">
                <a:solidFill>
                  <a:schemeClr val="tx1"/>
                </a:solidFill>
                <a:ea typeface="ＭＳ Ｐゴシック" pitchFamily="-111" charset="-128"/>
              </a:rPr>
              <a:t>Perd - Gagne</a:t>
            </a:r>
          </a:p>
        </p:txBody>
      </p:sp>
      <p:sp>
        <p:nvSpPr>
          <p:cNvPr id="17" name="Oval Callout 42"/>
          <p:cNvSpPr/>
          <p:nvPr/>
        </p:nvSpPr>
        <p:spPr>
          <a:xfrm>
            <a:off x="285720" y="5143512"/>
            <a:ext cx="1714512" cy="684086"/>
          </a:xfrm>
          <a:prstGeom prst="wedgeEllipseCallout">
            <a:avLst>
              <a:gd name="adj1" fmla="val 47523"/>
              <a:gd name="adj2" fmla="val -6740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fr-FR" sz="1200" i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1" charset="-128"/>
              </a:rPr>
              <a:t>Evitement</a:t>
            </a:r>
          </a:p>
        </p:txBody>
      </p:sp>
      <p:sp>
        <p:nvSpPr>
          <p:cNvPr id="18" name="Oval Callout 43"/>
          <p:cNvSpPr/>
          <p:nvPr/>
        </p:nvSpPr>
        <p:spPr>
          <a:xfrm>
            <a:off x="285720" y="1428736"/>
            <a:ext cx="1643074" cy="684086"/>
          </a:xfrm>
          <a:prstGeom prst="wedgeEllipseCallout">
            <a:avLst>
              <a:gd name="adj1" fmla="val 48275"/>
              <a:gd name="adj2" fmla="val 6061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fr-FR" sz="1200" i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1" charset="-128"/>
              </a:rPr>
              <a:t>Contestation</a:t>
            </a:r>
          </a:p>
        </p:txBody>
      </p:sp>
      <p:sp>
        <p:nvSpPr>
          <p:cNvPr id="19" name="Oval Callout 44"/>
          <p:cNvSpPr/>
          <p:nvPr/>
        </p:nvSpPr>
        <p:spPr>
          <a:xfrm>
            <a:off x="7143768" y="5214950"/>
            <a:ext cx="1714512" cy="714380"/>
          </a:xfrm>
          <a:prstGeom prst="wedgeEllipseCallout">
            <a:avLst>
              <a:gd name="adj1" fmla="val -41866"/>
              <a:gd name="adj2" fmla="val -72744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fr-FR" sz="1200" i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1" charset="-128"/>
              </a:rPr>
              <a:t>Acceptation</a:t>
            </a:r>
          </a:p>
        </p:txBody>
      </p:sp>
      <p:sp>
        <p:nvSpPr>
          <p:cNvPr id="20" name="Oval Callout 40"/>
          <p:cNvSpPr/>
          <p:nvPr/>
        </p:nvSpPr>
        <p:spPr>
          <a:xfrm>
            <a:off x="7072330" y="1285860"/>
            <a:ext cx="1714512" cy="684086"/>
          </a:xfrm>
          <a:prstGeom prst="wedgeEllipseCallout">
            <a:avLst>
              <a:gd name="adj1" fmla="val -37359"/>
              <a:gd name="adj2" fmla="val 77561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fr-FR" sz="1200" i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1" charset="-128"/>
              </a:rPr>
              <a:t>Collaboration</a:t>
            </a:r>
          </a:p>
        </p:txBody>
      </p:sp>
      <p:graphicFrame>
        <p:nvGraphicFramePr>
          <p:cNvPr id="21" name="Diagramme 20"/>
          <p:cNvGraphicFramePr/>
          <p:nvPr/>
        </p:nvGraphicFramePr>
        <p:xfrm>
          <a:off x="467544" y="188640"/>
          <a:ext cx="7920880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FAEEB-A33E-46C6-B362-4FA54BE6C914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467544" y="980728"/>
            <a:ext cx="7467600" cy="5810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 sz="2400" dirty="0">
                <a:solidFill>
                  <a:schemeClr val="tx2"/>
                </a:solidFill>
                <a:latin typeface="Century Schoolbook" pitchFamily="-111" charset="0"/>
              </a:rPr>
              <a:t>B. ETAPE PAR ÉTAPE</a:t>
            </a:r>
          </a:p>
        </p:txBody>
      </p:sp>
      <p:sp>
        <p:nvSpPr>
          <p:cNvPr id="27652" name="Content Placeholder 26"/>
          <p:cNvSpPr>
            <a:spLocks noGrp="1"/>
          </p:cNvSpPr>
          <p:nvPr>
            <p:ph sz="quarter" idx="1"/>
          </p:nvPr>
        </p:nvSpPr>
        <p:spPr>
          <a:xfrm>
            <a:off x="428625" y="1643063"/>
            <a:ext cx="7467600" cy="4873625"/>
          </a:xfrm>
        </p:spPr>
        <p:txBody>
          <a:bodyPr/>
          <a:lstStyle/>
          <a:p>
            <a:pPr algn="ctr">
              <a:buFont typeface="Wingdings" pitchFamily="-111" charset="2"/>
              <a:buNone/>
            </a:pPr>
            <a:r>
              <a:rPr lang="fr-FR" sz="1800" smtClean="0"/>
              <a:t>Quel est le vrai problème ?</a:t>
            </a:r>
          </a:p>
          <a:p>
            <a:pPr algn="ctr">
              <a:buFont typeface="Wingdings" pitchFamily="-111" charset="2"/>
              <a:buNone/>
            </a:pPr>
            <a:endParaRPr lang="fr-FR" sz="1800" smtClean="0"/>
          </a:p>
          <a:p>
            <a:pPr algn="ctr">
              <a:buFont typeface="Wingdings" pitchFamily="-111" charset="2"/>
              <a:buNone/>
            </a:pPr>
            <a:r>
              <a:rPr lang="fr-FR" sz="1800" smtClean="0"/>
              <a:t>Que veulent les personnes impliquées?</a:t>
            </a:r>
          </a:p>
          <a:p>
            <a:pPr algn="ctr">
              <a:buFont typeface="Wingdings" pitchFamily="-111" charset="2"/>
              <a:buNone/>
            </a:pPr>
            <a:endParaRPr lang="fr-FR" sz="1800" smtClean="0"/>
          </a:p>
          <a:p>
            <a:pPr algn="ctr">
              <a:buFont typeface="Wingdings" pitchFamily="-111" charset="2"/>
              <a:buNone/>
            </a:pPr>
            <a:r>
              <a:rPr lang="fr-FR" sz="1800" smtClean="0"/>
              <a:t>Le conflit est-il d’une taille gérable?</a:t>
            </a:r>
          </a:p>
          <a:p>
            <a:pPr algn="ctr">
              <a:buFont typeface="Wingdings" pitchFamily="-111" charset="2"/>
              <a:buNone/>
            </a:pPr>
            <a:endParaRPr lang="fr-FR" sz="1800" smtClean="0"/>
          </a:p>
          <a:p>
            <a:pPr algn="ctr">
              <a:buFont typeface="Wingdings" pitchFamily="-111" charset="2"/>
              <a:buNone/>
            </a:pPr>
            <a:r>
              <a:rPr lang="fr-FR" sz="1800" smtClean="0"/>
              <a:t>Quel processus choisir?</a:t>
            </a:r>
          </a:p>
          <a:p>
            <a:pPr algn="ctr">
              <a:buFont typeface="Wingdings" pitchFamily="-111" charset="2"/>
              <a:buNone/>
            </a:pPr>
            <a:endParaRPr lang="fr-FR" sz="1800" smtClean="0"/>
          </a:p>
          <a:p>
            <a:pPr algn="ctr">
              <a:buFont typeface="Wingdings" pitchFamily="-111" charset="2"/>
              <a:buNone/>
            </a:pPr>
            <a:r>
              <a:rPr lang="fr-FR" sz="1800" smtClean="0"/>
              <a:t>Comment trouver une solution?</a:t>
            </a:r>
          </a:p>
          <a:p>
            <a:pPr algn="ctr">
              <a:buFont typeface="Wingdings" pitchFamily="-111" charset="2"/>
              <a:buNone/>
            </a:pPr>
            <a:endParaRPr lang="fr-FR" sz="1800" smtClean="0"/>
          </a:p>
          <a:p>
            <a:pPr algn="ctr">
              <a:buFont typeface="Wingdings" pitchFamily="-111" charset="2"/>
              <a:buNone/>
            </a:pPr>
            <a:r>
              <a:rPr lang="fr-FR" sz="1800" smtClean="0"/>
              <a:t>Comment assurer le respect de l’accord?</a:t>
            </a:r>
          </a:p>
          <a:p>
            <a:pPr>
              <a:buFont typeface="Wingdings" pitchFamily="-111" charset="2"/>
              <a:buNone/>
            </a:pPr>
            <a:endParaRPr lang="fr-FR" smtClean="0"/>
          </a:p>
        </p:txBody>
      </p:sp>
      <p:cxnSp>
        <p:nvCxnSpPr>
          <p:cNvPr id="31" name="Straight Arrow Connector 30"/>
          <p:cNvCxnSpPr/>
          <p:nvPr/>
        </p:nvCxnSpPr>
        <p:spPr>
          <a:xfrm rot="5400000">
            <a:off x="4035425" y="2178050"/>
            <a:ext cx="357188" cy="158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4037013" y="2820988"/>
            <a:ext cx="357187" cy="1587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4037013" y="3535363"/>
            <a:ext cx="357187" cy="1587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4037013" y="4249738"/>
            <a:ext cx="357187" cy="1587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>
            <a:off x="4037013" y="4964113"/>
            <a:ext cx="357187" cy="1587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8-Point Star 54"/>
          <p:cNvSpPr/>
          <p:nvPr/>
        </p:nvSpPr>
        <p:spPr>
          <a:xfrm>
            <a:off x="1000100" y="1571612"/>
            <a:ext cx="523884" cy="533392"/>
          </a:xfrm>
          <a:prstGeom prst="star8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n>
                  <a:solidFill>
                    <a:schemeClr val="tx1"/>
                  </a:solidFill>
                </a:ln>
                <a:noFill/>
              </a:rPr>
              <a:t>1</a:t>
            </a:r>
          </a:p>
        </p:txBody>
      </p:sp>
      <p:sp>
        <p:nvSpPr>
          <p:cNvPr id="56" name="8-Point Star 55"/>
          <p:cNvSpPr/>
          <p:nvPr/>
        </p:nvSpPr>
        <p:spPr>
          <a:xfrm>
            <a:off x="1000100" y="2357430"/>
            <a:ext cx="500066" cy="461954"/>
          </a:xfrm>
          <a:prstGeom prst="star8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n>
                  <a:solidFill>
                    <a:schemeClr val="tx1"/>
                  </a:solidFill>
                </a:ln>
                <a:noFill/>
              </a:rPr>
              <a:t>2</a:t>
            </a:r>
          </a:p>
        </p:txBody>
      </p:sp>
      <p:sp>
        <p:nvSpPr>
          <p:cNvPr id="57" name="8-Point Star 56"/>
          <p:cNvSpPr/>
          <p:nvPr/>
        </p:nvSpPr>
        <p:spPr>
          <a:xfrm>
            <a:off x="1000100" y="3000372"/>
            <a:ext cx="500066" cy="461954"/>
          </a:xfrm>
          <a:prstGeom prst="star8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n>
                  <a:solidFill>
                    <a:schemeClr val="tx1"/>
                  </a:solidFill>
                </a:ln>
                <a:noFill/>
              </a:rPr>
              <a:t>3</a:t>
            </a:r>
          </a:p>
        </p:txBody>
      </p:sp>
      <p:sp>
        <p:nvSpPr>
          <p:cNvPr id="58" name="8-Point Star 57"/>
          <p:cNvSpPr/>
          <p:nvPr/>
        </p:nvSpPr>
        <p:spPr>
          <a:xfrm>
            <a:off x="1000100" y="3714752"/>
            <a:ext cx="500066" cy="461954"/>
          </a:xfrm>
          <a:prstGeom prst="star8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n>
                  <a:solidFill>
                    <a:schemeClr val="tx1"/>
                  </a:solidFill>
                </a:ln>
                <a:noFill/>
              </a:rPr>
              <a:t>4</a:t>
            </a:r>
          </a:p>
        </p:txBody>
      </p:sp>
      <p:sp>
        <p:nvSpPr>
          <p:cNvPr id="59" name="8-Point Star 58"/>
          <p:cNvSpPr/>
          <p:nvPr/>
        </p:nvSpPr>
        <p:spPr>
          <a:xfrm>
            <a:off x="1000100" y="4429132"/>
            <a:ext cx="500066" cy="461954"/>
          </a:xfrm>
          <a:prstGeom prst="star8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n>
                  <a:solidFill>
                    <a:schemeClr val="tx1"/>
                  </a:solidFill>
                </a:ln>
                <a:noFill/>
              </a:rPr>
              <a:t>5</a:t>
            </a:r>
          </a:p>
        </p:txBody>
      </p:sp>
      <p:sp>
        <p:nvSpPr>
          <p:cNvPr id="60" name="8-Point Star 59"/>
          <p:cNvSpPr/>
          <p:nvPr/>
        </p:nvSpPr>
        <p:spPr>
          <a:xfrm>
            <a:off x="1000100" y="5143512"/>
            <a:ext cx="500066" cy="461954"/>
          </a:xfrm>
          <a:prstGeom prst="star8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n>
                  <a:solidFill>
                    <a:schemeClr val="tx1"/>
                  </a:solidFill>
                </a:ln>
                <a:noFill/>
              </a:rPr>
              <a:t>6</a:t>
            </a:r>
          </a:p>
        </p:txBody>
      </p:sp>
      <p:graphicFrame>
        <p:nvGraphicFramePr>
          <p:cNvPr id="16" name="Diagramme 15"/>
          <p:cNvGraphicFramePr/>
          <p:nvPr/>
        </p:nvGraphicFramePr>
        <p:xfrm>
          <a:off x="467544" y="188640"/>
          <a:ext cx="7920880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Espace réservé du numéro de diapositive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40E4EB-7AC6-401C-A98E-1875DD02065C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467544" y="1196752"/>
            <a:ext cx="7467600" cy="5810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 sz="2400" dirty="0">
                <a:solidFill>
                  <a:schemeClr val="tx2"/>
                </a:solidFill>
                <a:latin typeface="Century Schoolbook" pitchFamily="-111" charset="0"/>
              </a:rPr>
              <a:t>C. NÉGOCIER AUTOUR D’UN CONFLIT</a:t>
            </a:r>
          </a:p>
        </p:txBody>
      </p:sp>
      <p:pic>
        <p:nvPicPr>
          <p:cNvPr id="28676" name="Picture 3" descr="C:\Users\vista\Documents\LICENCE\psychosocio\ecou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5" y="2286000"/>
            <a:ext cx="17145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4" descr="C:\Users\vista\Documents\LICENCE\psychosocio\Resolution de problem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1857375"/>
            <a:ext cx="164306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5" descr="C:\Users\vista\Documents\LICENCE\psychosocio\questio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688" y="1928813"/>
            <a:ext cx="142875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6" descr="C:\Users\vista\Documents\LICENCE\psychosocio\mouveme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8" y="4214813"/>
            <a:ext cx="1643062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 descr="C:\Users\vista\Documents\LICENCE\psychosocio\probleme vs personn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3" y="4500563"/>
            <a:ext cx="2190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9" descr="C:\Users\vista\Documents\LICENCE\psychosocio\ouvertur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75" y="4143375"/>
            <a:ext cx="1671638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ight Arrow 17"/>
          <p:cNvSpPr/>
          <p:nvPr/>
        </p:nvSpPr>
        <p:spPr>
          <a:xfrm>
            <a:off x="2714625" y="2714625"/>
            <a:ext cx="714375" cy="42862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5857875" y="2714625"/>
            <a:ext cx="642938" cy="42862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7000875" y="3429000"/>
            <a:ext cx="357188" cy="571500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21" name="Left Arrow 20"/>
          <p:cNvSpPr/>
          <p:nvPr/>
        </p:nvSpPr>
        <p:spPr>
          <a:xfrm>
            <a:off x="5786438" y="5000625"/>
            <a:ext cx="692150" cy="357188"/>
          </a:xfrm>
          <a:prstGeom prst="leftArrow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22" name="Left Arrow 21"/>
          <p:cNvSpPr/>
          <p:nvPr/>
        </p:nvSpPr>
        <p:spPr>
          <a:xfrm>
            <a:off x="2857500" y="4929188"/>
            <a:ext cx="692150" cy="357187"/>
          </a:xfrm>
          <a:prstGeom prst="leftArrow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graphicFrame>
        <p:nvGraphicFramePr>
          <p:cNvPr id="15" name="Diagramme 14"/>
          <p:cNvGraphicFramePr/>
          <p:nvPr/>
        </p:nvGraphicFramePr>
        <p:xfrm>
          <a:off x="467544" y="188640"/>
          <a:ext cx="7920880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FAEEB-A33E-46C6-B362-4FA54BE6C914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467544" y="1412776"/>
            <a:ext cx="7467600" cy="5810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 sz="2400" dirty="0">
                <a:solidFill>
                  <a:schemeClr val="tx2"/>
                </a:solidFill>
                <a:latin typeface="Century Schoolbook" pitchFamily="-111" charset="0"/>
              </a:rPr>
              <a:t>D. ÊTRE MÉDIATEUR </a:t>
            </a:r>
          </a:p>
        </p:txBody>
      </p:sp>
      <p:sp>
        <p:nvSpPr>
          <p:cNvPr id="29700" name="Text Placeholder 9"/>
          <p:cNvSpPr>
            <a:spLocks noGrp="1"/>
          </p:cNvSpPr>
          <p:nvPr>
            <p:ph type="body" sz="quarter" idx="1"/>
          </p:nvPr>
        </p:nvSpPr>
        <p:spPr>
          <a:xfrm>
            <a:off x="428625" y="2143125"/>
            <a:ext cx="3429000" cy="442913"/>
          </a:xfrm>
        </p:spPr>
        <p:txBody>
          <a:bodyPr/>
          <a:lstStyle/>
          <a:p>
            <a:r>
              <a:rPr lang="fr-FR" smtClean="0"/>
              <a:t>Encourager…</a:t>
            </a:r>
          </a:p>
        </p:txBody>
      </p:sp>
      <p:sp>
        <p:nvSpPr>
          <p:cNvPr id="29701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4357688" y="2143125"/>
            <a:ext cx="3228975" cy="442913"/>
          </a:xfrm>
        </p:spPr>
        <p:txBody>
          <a:bodyPr/>
          <a:lstStyle/>
          <a:p>
            <a:r>
              <a:rPr lang="fr-FR" smtClean="0"/>
              <a:t>Eviter…</a:t>
            </a:r>
          </a:p>
        </p:txBody>
      </p:sp>
      <p:pic>
        <p:nvPicPr>
          <p:cNvPr id="29702" name="Picture 3" descr="C:\Users\vista\Documents\LICENCE\psychosocio\MEDIATEUR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14688" y="3286125"/>
            <a:ext cx="1857375" cy="1857375"/>
          </a:xfrm>
        </p:spPr>
      </p:pic>
      <p:sp>
        <p:nvSpPr>
          <p:cNvPr id="29703" name="TextBox 14"/>
          <p:cNvSpPr txBox="1">
            <a:spLocks noChangeArrowheads="1"/>
          </p:cNvSpPr>
          <p:nvPr/>
        </p:nvSpPr>
        <p:spPr bwMode="auto">
          <a:xfrm>
            <a:off x="428625" y="3143250"/>
            <a:ext cx="3249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entury Schoolbook" pitchFamily="-111" charset="0"/>
              </a:rPr>
              <a:t>…les parties à communiquer</a:t>
            </a:r>
          </a:p>
        </p:txBody>
      </p:sp>
      <p:sp>
        <p:nvSpPr>
          <p:cNvPr id="29704" name="TextBox 16"/>
          <p:cNvSpPr txBox="1">
            <a:spLocks noChangeArrowheads="1"/>
          </p:cNvSpPr>
          <p:nvPr/>
        </p:nvSpPr>
        <p:spPr bwMode="auto">
          <a:xfrm>
            <a:off x="5000625" y="3071813"/>
            <a:ext cx="30289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entury Schoolbook" pitchFamily="-111" charset="0"/>
              </a:rPr>
              <a:t>… de résoudre le problème </a:t>
            </a:r>
          </a:p>
          <a:p>
            <a:r>
              <a:rPr lang="fr-FR">
                <a:latin typeface="Century Schoolbook" pitchFamily="-111" charset="0"/>
              </a:rPr>
              <a:t>    à la place des parties</a:t>
            </a:r>
          </a:p>
          <a:p>
            <a:endParaRPr lang="fr-FR">
              <a:latin typeface="Century Schoolbook" pitchFamily="-111" charset="0"/>
            </a:endParaRPr>
          </a:p>
        </p:txBody>
      </p:sp>
      <p:sp>
        <p:nvSpPr>
          <p:cNvPr id="29705" name="TextBox 17"/>
          <p:cNvSpPr txBox="1">
            <a:spLocks noChangeArrowheads="1"/>
          </p:cNvSpPr>
          <p:nvPr/>
        </p:nvSpPr>
        <p:spPr bwMode="auto">
          <a:xfrm>
            <a:off x="5072063" y="4071938"/>
            <a:ext cx="20748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entury Schoolbook" pitchFamily="-111" charset="0"/>
              </a:rPr>
              <a:t>… les accusations</a:t>
            </a:r>
          </a:p>
        </p:txBody>
      </p:sp>
      <p:sp>
        <p:nvSpPr>
          <p:cNvPr id="29706" name="TextBox 18"/>
          <p:cNvSpPr txBox="1">
            <a:spLocks noChangeArrowheads="1"/>
          </p:cNvSpPr>
          <p:nvPr/>
        </p:nvSpPr>
        <p:spPr bwMode="auto">
          <a:xfrm>
            <a:off x="428625" y="3857625"/>
            <a:ext cx="2628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entury Schoolbook" pitchFamily="-111" charset="0"/>
              </a:rPr>
              <a:t>…une attitude positive</a:t>
            </a:r>
          </a:p>
        </p:txBody>
      </p:sp>
      <p:sp>
        <p:nvSpPr>
          <p:cNvPr id="29707" name="TextBox 19"/>
          <p:cNvSpPr txBox="1">
            <a:spLocks noChangeArrowheads="1"/>
          </p:cNvSpPr>
          <p:nvPr/>
        </p:nvSpPr>
        <p:spPr bwMode="auto">
          <a:xfrm>
            <a:off x="500063" y="4643438"/>
            <a:ext cx="2230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entury Schoolbook" pitchFamily="-111" charset="0"/>
              </a:rPr>
              <a:t>…l’écoute mutuelle</a:t>
            </a:r>
          </a:p>
        </p:txBody>
      </p:sp>
      <p:sp>
        <p:nvSpPr>
          <p:cNvPr id="29708" name="TextBox 20"/>
          <p:cNvSpPr txBox="1">
            <a:spLocks noChangeArrowheads="1"/>
          </p:cNvSpPr>
          <p:nvPr/>
        </p:nvSpPr>
        <p:spPr bwMode="auto">
          <a:xfrm>
            <a:off x="5072063" y="4714875"/>
            <a:ext cx="30210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entury Schoolbook" pitchFamily="-111" charset="0"/>
              </a:rPr>
              <a:t>… d’imposer  des solutions</a:t>
            </a:r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3679825" y="2678113"/>
            <a:ext cx="92868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3749675" y="5608638"/>
            <a:ext cx="78581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Diagramme 14"/>
          <p:cNvGraphicFramePr/>
          <p:nvPr/>
        </p:nvGraphicFramePr>
        <p:xfrm>
          <a:off x="467544" y="188640"/>
          <a:ext cx="7920880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BC0D-BB42-461B-8A7E-1A7617416176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5" name="Image 2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0"/>
            <a:ext cx="28162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Bulle ronde 28"/>
          <p:cNvSpPr/>
          <p:nvPr/>
        </p:nvSpPr>
        <p:spPr>
          <a:xfrm>
            <a:off x="1752600" y="1524000"/>
            <a:ext cx="1799230" cy="120548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>
                <a:solidFill>
                  <a:srgbClr val="FFFFFF"/>
                </a:solidFill>
                <a:ea typeface="ＭＳ Ｐゴシック" pitchFamily="-111" charset="-128"/>
              </a:rPr>
              <a:t>Le sous-marin</a:t>
            </a:r>
          </a:p>
        </p:txBody>
      </p:sp>
      <p:sp>
        <p:nvSpPr>
          <p:cNvPr id="30" name="Bulle ronde 29"/>
          <p:cNvSpPr/>
          <p:nvPr/>
        </p:nvSpPr>
        <p:spPr>
          <a:xfrm>
            <a:off x="5181599" y="1905000"/>
            <a:ext cx="2936543" cy="196748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dirty="0">
                <a:solidFill>
                  <a:srgbClr val="FFFFFF"/>
                </a:solidFill>
                <a:ea typeface="ＭＳ Ｐゴシック" pitchFamily="-111" charset="-128"/>
              </a:rPr>
              <a:t>Autres exemples rencontrés au cours d’échanges lors de nos formations</a:t>
            </a:r>
          </a:p>
        </p:txBody>
      </p:sp>
      <p:pic>
        <p:nvPicPr>
          <p:cNvPr id="33812" name="Image 3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4191000"/>
            <a:ext cx="36195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" name="Diagramme 22"/>
          <p:cNvGraphicFramePr/>
          <p:nvPr/>
        </p:nvGraphicFramePr>
        <p:xfrm>
          <a:off x="467544" y="188640"/>
          <a:ext cx="7920880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40E4EB-7AC6-401C-A98E-1875DD02065C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467600" cy="561975"/>
          </a:xfrm>
        </p:spPr>
        <p:txBody>
          <a:bodyPr/>
          <a:lstStyle/>
          <a:p>
            <a:pPr algn="ctr"/>
            <a:r>
              <a:rPr lang="fr-FR" b="1" cap="none" smtClean="0"/>
              <a:t>GÉRER</a:t>
            </a:r>
            <a:r>
              <a:rPr lang="fr-FR" cap="none" smtClean="0"/>
              <a:t> </a:t>
            </a:r>
            <a:r>
              <a:rPr lang="fr-FR" b="1" cap="none" smtClean="0"/>
              <a:t>LES CONFLITS</a:t>
            </a:r>
          </a:p>
        </p:txBody>
      </p:sp>
      <p:sp>
        <p:nvSpPr>
          <p:cNvPr id="6" name="Rectangle 5"/>
          <p:cNvSpPr/>
          <p:nvPr/>
        </p:nvSpPr>
        <p:spPr>
          <a:xfrm>
            <a:off x="755576" y="3356992"/>
            <a:ext cx="1872208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fr-FR">
                <a:solidFill>
                  <a:schemeClr val="tx1"/>
                </a:solidFill>
                <a:ea typeface="ＭＳ Ｐゴシック" pitchFamily="-111" charset="-128"/>
              </a:rPr>
              <a:t>Objectifs</a:t>
            </a:r>
          </a:p>
        </p:txBody>
      </p:sp>
      <p:sp>
        <p:nvSpPr>
          <p:cNvPr id="7" name="Rectangle 6"/>
          <p:cNvSpPr/>
          <p:nvPr/>
        </p:nvSpPr>
        <p:spPr>
          <a:xfrm>
            <a:off x="4355976" y="2276872"/>
            <a:ext cx="3096344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fr-FR" sz="1400">
                <a:solidFill>
                  <a:srgbClr val="000000"/>
                </a:solidFill>
                <a:ea typeface="ＭＳ Ｐゴシック" pitchFamily="-111" charset="-128"/>
              </a:rPr>
              <a:t>Diagnostiquer et analyser les différents types et niveaux de conflits</a:t>
            </a:r>
          </a:p>
        </p:txBody>
      </p:sp>
      <p:sp>
        <p:nvSpPr>
          <p:cNvPr id="9" name="Rectangle 8"/>
          <p:cNvSpPr/>
          <p:nvPr/>
        </p:nvSpPr>
        <p:spPr>
          <a:xfrm>
            <a:off x="4355976" y="1268760"/>
            <a:ext cx="3096344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fr-FR" sz="1600">
                <a:solidFill>
                  <a:srgbClr val="000000"/>
                </a:solidFill>
                <a:ea typeface="ＭＳ Ｐゴシック" pitchFamily="-111" charset="-128"/>
              </a:rPr>
              <a:t>Identifier les prémices des conflits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55976" y="3284984"/>
            <a:ext cx="3096344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fr-FR" sz="1400">
                <a:solidFill>
                  <a:srgbClr val="000000"/>
                </a:solidFill>
                <a:ea typeface="ＭＳ Ｐゴシック" pitchFamily="-111" charset="-128"/>
              </a:rPr>
              <a:t>Reconnaître sa sphère d’influence pour traiter le conflit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355976" y="4293096"/>
            <a:ext cx="3096344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fr-FR" sz="1400">
                <a:solidFill>
                  <a:srgbClr val="000000"/>
                </a:solidFill>
                <a:ea typeface="ＭＳ Ｐゴシック" pitchFamily="-111" charset="-128"/>
              </a:rPr>
              <a:t>Mobiliser ses ressources internes en situations conflictuelles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355976" y="5301208"/>
            <a:ext cx="3096344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fr-FR" sz="1400">
                <a:solidFill>
                  <a:srgbClr val="000000"/>
                </a:solidFill>
                <a:ea typeface="ＭＳ Ｐゴシック" pitchFamily="-111" charset="-128"/>
              </a:rPr>
              <a:t>Réguler et sortir des conflits</a:t>
            </a:r>
          </a:p>
        </p:txBody>
      </p:sp>
      <p:sp>
        <p:nvSpPr>
          <p:cNvPr id="53" name="Flèche droite 52"/>
          <p:cNvSpPr/>
          <p:nvPr/>
        </p:nvSpPr>
        <p:spPr>
          <a:xfrm>
            <a:off x="3132138" y="1557338"/>
            <a:ext cx="792162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58" name="Flèche droite 57"/>
          <p:cNvSpPr/>
          <p:nvPr/>
        </p:nvSpPr>
        <p:spPr>
          <a:xfrm>
            <a:off x="3132138" y="2492375"/>
            <a:ext cx="792162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59" name="Flèche droite 58"/>
          <p:cNvSpPr/>
          <p:nvPr/>
        </p:nvSpPr>
        <p:spPr>
          <a:xfrm>
            <a:off x="3132138" y="3500438"/>
            <a:ext cx="792162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60" name="Flèche droite 59"/>
          <p:cNvSpPr/>
          <p:nvPr/>
        </p:nvSpPr>
        <p:spPr>
          <a:xfrm>
            <a:off x="3132138" y="5516563"/>
            <a:ext cx="792162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61" name="Flèche droite 60"/>
          <p:cNvSpPr/>
          <p:nvPr/>
        </p:nvSpPr>
        <p:spPr>
          <a:xfrm>
            <a:off x="3132138" y="4508500"/>
            <a:ext cx="792162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pic>
        <p:nvPicPr>
          <p:cNvPr id="16410" name="Picture 3"/>
          <p:cNvPicPr>
            <a:picLocks noChangeAspect="1" noChangeArrowheads="1"/>
          </p:cNvPicPr>
          <p:nvPr/>
        </p:nvPicPr>
        <p:blipFill>
          <a:blip cstate="print"/>
          <a:srcRect/>
          <a:stretch>
            <a:fillRect/>
          </a:stretch>
        </p:blipFill>
        <p:spPr bwMode="auto">
          <a:xfrm>
            <a:off x="755650" y="5516563"/>
            <a:ext cx="20351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Espace réservé du numéro de diapositiv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908512-136E-453B-9E3C-98C9B0513FB7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700" b="1" cap="none" dirty="0" smtClean="0"/>
              <a:t>POUR CONCLURE – CE QU’IL FAUT RETENIR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1"/>
          </p:nvPr>
        </p:nvGraphicFramePr>
        <p:xfrm>
          <a:off x="357158" y="857232"/>
          <a:ext cx="8329642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vista\Documents\LICENCE\psychosocio\images\succe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4643446"/>
            <a:ext cx="2781300" cy="1647825"/>
          </a:xfrm>
          <a:prstGeom prst="rect">
            <a:avLst/>
          </a:prstGeom>
          <a:noFill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40E4EB-7AC6-401C-A98E-1875DD02065C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28762" y="2000240"/>
            <a:ext cx="7215238" cy="1250946"/>
          </a:xfrm>
        </p:spPr>
        <p:txBody>
          <a:bodyPr>
            <a:normAutofit/>
          </a:bodyPr>
          <a:lstStyle/>
          <a:p>
            <a:r>
              <a:rPr lang="fr-FR" sz="3600" cap="none" dirty="0" smtClean="0"/>
              <a:t>Merci de votre participation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43213" y="6165850"/>
            <a:ext cx="6172200" cy="496888"/>
          </a:xfrm>
        </p:spPr>
        <p:txBody>
          <a:bodyPr>
            <a:normAutofit/>
          </a:bodyPr>
          <a:lstStyle/>
          <a:p>
            <a:r>
              <a:rPr lang="fr-FR" sz="1700" smtClean="0"/>
              <a:t>Élodie DECRE, Florian DUGRENIL, Laura PARNET</a:t>
            </a:r>
          </a:p>
        </p:txBody>
      </p:sp>
      <p:pic>
        <p:nvPicPr>
          <p:cNvPr id="13316" name="Image 3" descr="Logo-Aventic.png"/>
          <p:cNvPicPr>
            <a:picLocks noChangeAspect="1"/>
          </p:cNvPicPr>
          <p:nvPr/>
        </p:nvPicPr>
        <p:blipFill>
          <a:blip cstate="print"/>
          <a:srcRect/>
          <a:stretch>
            <a:fillRect/>
          </a:stretch>
        </p:blipFill>
        <p:spPr bwMode="auto">
          <a:xfrm>
            <a:off x="2555875" y="333375"/>
            <a:ext cx="10810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3851275" y="476250"/>
            <a:ext cx="4608513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fr-FR">
                <a:solidFill>
                  <a:srgbClr val="5FA326"/>
                </a:solidFill>
                <a:latin typeface="Century Schoolbook" pitchFamily="-111" charset="0"/>
              </a:rPr>
              <a:t>P</a:t>
            </a:r>
            <a:r>
              <a:rPr lang="fr-FR">
                <a:latin typeface="Century Schoolbook" pitchFamily="-111" charset="0"/>
              </a:rPr>
              <a:t>ARTAGE</a:t>
            </a:r>
          </a:p>
          <a:p>
            <a:r>
              <a:rPr lang="fr-FR">
                <a:solidFill>
                  <a:srgbClr val="5FA326"/>
                </a:solidFill>
                <a:latin typeface="Century Schoolbook" pitchFamily="-111" charset="0"/>
              </a:rPr>
              <a:t>	E</a:t>
            </a:r>
            <a:r>
              <a:rPr lang="fr-FR">
                <a:latin typeface="Century Schoolbook" pitchFamily="-111" charset="0"/>
              </a:rPr>
              <a:t>VENTIS </a:t>
            </a:r>
          </a:p>
          <a:p>
            <a:r>
              <a:rPr lang="fr-FR">
                <a:solidFill>
                  <a:srgbClr val="5FA326"/>
                </a:solidFill>
                <a:latin typeface="Century Schoolbook" pitchFamily="-111" charset="0"/>
              </a:rPr>
              <a:t>		F</a:t>
            </a:r>
            <a:r>
              <a:rPr lang="fr-FR">
                <a:latin typeface="Century Schoolbook" pitchFamily="-111" charset="0"/>
              </a:rPr>
              <a:t>ORMATION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5BEE-BE09-4DCF-B7F9-3C730664B379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3412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cap="none" smtClean="0"/>
              <a:t>DÉROULEMENT DE LA FORMATION</a:t>
            </a:r>
          </a:p>
        </p:txBody>
      </p:sp>
      <p:graphicFrame>
        <p:nvGraphicFramePr>
          <p:cNvPr id="4" name="Diagramme 3"/>
          <p:cNvGraphicFramePr/>
          <p:nvPr/>
        </p:nvGraphicFramePr>
        <p:xfrm>
          <a:off x="539552" y="1196752"/>
          <a:ext cx="792088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6238" y="3429000"/>
            <a:ext cx="29622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908512-136E-453B-9E3C-98C9B0513FB7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188" y="2781300"/>
            <a:ext cx="7921625" cy="1143000"/>
          </a:xfrm>
        </p:spPr>
        <p:txBody>
          <a:bodyPr/>
          <a:lstStyle/>
          <a:p>
            <a:r>
              <a:rPr lang="fr-FR" sz="2000" i="1" cap="none" smtClean="0">
                <a:solidFill>
                  <a:srgbClr val="5FA326"/>
                </a:solidFill>
              </a:rPr>
              <a:t>« OPPOSITION DE SENTIMENTS, D’OPINIONS ENTRE DES PERSONNES ET DES GROUPES ».</a:t>
            </a:r>
          </a:p>
        </p:txBody>
      </p:sp>
      <p:graphicFrame>
        <p:nvGraphicFramePr>
          <p:cNvPr id="3" name="Diagramme 2"/>
          <p:cNvGraphicFramePr/>
          <p:nvPr/>
        </p:nvGraphicFramePr>
        <p:xfrm>
          <a:off x="467544" y="188640"/>
          <a:ext cx="7920880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436" name="ZoneTexte 3"/>
          <p:cNvSpPr txBox="1">
            <a:spLocks noChangeArrowheads="1"/>
          </p:cNvSpPr>
          <p:nvPr/>
        </p:nvSpPr>
        <p:spPr bwMode="auto">
          <a:xfrm>
            <a:off x="971550" y="2420938"/>
            <a:ext cx="1728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entury Schoolbook" pitchFamily="-111" charset="0"/>
              </a:rPr>
              <a:t>« Combattre »</a:t>
            </a:r>
          </a:p>
        </p:txBody>
      </p:sp>
      <p:sp>
        <p:nvSpPr>
          <p:cNvPr id="18437" name="ZoneTexte 5"/>
          <p:cNvSpPr txBox="1">
            <a:spLocks noChangeArrowheads="1"/>
          </p:cNvSpPr>
          <p:nvPr/>
        </p:nvSpPr>
        <p:spPr bwMode="auto">
          <a:xfrm>
            <a:off x="3563938" y="1196975"/>
            <a:ext cx="1368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entury Schoolbook" pitchFamily="-111" charset="0"/>
              </a:rPr>
              <a:t>« Blocage »</a:t>
            </a:r>
          </a:p>
        </p:txBody>
      </p:sp>
      <p:sp>
        <p:nvSpPr>
          <p:cNvPr id="18438" name="ZoneTexte 7"/>
          <p:cNvSpPr txBox="1">
            <a:spLocks noChangeArrowheads="1"/>
          </p:cNvSpPr>
          <p:nvPr/>
        </p:nvSpPr>
        <p:spPr bwMode="auto">
          <a:xfrm>
            <a:off x="6300788" y="2420938"/>
            <a:ext cx="13668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entury Schoolbook" pitchFamily="-111" charset="0"/>
              </a:rPr>
              <a:t>« Tension »</a:t>
            </a:r>
          </a:p>
        </p:txBody>
      </p:sp>
      <p:pic>
        <p:nvPicPr>
          <p:cNvPr id="1843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1863" y="4941888"/>
            <a:ext cx="1423987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à coins arrondis 9"/>
          <p:cNvSpPr/>
          <p:nvPr/>
        </p:nvSpPr>
        <p:spPr>
          <a:xfrm>
            <a:off x="5724525" y="4292600"/>
            <a:ext cx="935038" cy="576263"/>
          </a:xfrm>
          <a:prstGeom prst="wedgeRoundRectCallout">
            <a:avLst>
              <a:gd name="adj1" fmla="val 51703"/>
              <a:gd name="adj2" fmla="val 10807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fr-FR">
                <a:solidFill>
                  <a:srgbClr val="000000"/>
                </a:solidFill>
                <a:ea typeface="ＭＳ Ｐゴシック" pitchFamily="-111" charset="-128"/>
              </a:rPr>
              <a:t>Lutte</a:t>
            </a:r>
          </a:p>
        </p:txBody>
      </p:sp>
      <p:pic>
        <p:nvPicPr>
          <p:cNvPr id="18441" name="Picture 4" descr="C:\Users\Public\Pictures\Sample Pictures\11949849061349451324high_tension_danger_yve_r.svg.med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3663" y="1412875"/>
            <a:ext cx="1014412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6" descr="C:\Users\Public\Pictures\Sample Pictures\bloquer_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63938" y="1628775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7" descr="C:\Users\Public\Pictures\Sample Pictures\cartoon-fight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42988" y="1412875"/>
            <a:ext cx="1471612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27088" y="5013325"/>
            <a:ext cx="2049462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à coins arrondis 16"/>
          <p:cNvSpPr/>
          <p:nvPr/>
        </p:nvSpPr>
        <p:spPr>
          <a:xfrm>
            <a:off x="2124075" y="4292600"/>
            <a:ext cx="1368425" cy="576263"/>
          </a:xfrm>
          <a:prstGeom prst="wedgeRoundRectCallout">
            <a:avLst>
              <a:gd name="adj1" fmla="val -51680"/>
              <a:gd name="adj2" fmla="val 11488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fr-FR">
                <a:solidFill>
                  <a:srgbClr val="000000"/>
                </a:solidFill>
                <a:ea typeface="ＭＳ Ｐゴシック" pitchFamily="-111" charset="-128"/>
              </a:rPr>
              <a:t>Désaccord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908512-136E-453B-9E3C-98C9B0513FB7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7467600" cy="509588"/>
          </a:xfrm>
        </p:spPr>
        <p:txBody>
          <a:bodyPr>
            <a:normAutofit/>
          </a:bodyPr>
          <a:lstStyle/>
          <a:p>
            <a:r>
              <a:rPr lang="fr-FR" sz="2400" cap="none" dirty="0" smtClean="0"/>
              <a:t>DIFFÉRENTS NIVEAUX DE CONFLITS</a:t>
            </a:r>
          </a:p>
        </p:txBody>
      </p:sp>
      <p:graphicFrame>
        <p:nvGraphicFramePr>
          <p:cNvPr id="4" name="Diagramme 3"/>
          <p:cNvGraphicFramePr/>
          <p:nvPr/>
        </p:nvGraphicFramePr>
        <p:xfrm>
          <a:off x="1331640" y="19168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me 4"/>
          <p:cNvGraphicFramePr/>
          <p:nvPr/>
        </p:nvGraphicFramePr>
        <p:xfrm>
          <a:off x="467544" y="188640"/>
          <a:ext cx="7920880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692275" y="4221163"/>
            <a:ext cx="19431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fr-FR" b="1">
                <a:solidFill>
                  <a:srgbClr val="5FA326"/>
                </a:solidFill>
                <a:latin typeface="Century Schoolbook" pitchFamily="-111" charset="0"/>
              </a:rPr>
              <a:t>Conflit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908512-136E-453B-9E3C-98C9B0513FB7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7467600" cy="579437"/>
          </a:xfrm>
        </p:spPr>
        <p:txBody>
          <a:bodyPr>
            <a:normAutofit/>
          </a:bodyPr>
          <a:lstStyle/>
          <a:p>
            <a:r>
              <a:rPr lang="fr-FR" sz="2400" cap="none" dirty="0" smtClean="0"/>
              <a:t>A. PSYCHOLOGIQUES</a:t>
            </a:r>
          </a:p>
        </p:txBody>
      </p:sp>
      <p:graphicFrame>
        <p:nvGraphicFramePr>
          <p:cNvPr id="3" name="Diagramme 2"/>
          <p:cNvGraphicFramePr/>
          <p:nvPr/>
        </p:nvGraphicFramePr>
        <p:xfrm>
          <a:off x="467544" y="188640"/>
          <a:ext cx="7920880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me 3"/>
          <p:cNvGraphicFramePr/>
          <p:nvPr/>
        </p:nvGraphicFramePr>
        <p:xfrm>
          <a:off x="1500166" y="20002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908512-136E-453B-9E3C-98C9B0513FB7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e 2"/>
          <p:cNvGraphicFramePr/>
          <p:nvPr/>
        </p:nvGraphicFramePr>
        <p:xfrm>
          <a:off x="467544" y="188640"/>
          <a:ext cx="7920880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68313" y="981075"/>
            <a:ext cx="7467600" cy="581025"/>
          </a:xfrm>
        </p:spPr>
        <p:txBody>
          <a:bodyPr>
            <a:normAutofit fontScale="90000"/>
          </a:bodyPr>
          <a:lstStyle/>
          <a:p>
            <a:r>
              <a:rPr lang="fr-FR" sz="2400" cap="none" dirty="0" smtClean="0"/>
              <a:t>B. LIES AU FONCTIONNEMENT DE L’ENTREPRISE</a:t>
            </a:r>
          </a:p>
        </p:txBody>
      </p:sp>
      <p:graphicFrame>
        <p:nvGraphicFramePr>
          <p:cNvPr id="6" name="Diagramme 5"/>
          <p:cNvGraphicFramePr/>
          <p:nvPr/>
        </p:nvGraphicFramePr>
        <p:xfrm>
          <a:off x="571472" y="2285992"/>
          <a:ext cx="7776864" cy="3919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908512-136E-453B-9E3C-98C9B0513FB7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981075"/>
            <a:ext cx="7467600" cy="581025"/>
          </a:xfrm>
        </p:spPr>
        <p:txBody>
          <a:bodyPr/>
          <a:lstStyle/>
          <a:p>
            <a:r>
              <a:rPr lang="fr-FR" sz="2400" cap="none" smtClean="0"/>
              <a:t>A. LE MALENTENDU</a:t>
            </a:r>
          </a:p>
        </p:txBody>
      </p:sp>
      <p:graphicFrame>
        <p:nvGraphicFramePr>
          <p:cNvPr id="3" name="Diagramme 2"/>
          <p:cNvGraphicFramePr/>
          <p:nvPr/>
        </p:nvGraphicFramePr>
        <p:xfrm>
          <a:off x="467544" y="188640"/>
          <a:ext cx="7920880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1475656" y="2348880"/>
          <a:ext cx="6072230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2533" name="Picture 2" descr="C:\Users\vista\Documents\LICENCE\psychosocio\images (1).jpg"/>
          <p:cNvPicPr>
            <a:picLocks noChangeAspect="1" noChangeArrowheads="1"/>
          </p:cNvPicPr>
          <p:nvPr/>
        </p:nvPicPr>
        <p:blipFill>
          <a:blip cstate="print"/>
          <a:srcRect/>
          <a:stretch>
            <a:fillRect/>
          </a:stretch>
        </p:blipFill>
        <p:spPr bwMode="auto">
          <a:xfrm>
            <a:off x="6732588" y="3644900"/>
            <a:ext cx="192881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3" descr="C:\Users\vista\Documents\LICENCE\psychosocio\images.jpg"/>
          <p:cNvPicPr>
            <a:picLocks noChangeAspect="1" noChangeArrowheads="1"/>
          </p:cNvPicPr>
          <p:nvPr/>
        </p:nvPicPr>
        <p:blipFill>
          <a:blip cstate="print"/>
          <a:srcRect/>
          <a:stretch>
            <a:fillRect/>
          </a:stretch>
        </p:blipFill>
        <p:spPr bwMode="auto">
          <a:xfrm>
            <a:off x="250825" y="3644900"/>
            <a:ext cx="1760538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4" descr="C:\Users\vista\Documents\LICENCE\psychosocio\images (2).jpg"/>
          <p:cNvPicPr>
            <a:picLocks noChangeAspect="1" noChangeArrowheads="1"/>
          </p:cNvPicPr>
          <p:nvPr/>
        </p:nvPicPr>
        <p:blipFill>
          <a:blip cstate="print"/>
          <a:srcRect/>
          <a:stretch>
            <a:fillRect/>
          </a:stretch>
        </p:blipFill>
        <p:spPr bwMode="auto">
          <a:xfrm>
            <a:off x="3924300" y="1052513"/>
            <a:ext cx="1209675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908512-136E-453B-9E3C-98C9B0513FB7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7467600" cy="581025"/>
          </a:xfrm>
        </p:spPr>
        <p:txBody>
          <a:bodyPr/>
          <a:lstStyle/>
          <a:p>
            <a:r>
              <a:rPr lang="fr-FR" sz="2400" cap="none" dirty="0" smtClean="0"/>
              <a:t>B. GÉNÉRATIONNEL</a:t>
            </a:r>
          </a:p>
        </p:txBody>
      </p:sp>
      <p:graphicFrame>
        <p:nvGraphicFramePr>
          <p:cNvPr id="3" name="Diagramme 2"/>
          <p:cNvGraphicFramePr/>
          <p:nvPr/>
        </p:nvGraphicFramePr>
        <p:xfrm>
          <a:off x="467544" y="188640"/>
          <a:ext cx="7920880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395288" y="1700213"/>
            <a:ext cx="80645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 u="sng">
                <a:latin typeface="Century Schoolbook" pitchFamily="-111" charset="0"/>
              </a:rPr>
              <a:t>Définition:</a:t>
            </a:r>
          </a:p>
          <a:p>
            <a:pPr algn="ctr"/>
            <a:endParaRPr lang="fr-FR" sz="1600" u="sng">
              <a:latin typeface="Century Schoolbook" pitchFamily="-111" charset="0"/>
            </a:endParaRPr>
          </a:p>
          <a:p>
            <a:pPr algn="ctr"/>
            <a:r>
              <a:rPr lang="fr-FR" sz="1600" i="1">
                <a:latin typeface="Century Schoolbook" pitchFamily="-111" charset="0"/>
              </a:rPr>
              <a:t>« Une génération est un groupe particulier dont les membres partagent une proximité en âge et ont traversé, à des étapes déterminantes de leur développement, des événements de vie semblables. »</a:t>
            </a:r>
          </a:p>
        </p:txBody>
      </p:sp>
      <p:graphicFrame>
        <p:nvGraphicFramePr>
          <p:cNvPr id="5" name="Content Placeholder 6"/>
          <p:cNvGraphicFramePr>
            <a:graphicFrameLocks/>
          </p:cNvGraphicFramePr>
          <p:nvPr/>
        </p:nvGraphicFramePr>
        <p:xfrm>
          <a:off x="714348" y="2357430"/>
          <a:ext cx="785818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3558" name="TextBox 8"/>
          <p:cNvSpPr txBox="1">
            <a:spLocks noChangeArrowheads="1"/>
          </p:cNvSpPr>
          <p:nvPr/>
        </p:nvSpPr>
        <p:spPr bwMode="auto">
          <a:xfrm>
            <a:off x="1500188" y="5429250"/>
            <a:ext cx="696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entury Schoolbook" pitchFamily="-111" charset="0"/>
              </a:rPr>
              <a:t>1930</a:t>
            </a:r>
          </a:p>
        </p:txBody>
      </p:sp>
      <p:sp>
        <p:nvSpPr>
          <p:cNvPr id="23559" name="TextBox 10"/>
          <p:cNvSpPr txBox="1">
            <a:spLocks noChangeArrowheads="1"/>
          </p:cNvSpPr>
          <p:nvPr/>
        </p:nvSpPr>
        <p:spPr bwMode="auto">
          <a:xfrm>
            <a:off x="3000375" y="5429250"/>
            <a:ext cx="696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entury Schoolbook" pitchFamily="-111" charset="0"/>
              </a:rPr>
              <a:t>1950</a:t>
            </a:r>
          </a:p>
        </p:txBody>
      </p:sp>
      <p:sp>
        <p:nvSpPr>
          <p:cNvPr id="23560" name="TextBox 11"/>
          <p:cNvSpPr txBox="1">
            <a:spLocks noChangeArrowheads="1"/>
          </p:cNvSpPr>
          <p:nvPr/>
        </p:nvSpPr>
        <p:spPr bwMode="auto">
          <a:xfrm>
            <a:off x="4500563" y="5429250"/>
            <a:ext cx="696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entury Schoolbook" pitchFamily="-111" charset="0"/>
              </a:rPr>
              <a:t>1970</a:t>
            </a:r>
          </a:p>
        </p:txBody>
      </p:sp>
      <p:sp>
        <p:nvSpPr>
          <p:cNvPr id="23561" name="TextBox 9"/>
          <p:cNvSpPr txBox="1">
            <a:spLocks noChangeArrowheads="1"/>
          </p:cNvSpPr>
          <p:nvPr/>
        </p:nvSpPr>
        <p:spPr bwMode="auto">
          <a:xfrm>
            <a:off x="6072188" y="5429250"/>
            <a:ext cx="696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entury Schoolbook" pitchFamily="-111" charset="0"/>
              </a:rPr>
              <a:t>1990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908512-136E-453B-9E3C-98C9B0513FB7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700</Words>
  <Application>Microsoft Office PowerPoint</Application>
  <PresentationFormat>Affichage à l'écran (4:3)</PresentationFormat>
  <Paragraphs>310</Paragraphs>
  <Slides>21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Oriel</vt:lpstr>
      <vt:lpstr>LA GESTION DES CONFLITS EN ENTREPRISE : PRÉVENIR VOS COLLABORATEURS</vt:lpstr>
      <vt:lpstr>GÉRER LES CONFLITS</vt:lpstr>
      <vt:lpstr>DÉROULEMENT DE LA FORMATION</vt:lpstr>
      <vt:lpstr>« OPPOSITION DE SENTIMENTS, D’OPINIONS ENTRE DES PERSONNES ET DES GROUPES ».</vt:lpstr>
      <vt:lpstr>DIFFÉRENTS NIVEAUX DE CONFLITS</vt:lpstr>
      <vt:lpstr>A. PSYCHOLOGIQUES</vt:lpstr>
      <vt:lpstr>B. LIES AU FONCTIONNEMENT DE L’ENTREPRISE</vt:lpstr>
      <vt:lpstr>A. LE MALENTENDU</vt:lpstr>
      <vt:lpstr>B. GÉNÉRATIONNEL</vt:lpstr>
      <vt:lpstr>C. D’INTÉRÊTS </vt:lpstr>
      <vt:lpstr>D. HIÉRARCHIQUE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POUR CONCLURE – CE QU’IL FAUT RETENIR</vt:lpstr>
      <vt:lpstr>Merci de votre participation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GESTION DES CONFLITS EN ENTREPRISE : PRÉVENIR VOS COLLABORATEURS</dc:title>
  <dc:creator>user</dc:creator>
  <cp:lastModifiedBy>evelyne</cp:lastModifiedBy>
  <cp:revision>1</cp:revision>
  <dcterms:modified xsi:type="dcterms:W3CDTF">2014-03-11T11:58:44Z</dcterms:modified>
</cp:coreProperties>
</file>