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6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1C4FF-C0F0-424C-848B-A08B86AA3B36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1982-865B-4791-9034-015F444EB1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ophrokhepri.fr/entreprise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760640" cy="14401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fr-FR" sz="2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0" y="5667654"/>
            <a:ext cx="6172200" cy="929698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hlinkClick r:id="rId2"/>
              </a:rPr>
              <a:t>www.sophrokhepri.fr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</a:pPr>
            <a:endParaRPr lang="fr-FR" sz="10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1000" dirty="0" smtClean="0">
                <a:latin typeface="Calibri" pitchFamily="34" charset="0"/>
              </a:rPr>
              <a:t>SARL KHEPRI DEVELOPPEMENT au capital de 10 000 €</a:t>
            </a:r>
          </a:p>
          <a:p>
            <a:pPr algn="ctr">
              <a:spcBef>
                <a:spcPts val="0"/>
              </a:spcBef>
            </a:pPr>
            <a:r>
              <a:rPr lang="fr-FR" sz="1000" dirty="0" smtClean="0">
                <a:latin typeface="Calibri" pitchFamily="34" charset="0"/>
              </a:rPr>
              <a:t>129 Bd Pasteur -  94360 BRY SUR MARNE </a:t>
            </a:r>
            <a:br>
              <a:rPr lang="fr-FR" sz="1000" dirty="0" smtClean="0">
                <a:latin typeface="Calibri" pitchFamily="34" charset="0"/>
              </a:rPr>
            </a:br>
            <a:r>
              <a:rPr lang="fr-FR" sz="1000" dirty="0" smtClean="0">
                <a:latin typeface="Calibri" pitchFamily="34" charset="0"/>
              </a:rPr>
              <a:t>RCS Créteil 429 259 567 00015  – N° TVA FR 20429259567 – N° Formateur 11 94 07867 94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64869" y="332656"/>
            <a:ext cx="4051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"Santé et qualité de vie au travail"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r>
              <a:rPr lang="fr-F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Accompagnement Individuel &amp; Collectif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logokheprientrepris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67953"/>
            <a:ext cx="2352718" cy="75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\\Freebox\Disque dur\evelyne\Sophrologie\googlesite\Actualités articles presse\Livre Burn out\1ere de couvertu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412776"/>
            <a:ext cx="1224136" cy="1656184"/>
          </a:xfrm>
          <a:prstGeom prst="rect">
            <a:avLst/>
          </a:prstGeom>
          <a:noFill/>
        </p:spPr>
      </p:pic>
      <p:pic>
        <p:nvPicPr>
          <p:cNvPr id="10" name="Image 9" descr="pari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88224" y="2636912"/>
            <a:ext cx="1570767" cy="128410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2771800" y="2780928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Comprendre son stress, </a:t>
            </a:r>
          </a:p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le gérer pour soi </a:t>
            </a:r>
          </a:p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et pour les autres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411760" y="1124744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2060"/>
                </a:solidFill>
              </a:rPr>
              <a:t>Le 3 juillet à 14 h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483768" y="1556792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2060"/>
                </a:solidFill>
              </a:rPr>
              <a:t>Atelier Interactif  animé par 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</a:rPr>
              <a:t>Evelyne Revellat, Sophrologue 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</a:rPr>
              <a:t>S</a:t>
            </a:r>
            <a:r>
              <a:rPr lang="fr-FR" sz="2000" b="1" dirty="0" smtClean="0">
                <a:solidFill>
                  <a:srgbClr val="002060"/>
                </a:solidFill>
              </a:rPr>
              <a:t>pécialiste du stress et du </a:t>
            </a:r>
            <a:r>
              <a:rPr lang="fr-FR" sz="2000" b="1" dirty="0" err="1" smtClean="0">
                <a:solidFill>
                  <a:srgbClr val="002060"/>
                </a:solidFill>
              </a:rPr>
              <a:t>burn</a:t>
            </a:r>
            <a:r>
              <a:rPr lang="fr-FR" sz="2000" b="1" dirty="0" smtClean="0">
                <a:solidFill>
                  <a:srgbClr val="002060"/>
                </a:solidFill>
              </a:rPr>
              <a:t>-</a:t>
            </a:r>
            <a:r>
              <a:rPr lang="fr-FR" sz="2000" b="1" dirty="0" smtClean="0">
                <a:solidFill>
                  <a:srgbClr val="002060"/>
                </a:solidFill>
              </a:rPr>
              <a:t>out.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411760" y="472514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2060"/>
                </a:solidFill>
              </a:rPr>
              <a:t>Lieu : 13 rue </a:t>
            </a:r>
            <a:r>
              <a:rPr lang="fr-FR" sz="2000" b="1" dirty="0" err="1" smtClean="0">
                <a:solidFill>
                  <a:srgbClr val="002060"/>
                </a:solidFill>
              </a:rPr>
              <a:t>Guyton</a:t>
            </a:r>
            <a:r>
              <a:rPr lang="fr-FR" sz="2000" b="1" dirty="0" smtClean="0">
                <a:solidFill>
                  <a:srgbClr val="002060"/>
                </a:solidFill>
              </a:rPr>
              <a:t> de </a:t>
            </a:r>
            <a:r>
              <a:rPr lang="fr-FR" sz="2000" b="1" dirty="0" err="1" smtClean="0">
                <a:solidFill>
                  <a:srgbClr val="002060"/>
                </a:solidFill>
              </a:rPr>
              <a:t>Morveau</a:t>
            </a:r>
            <a:r>
              <a:rPr lang="fr-FR" sz="2000" b="1" dirty="0" smtClean="0">
                <a:solidFill>
                  <a:srgbClr val="002060"/>
                </a:solidFill>
              </a:rPr>
              <a:t> – 75013 Paris</a:t>
            </a:r>
            <a:endParaRPr lang="fr-FR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3603</TotalTime>
  <Words>74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Oriel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Conférence 28 mars 2014</dc:title>
  <dc:creator>evelyne</dc:creator>
  <cp:lastModifiedBy>evelyne</cp:lastModifiedBy>
  <cp:revision>52</cp:revision>
  <dcterms:created xsi:type="dcterms:W3CDTF">2014-03-26T10:34:40Z</dcterms:created>
  <dcterms:modified xsi:type="dcterms:W3CDTF">2014-06-09T18:30:47Z</dcterms:modified>
</cp:coreProperties>
</file>