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308" r:id="rId2"/>
    <p:sldId id="269" r:id="rId3"/>
    <p:sldId id="282" r:id="rId4"/>
    <p:sldId id="302" r:id="rId5"/>
    <p:sldId id="292" r:id="rId6"/>
    <p:sldId id="307" r:id="rId7"/>
    <p:sldId id="303" r:id="rId8"/>
    <p:sldId id="304" r:id="rId9"/>
    <p:sldId id="305" r:id="rId10"/>
    <p:sldId id="306" r:id="rId11"/>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32" autoAdjust="0"/>
    <p:restoredTop sz="66499" autoAdjust="0"/>
  </p:normalViewPr>
  <p:slideViewPr>
    <p:cSldViewPr>
      <p:cViewPr>
        <p:scale>
          <a:sx n="67" d="100"/>
          <a:sy n="67" d="100"/>
        </p:scale>
        <p:origin x="-1386" y="-264"/>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24" y="-78"/>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24/06/2014</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24/06/2014</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r>
              <a:rPr lang="fr-FR" sz="1100" kern="1200" dirty="0" smtClean="0">
                <a:solidFill>
                  <a:schemeClr val="tx1"/>
                </a:solidFill>
                <a:latin typeface="+mn-lt"/>
                <a:ea typeface="+mn-ea"/>
                <a:cs typeface="+mn-cs"/>
              </a:rPr>
              <a:t> </a:t>
            </a:r>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 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24/06/2014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24/06/2014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13340</TotalTime>
  <Words>1577</Words>
  <Application>Microsoft Office PowerPoint</Application>
  <PresentationFormat>Affichage à l'écran (4:3)</PresentationFormat>
  <Paragraphs>164</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Oriel</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evelyne</cp:lastModifiedBy>
  <cp:revision>62</cp:revision>
  <dcterms:created xsi:type="dcterms:W3CDTF">2014-03-26T10:34:40Z</dcterms:created>
  <dcterms:modified xsi:type="dcterms:W3CDTF">2014-06-24T19:52:15Z</dcterms:modified>
</cp:coreProperties>
</file>