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7" r:id="rId3"/>
    <p:sldId id="287" r:id="rId4"/>
    <p:sldId id="275" r:id="rId5"/>
    <p:sldId id="276" r:id="rId6"/>
    <p:sldId id="288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8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B83B1-967A-4B7E-AB40-15B053931D63}" type="datetimeFigureOut">
              <a:rPr lang="fr-FR" smtClean="0"/>
              <a:pPr/>
              <a:t>06/11/2012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4F2D9-9167-49E3-99A0-738C7D9A0F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038F6-BE1F-4FA5-902C-1CBEA43F0CB7}" type="datetimeFigureOut">
              <a:rPr lang="fr-FR" smtClean="0"/>
              <a:pPr/>
              <a:t>06/11/2012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2E573-1FE1-43F0-BBA4-92FEB742D3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2E573-1FE1-43F0-BBA4-92FEB742D376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15D1E60-3307-46EC-9196-89D2A92E205E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1076CF-0766-484D-A5F5-8F025FDC1BAD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F576-E1B4-4368-99BD-3371936AF575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0C62A-0378-4C68-8C6A-9116A63C1585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F95942-50D1-4BDA-8FCF-F30BC351A8E0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7B58AA0-8CA1-4B7D-A960-AA22B8849B20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7BE8-52B4-40E8-82ED-81204F9C1011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EC0A5-EA0A-4195-AEFB-0181A602493D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6C5B54-728F-4909-8B9C-896568E6B4CD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245A4-FE1E-4D47-8FD5-265497EA84C4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664E7B-6F9D-4D5A-B4B7-426B54D5CC5A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CAFFF4-B3EE-4F2D-930D-56BF948C53D9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B6EB76-6543-486F-89D0-015E99059C94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Dossier Pédagogique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Cohésion d'Equipe BETEN France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Articulation et protocole des 10 séances  de sophrologie</a:t>
            </a:r>
          </a:p>
          <a:p>
            <a:endParaRPr lang="fr-FR" dirty="0"/>
          </a:p>
        </p:txBody>
      </p:sp>
      <p:pic>
        <p:nvPicPr>
          <p:cNvPr id="1026" name="Picture 2" descr="logov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79400"/>
            <a:ext cx="1743075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393814" y="836712"/>
            <a:ext cx="18309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i="1" u="sng" dirty="0">
                <a:solidFill>
                  <a:schemeClr val="bg1">
                    <a:lumMod val="50000"/>
                  </a:schemeClr>
                </a:solidFill>
              </a:rPr>
              <a:t>D E V E L O P P E M E N T</a:t>
            </a:r>
            <a:endParaRPr lang="fr-FR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Fiche technique jour 6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07/11/2012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292080" y="836712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32240" y="836712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7544" y="1628801"/>
            <a:ext cx="7632848" cy="3416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accent2">
                    <a:lumMod val="50000"/>
                  </a:schemeClr>
                </a:solidFill>
              </a:rPr>
              <a:t>Protocole sophrologie 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Communication : Développer l'écoute et la confiance en soi </a:t>
            </a:r>
          </a:p>
          <a:p>
            <a:pPr>
              <a:buFontTx/>
              <a:buChar char="-"/>
            </a:pP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Dialogue pré-sophronique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Sophronisation de base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Déplacement du négatif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Harmonisation vitale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Reformulations et compliments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Désophronisation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Dialogue post-sophronique</a:t>
            </a:r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Fiche technique jour 7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07/11/2012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292080" y="836712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32240" y="836712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7544" y="1628801"/>
            <a:ext cx="7632848" cy="3416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accent2">
                    <a:lumMod val="50000"/>
                  </a:schemeClr>
                </a:solidFill>
              </a:rPr>
              <a:t>Protocole sophrologie 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Communiquer de façon positive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Dialogue pré-sophronique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Sophronisation de base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Déplacement du négatif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Harmonisation vitale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Exprimer une demande ou un refus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Désophronisation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Dialogue post-sophronique</a:t>
            </a:r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Fiche technique jour 8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07/11/2012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292080" y="836712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32240" y="836712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7544" y="1628801"/>
            <a:ext cx="7632848" cy="3416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accent2">
                    <a:lumMod val="50000"/>
                  </a:schemeClr>
                </a:solidFill>
              </a:rPr>
              <a:t>Protocole sophrologie 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Communiquer avec aisance relationnelle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Dialogue pré-sophronique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Sophronisation de base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Déplacement du négatif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Harmonisation vitale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Gérer les critiques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Désophronisation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Dialogue post-sophronique</a:t>
            </a:r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Fiche technique jour 9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07/11/2012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292080" y="836712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32240" y="836712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7544" y="1628801"/>
            <a:ext cx="7632848" cy="3416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accent2">
                    <a:lumMod val="50000"/>
                  </a:schemeClr>
                </a:solidFill>
              </a:rPr>
              <a:t>Protocole sophrologie 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Cultiver la confiance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Dialogue pré-sophronique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Sophronisation de base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Déplacement du négatif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Harmonisation vitale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Désophronisation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Dialogue post-sophronique</a:t>
            </a:r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Fiche technique jour 10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292080" y="836712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32240" y="836712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7544" y="1628801"/>
            <a:ext cx="7632848" cy="36933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accent2">
                    <a:lumMod val="50000"/>
                  </a:schemeClr>
                </a:solidFill>
              </a:rPr>
              <a:t>Protocole sophrologie 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Communication fluide et respectueuse au sein de l'équipe. </a:t>
            </a:r>
            <a:endParaRPr lang="fr-FR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Cultiver la confiance et renforcement des capacités de chacun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Dialogue pré-sophronique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Sophronisation de base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Déplacement du négatif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Harmonisation vitale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Pensées alternatives et émotions positives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Désophronisation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Dialogue post-sophronique</a:t>
            </a:r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Fiche technique jour 11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292080" y="836712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32240" y="836712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7544" y="1628801"/>
            <a:ext cx="7632848" cy="36933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accent2">
                    <a:lumMod val="50000"/>
                  </a:schemeClr>
                </a:solidFill>
              </a:rPr>
              <a:t>Protocole sophrologie 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Communication fluide et respectueuse au sein de l'équipe. </a:t>
            </a:r>
            <a:endParaRPr lang="fr-FR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Cultiver la confiance et renforcement des capacités de chacun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Dialogue pré-sophronique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Sophronisation de base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Déplacement du négatif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Harmonisation vitale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Pensées alternatives et émotions positives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Désophronisation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Dialogue post-sophronique</a:t>
            </a:r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Fiche technique jour 12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292080" y="836712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32240" y="836712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7544" y="1628801"/>
            <a:ext cx="7632848" cy="36933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accent2">
                    <a:lumMod val="50000"/>
                  </a:schemeClr>
                </a:solidFill>
              </a:rPr>
              <a:t>Protocole sophrologie 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Renforcement de la solidarité, reconnaissance des différences de chacun, créativité, se projeter dans l'avenir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Dialogue pré-sophronique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Sophronisation de base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Déplacement du négatif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Harmonisation vitale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Sophro programmation future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Désophronisation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Dialogue post-sophronique</a:t>
            </a:r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Calendrier Formation</a:t>
            </a:r>
            <a:br>
              <a:rPr lang="fr-FR" b="1" dirty="0" smtClean="0"/>
            </a:br>
            <a:r>
              <a:rPr lang="fr-FR" b="1" dirty="0" smtClean="0"/>
              <a:t>Décembre – Janvier – Février - Mars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r>
              <a:rPr lang="fr-F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Jeudi   3-12-2012 - 12 h 30/15 h 30 (FO Ouverture Emergence 3h)</a:t>
            </a:r>
          </a:p>
          <a:p>
            <a:r>
              <a:rPr lang="fr-F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Jeudi   6-12-2012 - 12 h 30/15 h 30 (FO Convergence 3 h)</a:t>
            </a:r>
            <a:r>
              <a:rPr lang="fr-FR" sz="1800" dirty="0" smtClean="0"/>
              <a:t> 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13-12-2012 - 13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20-12-2012 - 13 h 30/15 h 30 (Atelier sophrologie 2 h)</a:t>
            </a:r>
          </a:p>
          <a:p>
            <a:r>
              <a:rPr lang="fr-F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Jeudi 17-01-2012 - 12 h 30/15 h 30 (FO Plan d'actions 3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24-01-2013 - 13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31-01-2013 - 13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 7-02-2013 - 13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Mercredi 13-02-2013 - 13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21-02-2013 - 13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28-02-2013 - 13 h 30/15 h 30 (Atelier sophrologie 2 h)</a:t>
            </a:r>
          </a:p>
          <a:p>
            <a:r>
              <a:rPr lang="fr-F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21 ou 28 mars - 12 h 30/15 h 30 (Suivi plan d'actions et clôture 3 h)</a:t>
            </a:r>
          </a:p>
          <a:p>
            <a:endParaRPr lang="fr-FR" sz="1800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06/11/2012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Maquette des 12 jours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51520" y="1628800"/>
            <a:ext cx="1872208" cy="14401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1 : 3-12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FO Emergence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Relaxation</a:t>
            </a:r>
          </a:p>
          <a:p>
            <a:pPr algn="ctr"/>
            <a:endParaRPr lang="fr-FR" sz="1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267744" y="1628800"/>
            <a:ext cx="1872208" cy="14401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2 : 6-12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FO Convergence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Plan d'actions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Sophro de Base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Choix photos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296000" y="1628800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3 : 13-12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Découverte </a:t>
            </a:r>
            <a:r>
              <a:rPr lang="fr-FR" sz="1400" dirty="0" err="1" smtClean="0">
                <a:solidFill>
                  <a:schemeClr val="accent2">
                    <a:lumMod val="50000"/>
                  </a:schemeClr>
                </a:solidFill>
              </a:rPr>
              <a:t>sophro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Je respire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!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 Plume, bougie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51520" y="3284984"/>
            <a:ext cx="1872208" cy="14401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5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17-01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FO Plan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d'actions</a:t>
            </a:r>
          </a:p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(Attribution des points)</a:t>
            </a:r>
            <a:endParaRPr lang="fr-FR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Enracinement</a:t>
            </a:r>
          </a:p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Posture orthostatique)</a:t>
            </a:r>
            <a:endParaRPr lang="fr-FR" sz="12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300192" y="1628800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4 : 20-12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Connaissance de soi et de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l'autre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Portrait chinois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267744" y="3284984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6 : 24-01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Reformulation et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compliment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Langage photos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(Le groupe idéal)</a:t>
            </a:r>
          </a:p>
          <a:p>
            <a:pPr algn="ctr"/>
            <a:endParaRPr lang="fr-FR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4296000" y="3284984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7 : 31-01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Demande et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Refus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Promenade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veugle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FR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6300192" y="3284984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8 : 7-02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Gestion des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critiques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Baguettes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FR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251520" y="4941168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9 : 13-02</a:t>
            </a:r>
          </a:p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Cultiver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la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confiance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Interfaces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267744" y="4941168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10 : 21-02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Pensées alternatives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Emotions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positives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Interfaces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FR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4296000" y="4941168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11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: 28-02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Pensées alternatives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Emotions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positives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Ping </a:t>
            </a:r>
            <a:r>
              <a:rPr lang="fr-FR" sz="1400" dirty="0" err="1" smtClean="0">
                <a:solidFill>
                  <a:schemeClr val="accent2">
                    <a:lumMod val="50000"/>
                  </a:schemeClr>
                </a:solidFill>
              </a:rPr>
              <a:t>Pong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FR" sz="1400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6300192" y="4941168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12:21 ou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28-3 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Projection future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Clôture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Créativité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+ Paille et trombones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292080" y="836712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32240" y="836712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Fiche technique jour 1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07/11/2012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292080" y="836712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32240" y="836712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7544" y="1628800"/>
            <a:ext cx="7632848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Forum Ouvert = Anamnèse du groupe Emergence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b="1" u="sng" dirty="0" smtClean="0">
                <a:solidFill>
                  <a:schemeClr val="accent2">
                    <a:lumMod val="50000"/>
                  </a:schemeClr>
                </a:solidFill>
              </a:rPr>
              <a:t>Relaxation :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En fin de journée Sophro-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Schultz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: L'antistress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Fiche technique jour 2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07/11/2012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292080" y="836712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32240" y="836712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7544" y="1628800"/>
            <a:ext cx="7632848" cy="36933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Forum Ouvert = Anamnèse du groupe Convergence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b="1" u="sng" dirty="0" smtClean="0">
                <a:solidFill>
                  <a:schemeClr val="accent2">
                    <a:lumMod val="50000"/>
                  </a:schemeClr>
                </a:solidFill>
              </a:rPr>
              <a:t>Relaxation :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b="1" u="sng" dirty="0" smtClean="0">
                <a:solidFill>
                  <a:schemeClr val="accent2">
                    <a:lumMod val="50000"/>
                  </a:schemeClr>
                </a:solidFill>
              </a:rPr>
              <a:t>En fin de journée une relaxation :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 20 mn</a:t>
            </a:r>
          </a:p>
          <a:p>
            <a:endParaRPr lang="fr-FR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Sophronisation de base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Déplacement du négatif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Harmonisation vitale</a:t>
            </a:r>
          </a:p>
          <a:p>
            <a:pPr>
              <a:buFontTx/>
              <a:buChar char="-"/>
            </a:pP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Désophronisation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Dialogue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post-sophronique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Fiche technique jour 2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292080" y="836712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32240" y="836712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7544" y="1628800"/>
            <a:ext cx="7632848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Jeu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b="1" u="sng" dirty="0" smtClean="0">
                <a:solidFill>
                  <a:schemeClr val="accent2">
                    <a:lumMod val="50000"/>
                  </a:schemeClr>
                </a:solidFill>
              </a:rPr>
              <a:t> Choix des photos en fin de journée : pour le langage des photos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Fiche technique jour 3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07/11/2012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292080" y="836712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32240" y="836712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7544" y="1628801"/>
            <a:ext cx="7632848" cy="48013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accent2">
                    <a:lumMod val="50000"/>
                  </a:schemeClr>
                </a:solidFill>
              </a:rPr>
              <a:t>Protocole sophrologie 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Théorie :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La sophrologie, comment ça fonctionne ?</a:t>
            </a:r>
          </a:p>
          <a:p>
            <a:pPr>
              <a:buFontTx/>
              <a:buChar char="-"/>
            </a:pP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Découverte :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maîtrise de la respiration</a:t>
            </a:r>
          </a:p>
          <a:p>
            <a:pPr>
              <a:buFontTx/>
              <a:buChar char="-"/>
            </a:pP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Respiration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abdominale et thoracique, respiration en vague, respiration de tout le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corps, exercice respiration abdominale avec temps de pause (RD2)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Dialogue pré-sophronique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Sophronisation de base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Déplacement du négatif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Harmonisation vitale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SPI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Désophronisation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Dialogue post-sophronique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Fiche technique jour 4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07/11/2012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292080" y="836712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32240" y="836712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7544" y="1628801"/>
            <a:ext cx="7632848" cy="48013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accent2">
                    <a:lumMod val="50000"/>
                  </a:schemeClr>
                </a:solidFill>
              </a:rPr>
              <a:t>Protocole sophrologie 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Concentration </a:t>
            </a:r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sur notre monde </a:t>
            </a:r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intérieur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Conscience corporelle, sensations, images, émotions et idées, respiration plaisir.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Qui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observe ? Image qui correspond au calme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 enracinement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. (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Sophro Perception des 5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sens :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E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xercice RD1 du 1</a:t>
            </a:r>
            <a:r>
              <a:rPr lang="fr-FR" baseline="30000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er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 système ).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Dialogue pré-sophronique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- Sophronisation de base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Déplacement du négatif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Harmonisation vitale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SPI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Désophronisation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Dialogue post-sophronique</a:t>
            </a:r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Fiche technique jour 5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07/11/2012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292080" y="836712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32240" y="836712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7544" y="1628801"/>
            <a:ext cx="7632848" cy="45550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accent2">
                    <a:lumMod val="50000"/>
                  </a:schemeClr>
                </a:solidFill>
              </a:rPr>
              <a:t>Forum Ouvert </a:t>
            </a: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= Anamnèse du groupe </a:t>
            </a: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Plan d'Actions Individuel et Collectif</a:t>
            </a:r>
            <a:endParaRPr lang="fr-FR" sz="1600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fr-FR" sz="1600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600" b="1" u="sng" dirty="0" smtClean="0">
                <a:solidFill>
                  <a:schemeClr val="accent2">
                    <a:lumMod val="50000"/>
                  </a:schemeClr>
                </a:solidFill>
              </a:rPr>
              <a:t>Protocole sophrologie </a:t>
            </a:r>
          </a:p>
          <a:p>
            <a:endParaRPr lang="fr-FR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Posture orthostatique : Conscience de la verticalité </a:t>
            </a: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 posture enracinement. </a:t>
            </a:r>
          </a:p>
          <a:p>
            <a:r>
              <a:rPr lang="fr-FR" sz="16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6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FR" sz="1600" b="1" dirty="0" smtClean="0">
                <a:solidFill>
                  <a:schemeClr val="accent3">
                    <a:lumMod val="75000"/>
                  </a:schemeClr>
                </a:solidFill>
              </a:rPr>
              <a:t>debout : </a:t>
            </a: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Préparation pour un bon souvenir, le corps plaisir, </a:t>
            </a:r>
            <a:r>
              <a:rPr lang="fr-FR" sz="1600" dirty="0" err="1" smtClean="0">
                <a:solidFill>
                  <a:schemeClr val="accent2">
                    <a:lumMod val="50000"/>
                  </a:schemeClr>
                </a:solidFill>
              </a:rPr>
              <a:t>groupéité</a:t>
            </a: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, énergie circulante dans le cercle entre les personnes, ancrage de la sérénité.</a:t>
            </a:r>
          </a:p>
          <a:p>
            <a:pPr>
              <a:buNone/>
            </a:pP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Cultiver </a:t>
            </a: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la sérénité, Développer sentiment de sécurité, communion avec lieu et souvenir positifs (Sophro Présence </a:t>
            </a: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Immédiate + </a:t>
            </a: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Exercice </a:t>
            </a: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RD1 du 1</a:t>
            </a:r>
            <a:r>
              <a:rPr lang="fr-FR" sz="1600" baseline="30000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er</a:t>
            </a: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 système)</a:t>
            </a:r>
            <a:endParaRPr lang="fr-FR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fr-FR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- Dialogue pré-sophronique</a:t>
            </a:r>
            <a:endParaRPr lang="fr-FR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- Sophronisation de base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Déplacement du négatif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Harmonisation vitale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 SPI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1600" dirty="0" err="1" smtClean="0">
                <a:solidFill>
                  <a:schemeClr val="accent2">
                    <a:lumMod val="50000"/>
                  </a:schemeClr>
                </a:solidFill>
              </a:rPr>
              <a:t>Désophronisation</a:t>
            </a:r>
            <a:endParaRPr lang="fr-FR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Dialogue post-sophronique</a:t>
            </a:r>
            <a:endParaRPr lang="fr-FR" sz="1600" dirty="0" smtClean="0"/>
          </a:p>
          <a:p>
            <a:endParaRPr lang="fr-F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7122</TotalTime>
  <Words>1095</Words>
  <Application>Microsoft Office PowerPoint</Application>
  <PresentationFormat>Affichage à l'écran (4:3)</PresentationFormat>
  <Paragraphs>293</Paragraphs>
  <Slides>16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Oriel</vt:lpstr>
      <vt:lpstr>Dossier Pédagogique  Cohésion d'Equipe BETEN France </vt:lpstr>
      <vt:lpstr>Calendrier Formation Décembre – Janvier – Février - Mars</vt:lpstr>
      <vt:lpstr>Maquette des 12 jours</vt:lpstr>
      <vt:lpstr>Fiche technique jour 1</vt:lpstr>
      <vt:lpstr>Fiche technique jour 2</vt:lpstr>
      <vt:lpstr>Fiche technique jour 2</vt:lpstr>
      <vt:lpstr>Fiche technique jour 3</vt:lpstr>
      <vt:lpstr>Fiche technique jour 4</vt:lpstr>
      <vt:lpstr>Fiche technique jour 5</vt:lpstr>
      <vt:lpstr>Fiche technique jour 6</vt:lpstr>
      <vt:lpstr>Fiche technique jour 7</vt:lpstr>
      <vt:lpstr>Fiche technique jour 8</vt:lpstr>
      <vt:lpstr>Fiche technique jour 9</vt:lpstr>
      <vt:lpstr>Fiche technique jour 10</vt:lpstr>
      <vt:lpstr>Fiche technique jour 11</vt:lpstr>
      <vt:lpstr>Fiche technique jour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Pédagogique  Cohésion d'Equipe BETEN France</dc:title>
  <dc:creator>evelyne</dc:creator>
  <cp:lastModifiedBy>evelyne</cp:lastModifiedBy>
  <cp:revision>39</cp:revision>
  <dcterms:created xsi:type="dcterms:W3CDTF">2012-11-01T21:16:47Z</dcterms:created>
  <dcterms:modified xsi:type="dcterms:W3CDTF">2012-11-08T00:22:51Z</dcterms:modified>
</cp:coreProperties>
</file>