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96" y="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315FC-949A-4065-8906-E68FA946F917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56AF1-958F-4E82-ABC0-5895973D12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6AF1-958F-4E82-ABC0-5895973D12B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B22BF-B4C9-4C09-9B57-E200458B3FE9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85C2-C2F2-41F7-892A-BBF41931EA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Loi des 2 pieds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48680" y="2051720"/>
            <a:ext cx="57606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omic Sans MS" pitchFamily="66" charset="0"/>
              </a:rPr>
              <a:t>Loi des 2 pieds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…ou loi de la mobilité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CA" sz="2800" b="1" dirty="0">
                <a:latin typeface="Comic Sans MS" pitchFamily="66" charset="0"/>
              </a:rPr>
              <a:t> 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Si vous n’êtes en train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 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ni d’apprendre, 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 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ni de contribuer,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>
                <a:latin typeface="Comic Sans MS" pitchFamily="66" charset="0"/>
              </a:rPr>
              <a:t>        passez à autre chose!</a:t>
            </a:r>
            <a:endParaRPr lang="fr-FR" sz="2800" dirty="0">
              <a:latin typeface="Comic Sans MS" pitchFamily="66" charset="0"/>
            </a:endParaRPr>
          </a:p>
          <a:p>
            <a:pPr algn="ctr"/>
            <a:r>
              <a:rPr lang="fr-FR" sz="2800" b="1" dirty="0" smtClean="0"/>
              <a:t>  </a:t>
            </a:r>
            <a:endParaRPr lang="fr-FR" sz="2800" dirty="0"/>
          </a:p>
          <a:p>
            <a:pPr algn="ctr"/>
            <a:r>
              <a:rPr lang="fr-FR" sz="2800" b="1" dirty="0"/>
              <a:t>    </a:t>
            </a:r>
            <a:endParaRPr lang="fr-FR" sz="2800" dirty="0"/>
          </a:p>
          <a:p>
            <a:pPr algn="ctr"/>
            <a:r>
              <a:rPr lang="fr-FR" sz="2800" dirty="0"/>
              <a:t> </a:t>
            </a:r>
            <a:r>
              <a:rPr lang="fr-CA" sz="2800" dirty="0"/>
              <a:t>     </a:t>
            </a:r>
            <a:endParaRPr lang="fr-FR" sz="2800" dirty="0"/>
          </a:p>
          <a:p>
            <a:pPr algn="ctr"/>
            <a:r>
              <a:rPr lang="en-US" sz="2800" dirty="0"/>
              <a:t>                                              </a:t>
            </a:r>
            <a:endParaRPr lang="fr-FR" sz="2800" dirty="0"/>
          </a:p>
          <a:p>
            <a:pPr algn="ctr"/>
            <a:endParaRPr lang="fr-FR" sz="2800" dirty="0"/>
          </a:p>
        </p:txBody>
      </p:sp>
      <p:pic>
        <p:nvPicPr>
          <p:cNvPr id="1026" name="P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700" y="5985100"/>
            <a:ext cx="2841476" cy="255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8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dirty="0"/>
              <a:t>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-2823882" y="-430068"/>
            <a:ext cx="8942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1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06824" y="-430068"/>
            <a:ext cx="7799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-2487706" y="-430068"/>
            <a:ext cx="8942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1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43000" y="-430068"/>
            <a:ext cx="7799294" cy="978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62800" dirty="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251520"/>
            <a:ext cx="6592732" cy="849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47664"/>
            <a:ext cx="6661612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principes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04664" y="5292080"/>
            <a:ext cx="3028950" cy="2438399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fr-CA" b="1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fr-CA" b="1" dirty="0" smtClean="0">
                <a:solidFill>
                  <a:srgbClr val="002060"/>
                </a:solidFill>
                <a:latin typeface="Comic Sans MS" pitchFamily="66" charset="0"/>
              </a:rPr>
              <a:t>Ça </a:t>
            </a:r>
            <a:r>
              <a:rPr lang="fr-CA" b="1" dirty="0">
                <a:solidFill>
                  <a:srgbClr val="002060"/>
                </a:solidFill>
                <a:latin typeface="Comic Sans MS" pitchFamily="66" charset="0"/>
              </a:rPr>
              <a:t>commence,</a:t>
            </a:r>
            <a:endParaRPr lang="fr-FR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fr-FR" b="1" dirty="0">
                <a:solidFill>
                  <a:srgbClr val="002060"/>
                </a:solidFill>
                <a:latin typeface="Comic Sans MS" pitchFamily="66" charset="0"/>
              </a:rPr>
              <a:t>quand </a:t>
            </a:r>
            <a:endParaRPr lang="fr-FR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002060"/>
                </a:solidFill>
                <a:latin typeface="Comic Sans MS" pitchFamily="66" charset="0"/>
              </a:rPr>
              <a:t>ça commence</a:t>
            </a:r>
            <a:endParaRPr lang="fr-F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2438399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fr-FR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002060"/>
                </a:solidFill>
                <a:latin typeface="Comic Sans MS" pitchFamily="66" charset="0"/>
              </a:rPr>
              <a:t>Ce </a:t>
            </a:r>
            <a:r>
              <a:rPr lang="fr-FR" b="1" dirty="0">
                <a:solidFill>
                  <a:srgbClr val="002060"/>
                </a:solidFill>
                <a:latin typeface="Comic Sans MS" pitchFamily="66" charset="0"/>
              </a:rPr>
              <a:t>qui arrive, </a:t>
            </a:r>
          </a:p>
          <a:p>
            <a:pPr algn="ctr">
              <a:buNone/>
            </a:pPr>
            <a:r>
              <a:rPr lang="fr-FR" b="1" dirty="0">
                <a:solidFill>
                  <a:srgbClr val="002060"/>
                </a:solidFill>
                <a:latin typeface="Comic Sans MS" pitchFamily="66" charset="0"/>
              </a:rPr>
              <a:t>c’est ce qui </a:t>
            </a:r>
          </a:p>
          <a:p>
            <a:pPr algn="ctr">
              <a:buNone/>
            </a:pPr>
            <a:r>
              <a:rPr lang="fr-FR" b="1" dirty="0">
                <a:solidFill>
                  <a:srgbClr val="002060"/>
                </a:solidFill>
                <a:latin typeface="Comic Sans MS" pitchFamily="66" charset="0"/>
              </a:rPr>
              <a:t>pouvait arriver</a:t>
            </a:r>
          </a:p>
          <a:p>
            <a:endParaRPr lang="fr-FR" dirty="0"/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04664" y="2123728"/>
            <a:ext cx="3028950" cy="2438399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Les personnes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qui se</a:t>
            </a:r>
            <a:r>
              <a:rPr kumimoji="0" lang="fr-FR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présentent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sont les bonnes</a:t>
            </a: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3501008" y="5292080"/>
            <a:ext cx="3028950" cy="2438399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fr-FR" sz="2800" b="1" dirty="0">
              <a:solidFill>
                <a:srgbClr val="002060"/>
              </a:solidFill>
            </a:endParaRPr>
          </a:p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Comic Sans MS" pitchFamily="66" charset="0"/>
              </a:rPr>
              <a:t>Quand </a:t>
            </a:r>
            <a:r>
              <a:rPr lang="fr-FR" sz="2800" b="1" dirty="0">
                <a:solidFill>
                  <a:srgbClr val="002060"/>
                </a:solidFill>
                <a:latin typeface="Comic Sans MS" pitchFamily="66" charset="0"/>
              </a:rPr>
              <a:t>c’est fini,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Comic Sans MS" pitchFamily="66" charset="0"/>
              </a:rPr>
              <a:t>c’est fini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42900" y="971601"/>
            <a:ext cx="6172200" cy="719661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CA" sz="5400" b="1" dirty="0" smtClean="0">
                <a:solidFill>
                  <a:srgbClr val="00B050"/>
                </a:solidFill>
                <a:latin typeface="Comic Sans MS" pitchFamily="66" charset="0"/>
              </a:rPr>
              <a:t>Soyez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CA" sz="5400" b="1" dirty="0">
                <a:solidFill>
                  <a:srgbClr val="00B050"/>
                </a:solidFill>
                <a:latin typeface="Comic Sans MS" pitchFamily="66" charset="0"/>
              </a:rPr>
              <a:t>prêts - prêtes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CA" sz="5400" b="1" dirty="0" smtClean="0">
                <a:solidFill>
                  <a:srgbClr val="00B050"/>
                </a:solidFill>
                <a:latin typeface="Comic Sans MS" pitchFamily="66" charset="0"/>
              </a:rPr>
              <a:t>à être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CA" sz="5400" b="1" dirty="0">
                <a:solidFill>
                  <a:srgbClr val="00B050"/>
                </a:solidFill>
                <a:latin typeface="Comic Sans MS" pitchFamily="66" charset="0"/>
              </a:rPr>
              <a:t>surpris </a:t>
            </a:r>
            <a:r>
              <a:rPr lang="fr-CA" sz="5400" b="1" dirty="0" smtClean="0">
                <a:solidFill>
                  <a:srgbClr val="00B050"/>
                </a:solidFill>
                <a:latin typeface="Comic Sans MS" pitchFamily="66" charset="0"/>
              </a:rPr>
              <a:t>– surprises !</a:t>
            </a:r>
            <a:endParaRPr lang="fr-FR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09472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Temps forts du FO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15121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4800" b="1" dirty="0" smtClean="0">
                <a:latin typeface="Comic Sans MS" pitchFamily="66" charset="0"/>
              </a:rPr>
              <a:t>Place du Marché</a:t>
            </a:r>
            <a:endParaRPr lang="fr-FR" sz="4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fr-CA" sz="1200" b="1" dirty="0" smtClean="0">
                <a:latin typeface="Comic Sans MS" pitchFamily="66" charset="0"/>
              </a:rPr>
              <a:t>* Murs où sont affichés les thèmes d'ateliers de travail à choisir</a:t>
            </a:r>
            <a:endParaRPr lang="en-US" sz="1200" b="1" dirty="0" smtClean="0">
              <a:latin typeface="Comic Sans MS" pitchFamily="66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04664" y="5157937"/>
            <a:ext cx="6172200" cy="1286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CA" sz="4800" b="1" dirty="0">
                <a:latin typeface="Comic Sans MS" pitchFamily="66" charset="0"/>
              </a:rPr>
              <a:t>Salle </a:t>
            </a:r>
            <a:r>
              <a:rPr lang="fr-CA" sz="4800" b="1" dirty="0" smtClean="0">
                <a:latin typeface="Comic Sans MS" pitchFamily="66" charset="0"/>
              </a:rPr>
              <a:t>des nouvelles</a:t>
            </a:r>
          </a:p>
          <a:p>
            <a:pPr marL="342900" indent="-342900" algn="ctr">
              <a:spcBef>
                <a:spcPct val="20000"/>
              </a:spcBef>
              <a:buFont typeface="Arial" charset="0"/>
              <a:buChar char="•"/>
            </a:pPr>
            <a:r>
              <a:rPr lang="fr-FR" sz="1200" b="1" dirty="0" smtClean="0">
                <a:latin typeface="Comic Sans MS" pitchFamily="66" charset="0"/>
              </a:rPr>
              <a:t>Salle de rédaction où sont tapés les rapports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FR" sz="1200" b="1" dirty="0" smtClean="0">
                <a:latin typeface="Comic Sans MS" pitchFamily="66" charset="0"/>
              </a:rPr>
              <a:t>(compte-rendu des différents ateliers)</a:t>
            </a:r>
            <a:endParaRPr lang="en-US" sz="1200" b="1" dirty="0" smtClean="0">
              <a:latin typeface="Comic Sans MS" pitchFamily="66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kumimoji="0" lang="fr-F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32656" y="7174161"/>
            <a:ext cx="6172200" cy="1286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CA" sz="5400" b="1" dirty="0">
                <a:latin typeface="Comic Sans MS" pitchFamily="66" charset="0"/>
              </a:rPr>
              <a:t>Le </a:t>
            </a:r>
            <a:r>
              <a:rPr lang="fr-CA" sz="5400" b="1" dirty="0" smtClean="0">
                <a:latin typeface="Comic Sans MS" pitchFamily="66" charset="0"/>
              </a:rPr>
              <a:t>Grand journal</a:t>
            </a:r>
          </a:p>
          <a:p>
            <a:pPr marL="342900" indent="-342900" algn="ctr">
              <a:spcBef>
                <a:spcPct val="20000"/>
              </a:spcBef>
            </a:pPr>
            <a:r>
              <a:rPr lang="fr-CA" sz="1200" b="1" dirty="0" smtClean="0">
                <a:latin typeface="Comic Sans MS" pitchFamily="66" charset="0"/>
              </a:rPr>
              <a:t>* Murs où sont affichés les rapports après avoir été saisis sur informatique</a:t>
            </a:r>
            <a:endParaRPr lang="fr-FR" sz="1200" dirty="0">
              <a:latin typeface="Comic Sans MS" pitchFamily="66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76672" y="3131840"/>
            <a:ext cx="6172200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Marché de l'Action</a:t>
            </a:r>
            <a:endParaRPr kumimoji="0" lang="fr-F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* Murs où sont repris les thèmes choisis</a:t>
            </a:r>
            <a:r>
              <a:rPr kumimoji="0" lang="fr-CA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et où chacun ajoute son nom pour participer aux ateliers qui </a:t>
            </a:r>
            <a:r>
              <a:rPr kumimoji="0" lang="fr-CA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l'intéressent.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02055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395536"/>
            <a:ext cx="5663610" cy="521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692696" y="6012160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 err="1">
                <a:solidFill>
                  <a:srgbClr val="002060"/>
                </a:solidFill>
                <a:latin typeface="Comic Sans MS" pitchFamily="66" charset="0"/>
              </a:rPr>
              <a:t>Inscrivez</a:t>
            </a:r>
            <a:r>
              <a:rPr lang="en-CA" sz="4400" b="1" dirty="0">
                <a:solidFill>
                  <a:srgbClr val="002060"/>
                </a:solidFill>
                <a:latin typeface="Comic Sans MS" pitchFamily="66" charset="0"/>
              </a:rPr>
              <a:t>-vous</a:t>
            </a:r>
            <a:endParaRPr lang="fr-FR" sz="4400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CA" sz="4400" b="1" dirty="0">
                <a:solidFill>
                  <a:srgbClr val="002060"/>
                </a:solidFill>
                <a:latin typeface="Comic Sans MS" pitchFamily="66" charset="0"/>
              </a:rPr>
              <a:t> </a:t>
            </a:r>
            <a:endParaRPr lang="fr-FR" sz="4400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r>
              <a:rPr lang="en-CA" sz="4400" b="1" dirty="0">
                <a:solidFill>
                  <a:srgbClr val="002060"/>
                </a:solidFill>
                <a:latin typeface="Comic Sans MS" pitchFamily="66" charset="0"/>
              </a:rPr>
              <a:t>ICI</a:t>
            </a:r>
            <a:endParaRPr lang="fr-FR" sz="4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04664" y="1619672"/>
            <a:ext cx="6172200" cy="187220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Construire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ensemble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l'organisation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de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l'Equipe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BETEN France de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demain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6361" y="-1053522"/>
            <a:ext cx="5485279" cy="111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ctr"/>
            <a:r>
              <a:rPr lang="en-US" sz="71800" b="1" dirty="0"/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155</Words>
  <Application>Microsoft Office PowerPoint</Application>
  <PresentationFormat>Affichage à l'écran (4:3)</PresentationFormat>
  <Paragraphs>63</Paragraphs>
  <Slides>20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Loi des 2 pieds</vt:lpstr>
      <vt:lpstr>Diapositive 2</vt:lpstr>
      <vt:lpstr>Diapositive 3</vt:lpstr>
      <vt:lpstr>Les principes</vt:lpstr>
      <vt:lpstr>Diapositive 5</vt:lpstr>
      <vt:lpstr>Temps forts du FO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evelyne</dc:creator>
  <cp:lastModifiedBy>evelyne</cp:lastModifiedBy>
  <cp:revision>3</cp:revision>
  <dcterms:created xsi:type="dcterms:W3CDTF">2012-10-26T14:32:37Z</dcterms:created>
  <dcterms:modified xsi:type="dcterms:W3CDTF">2012-11-05T16:11:13Z</dcterms:modified>
</cp:coreProperties>
</file>