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02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09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4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04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6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73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57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5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02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9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5CF0-70A0-4B66-B7F4-A5B517AD58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B283-DEA6-4980-A7CF-CE578D980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2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8.png@01D409AF.8D4170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10.png@01D409AF.8D4170F0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9.png@01D409AF.8D4170F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10.png@01D409AF.8D4170F0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Image 2" descr="cid:image008.png@01D409AF.8D4170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25625"/>
            <a:ext cx="7768217" cy="42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" descr="cid:image010.png@01D409AF.8D4170F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6700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38048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576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39817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Image 3" descr="cid:image009.png@01D409AF.8D4170F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25624"/>
            <a:ext cx="7419966" cy="417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" descr="cid:image010.png@01D409AF.8D4170F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6700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38048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576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595619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2</cp:revision>
  <dcterms:created xsi:type="dcterms:W3CDTF">2018-12-21T19:45:24Z</dcterms:created>
  <dcterms:modified xsi:type="dcterms:W3CDTF">2018-12-21T19:58:26Z</dcterms:modified>
</cp:coreProperties>
</file>