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56" d="100"/>
          <a:sy n="56" d="100"/>
        </p:scale>
        <p:origin x="8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5CF0-70A0-4B66-B7F4-A5B517AD5824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9B283-DEA6-4980-A7CF-CE578D980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1023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5CF0-70A0-4B66-B7F4-A5B517AD5824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9B283-DEA6-4980-A7CF-CE578D980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4090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5CF0-70A0-4B66-B7F4-A5B517AD5824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9B283-DEA6-4980-A7CF-CE578D980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8440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5CF0-70A0-4B66-B7F4-A5B517AD5824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9B283-DEA6-4980-A7CF-CE578D980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8040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5CF0-70A0-4B66-B7F4-A5B517AD5824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9B283-DEA6-4980-A7CF-CE578D980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2565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5CF0-70A0-4B66-B7F4-A5B517AD5824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9B283-DEA6-4980-A7CF-CE578D980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8731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5CF0-70A0-4B66-B7F4-A5B517AD5824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9B283-DEA6-4980-A7CF-CE578D980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8575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5CF0-70A0-4B66-B7F4-A5B517AD5824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9B283-DEA6-4980-A7CF-CE578D980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7592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5CF0-70A0-4B66-B7F4-A5B517AD5824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9B283-DEA6-4980-A7CF-CE578D980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384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5CF0-70A0-4B66-B7F4-A5B517AD5824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9B283-DEA6-4980-A7CF-CE578D980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8022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5CF0-70A0-4B66-B7F4-A5B517AD5824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9B283-DEA6-4980-A7CF-CE578D980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429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E5CF0-70A0-4B66-B7F4-A5B517AD5824}" type="datetimeFigureOut">
              <a:rPr lang="fr-FR" smtClean="0"/>
              <a:t>21/12/2018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9B283-DEA6-4980-A7CF-CE578D980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3422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8.png@01D409AF.8D4170F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cid:image010.png@01D409AF.8D4170F0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cid:image009.png@01D409AF.8D4170F0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cid:image010.png@01D409AF.8D4170F0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7" name="Image 2" descr="cid:image008.png@01D409AF.8D4170F0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1825625"/>
            <a:ext cx="7768217" cy="4291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age 4" descr="cid:image010.png@01D409AF.8D4170F0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886700"/>
            <a:ext cx="457200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" y="380485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sz="135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" y="757675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sz="1350"/>
          </a:p>
        </p:txBody>
      </p:sp>
    </p:spTree>
    <p:extLst>
      <p:ext uri="{BB962C8B-B14F-4D97-AF65-F5344CB8AC3E}">
        <p14:creationId xmlns:p14="http://schemas.microsoft.com/office/powerpoint/2010/main" val="3981717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6" name="Image 3" descr="cid:image009.png@01D409AF.8D4170F0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1825624"/>
            <a:ext cx="7419966" cy="4173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age 4" descr="cid:image010.png@01D409AF.8D4170F0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886700"/>
            <a:ext cx="457200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" y="380485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sz="135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" y="757675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sz="1350"/>
          </a:p>
        </p:txBody>
      </p:sp>
    </p:spTree>
    <p:extLst>
      <p:ext uri="{BB962C8B-B14F-4D97-AF65-F5344CB8AC3E}">
        <p14:creationId xmlns:p14="http://schemas.microsoft.com/office/powerpoint/2010/main" val="5956198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0</Words>
  <Application>Microsoft Office PowerPoint</Application>
  <PresentationFormat>Affichage à l'écran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Utilisateur Windows</cp:lastModifiedBy>
  <cp:revision>2</cp:revision>
  <dcterms:created xsi:type="dcterms:W3CDTF">2018-12-21T19:45:24Z</dcterms:created>
  <dcterms:modified xsi:type="dcterms:W3CDTF">2018-12-21T19:58:26Z</dcterms:modified>
</cp:coreProperties>
</file>